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 id="2147483672" r:id="rId3"/>
    <p:sldMasterId id="2147483678" r:id="rId4"/>
  </p:sldMasterIdLst>
  <p:sldIdLst>
    <p:sldId id="256" r:id="rId5"/>
    <p:sldId id="736" r:id="rId6"/>
    <p:sldId id="787" r:id="rId7"/>
    <p:sldId id="258" r:id="rId8"/>
    <p:sldId id="259" r:id="rId9"/>
    <p:sldId id="782" r:id="rId10"/>
    <p:sldId id="783" r:id="rId11"/>
    <p:sldId id="771" r:id="rId12"/>
    <p:sldId id="775" r:id="rId13"/>
    <p:sldId id="260" r:id="rId14"/>
    <p:sldId id="261" r:id="rId15"/>
    <p:sldId id="781" r:id="rId16"/>
    <p:sldId id="262" r:id="rId17"/>
    <p:sldId id="737" r:id="rId18"/>
    <p:sldId id="738" r:id="rId19"/>
    <p:sldId id="263" r:id="rId20"/>
    <p:sldId id="774" r:id="rId21"/>
    <p:sldId id="772" r:id="rId22"/>
    <p:sldId id="773" r:id="rId23"/>
    <p:sldId id="264" r:id="rId24"/>
    <p:sldId id="265" r:id="rId25"/>
    <p:sldId id="287" r:id="rId26"/>
    <p:sldId id="777" r:id="rId27"/>
    <p:sldId id="778" r:id="rId28"/>
    <p:sldId id="266" r:id="rId29"/>
    <p:sldId id="267" r:id="rId30"/>
    <p:sldId id="268" r:id="rId31"/>
    <p:sldId id="269" r:id="rId32"/>
    <p:sldId id="270" r:id="rId33"/>
    <p:sldId id="271" r:id="rId34"/>
    <p:sldId id="272" r:id="rId35"/>
    <p:sldId id="273" r:id="rId36"/>
    <p:sldId id="776" r:id="rId37"/>
    <p:sldId id="274" r:id="rId38"/>
    <p:sldId id="275" r:id="rId39"/>
    <p:sldId id="276" r:id="rId40"/>
    <p:sldId id="277" r:id="rId41"/>
    <p:sldId id="278" r:id="rId42"/>
    <p:sldId id="279" r:id="rId43"/>
    <p:sldId id="280" r:id="rId44"/>
    <p:sldId id="281" r:id="rId45"/>
    <p:sldId id="282" r:id="rId46"/>
    <p:sldId id="283" r:id="rId47"/>
    <p:sldId id="284" r:id="rId48"/>
    <p:sldId id="779" r:id="rId49"/>
    <p:sldId id="769" r:id="rId50"/>
    <p:sldId id="739" r:id="rId51"/>
    <p:sldId id="784" r:id="rId52"/>
    <p:sldId id="740" r:id="rId53"/>
    <p:sldId id="741" r:id="rId54"/>
    <p:sldId id="742" r:id="rId55"/>
    <p:sldId id="743" r:id="rId56"/>
    <p:sldId id="785" r:id="rId57"/>
    <p:sldId id="744" r:id="rId58"/>
    <p:sldId id="745" r:id="rId59"/>
    <p:sldId id="746" r:id="rId60"/>
    <p:sldId id="747" r:id="rId61"/>
    <p:sldId id="748" r:id="rId62"/>
    <p:sldId id="749" r:id="rId63"/>
    <p:sldId id="750" r:id="rId64"/>
    <p:sldId id="751" r:id="rId65"/>
    <p:sldId id="752" r:id="rId66"/>
    <p:sldId id="753" r:id="rId67"/>
    <p:sldId id="754" r:id="rId68"/>
    <p:sldId id="755" r:id="rId69"/>
    <p:sldId id="756" r:id="rId70"/>
    <p:sldId id="757" r:id="rId71"/>
    <p:sldId id="758" r:id="rId72"/>
    <p:sldId id="759" r:id="rId73"/>
    <p:sldId id="760" r:id="rId74"/>
    <p:sldId id="761" r:id="rId75"/>
    <p:sldId id="762" r:id="rId76"/>
    <p:sldId id="780" r:id="rId77"/>
    <p:sldId id="763" r:id="rId78"/>
    <p:sldId id="764" r:id="rId79"/>
    <p:sldId id="765" r:id="rId80"/>
    <p:sldId id="766" r:id="rId81"/>
    <p:sldId id="767" r:id="rId82"/>
    <p:sldId id="768" r:id="rId83"/>
    <p:sldId id="289" r:id="rId84"/>
    <p:sldId id="290" r:id="rId85"/>
    <p:sldId id="291" r:id="rId86"/>
    <p:sldId id="786" r:id="rId87"/>
    <p:sldId id="770" r:id="rId88"/>
    <p:sldId id="292" r:id="rId89"/>
    <p:sldId id="293" r:id="rId90"/>
    <p:sldId id="294" r:id="rId91"/>
    <p:sldId id="295" r:id="rId92"/>
    <p:sldId id="296" r:id="rId93"/>
    <p:sldId id="297" r:id="rId94"/>
  </p:sldIdLst>
  <p:sldSz cx="9144000" cy="5143500" type="screen16x9"/>
  <p:notesSz cx="9144000" cy="51435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4" d="100"/>
          <a:sy n="114" d="100"/>
        </p:scale>
        <p:origin x="68" y="1551"/>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230111" y="507491"/>
            <a:ext cx="2914015" cy="4636135"/>
          </a:xfrm>
          <a:custGeom>
            <a:avLst/>
            <a:gdLst/>
            <a:ahLst/>
            <a:cxnLst/>
            <a:rect l="l" t="t" r="r" b="b"/>
            <a:pathLst>
              <a:path w="2914015" h="4636135">
                <a:moveTo>
                  <a:pt x="2913888" y="0"/>
                </a:moveTo>
                <a:lnTo>
                  <a:pt x="0" y="0"/>
                </a:lnTo>
                <a:lnTo>
                  <a:pt x="0" y="4636008"/>
                </a:lnTo>
                <a:lnTo>
                  <a:pt x="2913888" y="4636008"/>
                </a:lnTo>
                <a:lnTo>
                  <a:pt x="2913888" y="0"/>
                </a:lnTo>
                <a:close/>
              </a:path>
            </a:pathLst>
          </a:custGeom>
          <a:solidFill>
            <a:srgbClr val="FF0000"/>
          </a:solidFill>
        </p:spPr>
        <p:txBody>
          <a:bodyPr wrap="square" lIns="0" tIns="0" rIns="0" bIns="0" rtlCol="0"/>
          <a:lstStyle/>
          <a:p>
            <a:endParaRPr/>
          </a:p>
        </p:txBody>
      </p:sp>
      <p:sp>
        <p:nvSpPr>
          <p:cNvPr id="17" name="bg object 17"/>
          <p:cNvSpPr/>
          <p:nvPr/>
        </p:nvSpPr>
        <p:spPr>
          <a:xfrm>
            <a:off x="0" y="507491"/>
            <a:ext cx="2915920" cy="4636135"/>
          </a:xfrm>
          <a:custGeom>
            <a:avLst/>
            <a:gdLst/>
            <a:ahLst/>
            <a:cxnLst/>
            <a:rect l="l" t="t" r="r" b="b"/>
            <a:pathLst>
              <a:path w="2915920" h="4636135">
                <a:moveTo>
                  <a:pt x="2915412" y="0"/>
                </a:moveTo>
                <a:lnTo>
                  <a:pt x="0" y="0"/>
                </a:lnTo>
                <a:lnTo>
                  <a:pt x="0" y="4636008"/>
                </a:lnTo>
                <a:lnTo>
                  <a:pt x="2915412" y="4636008"/>
                </a:lnTo>
                <a:lnTo>
                  <a:pt x="2915412" y="0"/>
                </a:lnTo>
                <a:close/>
              </a:path>
            </a:pathLst>
          </a:custGeom>
          <a:solidFill>
            <a:srgbClr val="0000FF"/>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283463" y="1115568"/>
            <a:ext cx="2293620" cy="3832860"/>
          </a:xfrm>
          <a:prstGeom prst="rect">
            <a:avLst/>
          </a:prstGeom>
        </p:spPr>
      </p:pic>
      <p:sp>
        <p:nvSpPr>
          <p:cNvPr id="2" name="Holder 2"/>
          <p:cNvSpPr>
            <a:spLocks noGrp="1"/>
          </p:cNvSpPr>
          <p:nvPr>
            <p:ph type="ctrTitle"/>
          </p:nvPr>
        </p:nvSpPr>
        <p:spPr>
          <a:xfrm>
            <a:off x="1687448" y="31445"/>
            <a:ext cx="5766434" cy="381000"/>
          </a:xfrm>
          <a:prstGeom prst="rect">
            <a:avLst/>
          </a:prstGeom>
        </p:spPr>
        <p:txBody>
          <a:bodyPr wrap="square" lIns="0" tIns="0" rIns="0" bIns="0">
            <a:spAutoFit/>
          </a:bodyPr>
          <a:lstStyle>
            <a:lvl1pPr>
              <a:defRPr sz="2300" b="1" i="0">
                <a:solidFill>
                  <a:schemeClr val="tx1"/>
                </a:solidFill>
                <a:latin typeface="Tahoma"/>
                <a:cs typeface="Tahoma"/>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0233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108013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9830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69896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01398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523" y="0"/>
            <a:ext cx="9145905" cy="5145405"/>
          </a:xfrm>
          <a:custGeom>
            <a:avLst/>
            <a:gdLst/>
            <a:ahLst/>
            <a:cxnLst/>
            <a:rect l="l" t="t" r="r" b="b"/>
            <a:pathLst>
              <a:path w="9145905" h="5145405">
                <a:moveTo>
                  <a:pt x="7737475" y="0"/>
                </a:moveTo>
                <a:lnTo>
                  <a:pt x="0" y="5145023"/>
                </a:lnTo>
                <a:lnTo>
                  <a:pt x="9145524" y="5145023"/>
                </a:lnTo>
                <a:lnTo>
                  <a:pt x="9145524" y="635"/>
                </a:lnTo>
                <a:lnTo>
                  <a:pt x="7737475" y="0"/>
                </a:lnTo>
                <a:close/>
              </a:path>
            </a:pathLst>
          </a:custGeom>
          <a:solidFill>
            <a:srgbClr val="BC4643"/>
          </a:solidFill>
        </p:spPr>
        <p:txBody>
          <a:bodyPr wrap="square" lIns="0" tIns="0" rIns="0" bIns="0" rtlCol="0"/>
          <a:lstStyle/>
          <a:p>
            <a:endParaRPr/>
          </a:p>
        </p:txBody>
      </p:sp>
      <p:sp>
        <p:nvSpPr>
          <p:cNvPr id="17" name="bk object 17"/>
          <p:cNvSpPr/>
          <p:nvPr/>
        </p:nvSpPr>
        <p:spPr>
          <a:xfrm>
            <a:off x="0" y="1985772"/>
            <a:ext cx="3572510" cy="3157855"/>
          </a:xfrm>
          <a:custGeom>
            <a:avLst/>
            <a:gdLst/>
            <a:ahLst/>
            <a:cxnLst/>
            <a:rect l="l" t="t" r="r" b="b"/>
            <a:pathLst>
              <a:path w="3572510" h="3157854">
                <a:moveTo>
                  <a:pt x="0" y="0"/>
                </a:moveTo>
                <a:lnTo>
                  <a:pt x="0" y="3157727"/>
                </a:lnTo>
                <a:lnTo>
                  <a:pt x="3572255" y="3157727"/>
                </a:lnTo>
                <a:lnTo>
                  <a:pt x="0" y="0"/>
                </a:lnTo>
                <a:close/>
              </a:path>
            </a:pathLst>
          </a:custGeom>
          <a:solidFill>
            <a:srgbClr val="1F487C">
              <a:alpha val="79998"/>
            </a:srgbClr>
          </a:solidFill>
        </p:spPr>
        <p:txBody>
          <a:bodyPr wrap="square" lIns="0" tIns="0" rIns="0" bIns="0" rtlCol="0"/>
          <a:lstStyle/>
          <a:p>
            <a:endParaRPr/>
          </a:p>
        </p:txBody>
      </p:sp>
      <p:sp>
        <p:nvSpPr>
          <p:cNvPr id="18" name="bk object 18"/>
          <p:cNvSpPr/>
          <p:nvPr/>
        </p:nvSpPr>
        <p:spPr>
          <a:xfrm>
            <a:off x="1259965" y="1535430"/>
            <a:ext cx="1236980" cy="929005"/>
          </a:xfrm>
          <a:custGeom>
            <a:avLst/>
            <a:gdLst/>
            <a:ahLst/>
            <a:cxnLst/>
            <a:rect l="l" t="t" r="r" b="b"/>
            <a:pathLst>
              <a:path w="1236980" h="929005">
                <a:moveTo>
                  <a:pt x="178944" y="802386"/>
                </a:moveTo>
                <a:lnTo>
                  <a:pt x="130430" y="834263"/>
                </a:lnTo>
                <a:lnTo>
                  <a:pt x="181230" y="911479"/>
                </a:lnTo>
                <a:lnTo>
                  <a:pt x="191563" y="923270"/>
                </a:lnTo>
                <a:lnTo>
                  <a:pt x="203122" y="928941"/>
                </a:lnTo>
                <a:lnTo>
                  <a:pt x="215895" y="928516"/>
                </a:lnTo>
                <a:lnTo>
                  <a:pt x="229871" y="922020"/>
                </a:lnTo>
                <a:lnTo>
                  <a:pt x="311183" y="868553"/>
                </a:lnTo>
                <a:lnTo>
                  <a:pt x="222378" y="868553"/>
                </a:lnTo>
                <a:lnTo>
                  <a:pt x="178944" y="802386"/>
                </a:lnTo>
                <a:close/>
              </a:path>
              <a:path w="1236980" h="929005">
                <a:moveTo>
                  <a:pt x="141416" y="526605"/>
                </a:moveTo>
                <a:lnTo>
                  <a:pt x="17019" y="597789"/>
                </a:lnTo>
                <a:lnTo>
                  <a:pt x="0" y="619633"/>
                </a:lnTo>
                <a:lnTo>
                  <a:pt x="644" y="632543"/>
                </a:lnTo>
                <a:lnTo>
                  <a:pt x="54738" y="718947"/>
                </a:lnTo>
                <a:lnTo>
                  <a:pt x="239777" y="766064"/>
                </a:lnTo>
                <a:lnTo>
                  <a:pt x="281560" y="829564"/>
                </a:lnTo>
                <a:lnTo>
                  <a:pt x="222378" y="868553"/>
                </a:lnTo>
                <a:lnTo>
                  <a:pt x="311183" y="868553"/>
                </a:lnTo>
                <a:lnTo>
                  <a:pt x="327407" y="857885"/>
                </a:lnTo>
                <a:lnTo>
                  <a:pt x="339101" y="847601"/>
                </a:lnTo>
                <a:lnTo>
                  <a:pt x="344663" y="836009"/>
                </a:lnTo>
                <a:lnTo>
                  <a:pt x="344106" y="823130"/>
                </a:lnTo>
                <a:lnTo>
                  <a:pt x="286640" y="731647"/>
                </a:lnTo>
                <a:lnTo>
                  <a:pt x="101601" y="684530"/>
                </a:lnTo>
                <a:lnTo>
                  <a:pt x="63120" y="625983"/>
                </a:lnTo>
                <a:lnTo>
                  <a:pt x="122302" y="586994"/>
                </a:lnTo>
                <a:lnTo>
                  <a:pt x="191681" y="586994"/>
                </a:lnTo>
                <a:lnTo>
                  <a:pt x="163323" y="543814"/>
                </a:lnTo>
                <a:lnTo>
                  <a:pt x="152988" y="532173"/>
                </a:lnTo>
                <a:lnTo>
                  <a:pt x="141416" y="526605"/>
                </a:lnTo>
                <a:close/>
              </a:path>
              <a:path w="1236980" h="929005">
                <a:moveTo>
                  <a:pt x="318672" y="506476"/>
                </a:moveTo>
                <a:lnTo>
                  <a:pt x="249556" y="506476"/>
                </a:lnTo>
                <a:lnTo>
                  <a:pt x="434341" y="787781"/>
                </a:lnTo>
                <a:lnTo>
                  <a:pt x="482601" y="756031"/>
                </a:lnTo>
                <a:lnTo>
                  <a:pt x="318672" y="506476"/>
                </a:lnTo>
                <a:close/>
              </a:path>
              <a:path w="1236980" h="929005">
                <a:moveTo>
                  <a:pt x="481077" y="293116"/>
                </a:moveTo>
                <a:lnTo>
                  <a:pt x="347854" y="380492"/>
                </a:lnTo>
                <a:lnTo>
                  <a:pt x="560706" y="704723"/>
                </a:lnTo>
                <a:lnTo>
                  <a:pt x="674686" y="629920"/>
                </a:lnTo>
                <a:lnTo>
                  <a:pt x="581026" y="629920"/>
                </a:lnTo>
                <a:lnTo>
                  <a:pt x="514224" y="528320"/>
                </a:lnTo>
                <a:lnTo>
                  <a:pt x="578227" y="486283"/>
                </a:lnTo>
                <a:lnTo>
                  <a:pt x="486665" y="486283"/>
                </a:lnTo>
                <a:lnTo>
                  <a:pt x="424435" y="391541"/>
                </a:lnTo>
                <a:lnTo>
                  <a:pt x="509144" y="335915"/>
                </a:lnTo>
                <a:lnTo>
                  <a:pt x="481077" y="293116"/>
                </a:lnTo>
                <a:close/>
              </a:path>
              <a:path w="1236980" h="929005">
                <a:moveTo>
                  <a:pt x="191681" y="586994"/>
                </a:moveTo>
                <a:lnTo>
                  <a:pt x="122302" y="586994"/>
                </a:lnTo>
                <a:lnTo>
                  <a:pt x="162434" y="648208"/>
                </a:lnTo>
                <a:lnTo>
                  <a:pt x="210948" y="616331"/>
                </a:lnTo>
                <a:lnTo>
                  <a:pt x="191681" y="586994"/>
                </a:lnTo>
                <a:close/>
              </a:path>
              <a:path w="1236980" h="929005">
                <a:moveTo>
                  <a:pt x="667005" y="573532"/>
                </a:moveTo>
                <a:lnTo>
                  <a:pt x="581026" y="629920"/>
                </a:lnTo>
                <a:lnTo>
                  <a:pt x="674686" y="629920"/>
                </a:lnTo>
                <a:lnTo>
                  <a:pt x="695199" y="616458"/>
                </a:lnTo>
                <a:lnTo>
                  <a:pt x="667005" y="573532"/>
                </a:lnTo>
                <a:close/>
              </a:path>
              <a:path w="1236980" h="929005">
                <a:moveTo>
                  <a:pt x="670053" y="179562"/>
                </a:moveTo>
                <a:lnTo>
                  <a:pt x="657147" y="180048"/>
                </a:lnTo>
                <a:lnTo>
                  <a:pt x="643002" y="186690"/>
                </a:lnTo>
                <a:lnTo>
                  <a:pt x="516002" y="270129"/>
                </a:lnTo>
                <a:lnTo>
                  <a:pt x="728854" y="594233"/>
                </a:lnTo>
                <a:lnTo>
                  <a:pt x="777368" y="562483"/>
                </a:lnTo>
                <a:lnTo>
                  <a:pt x="700279" y="445008"/>
                </a:lnTo>
                <a:lnTo>
                  <a:pt x="763686" y="403352"/>
                </a:lnTo>
                <a:lnTo>
                  <a:pt x="672847" y="403352"/>
                </a:lnTo>
                <a:lnTo>
                  <a:pt x="591821" y="279908"/>
                </a:lnTo>
                <a:lnTo>
                  <a:pt x="651003" y="241046"/>
                </a:lnTo>
                <a:lnTo>
                  <a:pt x="721027" y="241046"/>
                </a:lnTo>
                <a:lnTo>
                  <a:pt x="692151" y="197104"/>
                </a:lnTo>
                <a:lnTo>
                  <a:pt x="681721" y="185243"/>
                </a:lnTo>
                <a:lnTo>
                  <a:pt x="670053" y="179562"/>
                </a:lnTo>
                <a:close/>
              </a:path>
              <a:path w="1236980" h="929005">
                <a:moveTo>
                  <a:pt x="323089" y="396748"/>
                </a:moveTo>
                <a:lnTo>
                  <a:pt x="168022" y="498729"/>
                </a:lnTo>
                <a:lnTo>
                  <a:pt x="196089" y="541528"/>
                </a:lnTo>
                <a:lnTo>
                  <a:pt x="249556" y="506476"/>
                </a:lnTo>
                <a:lnTo>
                  <a:pt x="318672" y="506476"/>
                </a:lnTo>
                <a:lnTo>
                  <a:pt x="297816" y="474726"/>
                </a:lnTo>
                <a:lnTo>
                  <a:pt x="351283" y="439674"/>
                </a:lnTo>
                <a:lnTo>
                  <a:pt x="323089" y="396748"/>
                </a:lnTo>
                <a:close/>
              </a:path>
              <a:path w="1236980" h="929005">
                <a:moveTo>
                  <a:pt x="559563" y="438404"/>
                </a:moveTo>
                <a:lnTo>
                  <a:pt x="486665" y="486283"/>
                </a:lnTo>
                <a:lnTo>
                  <a:pt x="578227" y="486283"/>
                </a:lnTo>
                <a:lnTo>
                  <a:pt x="587122" y="480441"/>
                </a:lnTo>
                <a:lnTo>
                  <a:pt x="559563" y="438404"/>
                </a:lnTo>
                <a:close/>
              </a:path>
              <a:path w="1236980" h="929005">
                <a:moveTo>
                  <a:pt x="721027" y="241046"/>
                </a:moveTo>
                <a:lnTo>
                  <a:pt x="651003" y="241046"/>
                </a:lnTo>
                <a:lnTo>
                  <a:pt x="732156" y="364490"/>
                </a:lnTo>
                <a:lnTo>
                  <a:pt x="672847" y="403352"/>
                </a:lnTo>
                <a:lnTo>
                  <a:pt x="763686" y="403352"/>
                </a:lnTo>
                <a:lnTo>
                  <a:pt x="778765" y="393446"/>
                </a:lnTo>
                <a:lnTo>
                  <a:pt x="790455" y="383043"/>
                </a:lnTo>
                <a:lnTo>
                  <a:pt x="795989" y="371284"/>
                </a:lnTo>
                <a:lnTo>
                  <a:pt x="795356" y="358191"/>
                </a:lnTo>
                <a:lnTo>
                  <a:pt x="788544" y="343789"/>
                </a:lnTo>
                <a:lnTo>
                  <a:pt x="721027" y="241046"/>
                </a:lnTo>
                <a:close/>
              </a:path>
              <a:path w="1236980" h="929005">
                <a:moveTo>
                  <a:pt x="993732" y="60452"/>
                </a:moveTo>
                <a:lnTo>
                  <a:pt x="925196" y="60452"/>
                </a:lnTo>
                <a:lnTo>
                  <a:pt x="964439" y="120269"/>
                </a:lnTo>
                <a:lnTo>
                  <a:pt x="981457" y="385445"/>
                </a:lnTo>
                <a:lnTo>
                  <a:pt x="1001269" y="415417"/>
                </a:lnTo>
                <a:lnTo>
                  <a:pt x="1123779" y="334899"/>
                </a:lnTo>
                <a:lnTo>
                  <a:pt x="1031368" y="334899"/>
                </a:lnTo>
                <a:lnTo>
                  <a:pt x="1018287" y="120777"/>
                </a:lnTo>
                <a:lnTo>
                  <a:pt x="1016906" y="108654"/>
                </a:lnTo>
                <a:lnTo>
                  <a:pt x="1014477" y="97805"/>
                </a:lnTo>
                <a:lnTo>
                  <a:pt x="1011000" y="88219"/>
                </a:lnTo>
                <a:lnTo>
                  <a:pt x="1006476" y="79883"/>
                </a:lnTo>
                <a:lnTo>
                  <a:pt x="993732" y="60452"/>
                </a:lnTo>
                <a:close/>
              </a:path>
              <a:path w="1236980" h="929005">
                <a:moveTo>
                  <a:pt x="1130555" y="269748"/>
                </a:moveTo>
                <a:lnTo>
                  <a:pt x="1031368" y="334899"/>
                </a:lnTo>
                <a:lnTo>
                  <a:pt x="1123779" y="334899"/>
                </a:lnTo>
                <a:lnTo>
                  <a:pt x="1158368" y="312166"/>
                </a:lnTo>
                <a:lnTo>
                  <a:pt x="1130555" y="269748"/>
                </a:lnTo>
                <a:close/>
              </a:path>
              <a:path w="1236980" h="929005">
                <a:moveTo>
                  <a:pt x="1203834" y="210693"/>
                </a:moveTo>
                <a:lnTo>
                  <a:pt x="1157225" y="241300"/>
                </a:lnTo>
                <a:lnTo>
                  <a:pt x="1190118" y="291338"/>
                </a:lnTo>
                <a:lnTo>
                  <a:pt x="1236727" y="260731"/>
                </a:lnTo>
                <a:lnTo>
                  <a:pt x="1203834" y="210693"/>
                </a:lnTo>
                <a:close/>
              </a:path>
              <a:path w="1236980" h="929005">
                <a:moveTo>
                  <a:pt x="943389" y="0"/>
                </a:moveTo>
                <a:lnTo>
                  <a:pt x="821310" y="69596"/>
                </a:lnTo>
                <a:lnTo>
                  <a:pt x="803863" y="91566"/>
                </a:lnTo>
                <a:lnTo>
                  <a:pt x="804326" y="104421"/>
                </a:lnTo>
                <a:lnTo>
                  <a:pt x="810896" y="118491"/>
                </a:lnTo>
                <a:lnTo>
                  <a:pt x="858267" y="190627"/>
                </a:lnTo>
                <a:lnTo>
                  <a:pt x="905765" y="159385"/>
                </a:lnTo>
                <a:lnTo>
                  <a:pt x="866141" y="99187"/>
                </a:lnTo>
                <a:lnTo>
                  <a:pt x="925196" y="60452"/>
                </a:lnTo>
                <a:lnTo>
                  <a:pt x="993732" y="60452"/>
                </a:lnTo>
                <a:lnTo>
                  <a:pt x="965328" y="17145"/>
                </a:lnTo>
                <a:lnTo>
                  <a:pt x="954989" y="5524"/>
                </a:lnTo>
                <a:lnTo>
                  <a:pt x="943389" y="0"/>
                </a:lnTo>
                <a:close/>
              </a:path>
              <a:path w="1236980" h="929005">
                <a:moveTo>
                  <a:pt x="1117220" y="78740"/>
                </a:moveTo>
                <a:lnTo>
                  <a:pt x="1070611" y="109347"/>
                </a:lnTo>
                <a:lnTo>
                  <a:pt x="1103758" y="159893"/>
                </a:lnTo>
                <a:lnTo>
                  <a:pt x="1150367" y="129286"/>
                </a:lnTo>
                <a:lnTo>
                  <a:pt x="1117220" y="78740"/>
                </a:lnTo>
                <a:close/>
              </a:path>
            </a:pathLst>
          </a:custGeom>
          <a:solidFill>
            <a:srgbClr val="000000"/>
          </a:solidFill>
        </p:spPr>
        <p:txBody>
          <a:bodyPr wrap="square" lIns="0" tIns="0" rIns="0" bIns="0" rtlCol="0"/>
          <a:lstStyle/>
          <a:p>
            <a:endParaRPr/>
          </a:p>
        </p:txBody>
      </p:sp>
      <p:sp>
        <p:nvSpPr>
          <p:cNvPr id="19" name="bk object 19"/>
          <p:cNvSpPr/>
          <p:nvPr/>
        </p:nvSpPr>
        <p:spPr>
          <a:xfrm>
            <a:off x="1583182" y="1810639"/>
            <a:ext cx="1587500" cy="1175385"/>
          </a:xfrm>
          <a:custGeom>
            <a:avLst/>
            <a:gdLst/>
            <a:ahLst/>
            <a:cxnLst/>
            <a:rect l="l" t="t" r="r" b="b"/>
            <a:pathLst>
              <a:path w="1587500" h="1175385">
                <a:moveTo>
                  <a:pt x="42544" y="822833"/>
                </a:moveTo>
                <a:lnTo>
                  <a:pt x="0" y="850773"/>
                </a:lnTo>
                <a:lnTo>
                  <a:pt x="212851" y="1174877"/>
                </a:lnTo>
                <a:lnTo>
                  <a:pt x="260095" y="1143889"/>
                </a:lnTo>
                <a:lnTo>
                  <a:pt x="141478" y="963294"/>
                </a:lnTo>
                <a:lnTo>
                  <a:pt x="123062" y="941959"/>
                </a:lnTo>
                <a:lnTo>
                  <a:pt x="209605" y="941959"/>
                </a:lnTo>
                <a:lnTo>
                  <a:pt x="42544" y="822833"/>
                </a:lnTo>
                <a:close/>
              </a:path>
              <a:path w="1587500" h="1175385">
                <a:moveTo>
                  <a:pt x="209605" y="941959"/>
                </a:moveTo>
                <a:lnTo>
                  <a:pt x="123062" y="941959"/>
                </a:lnTo>
                <a:lnTo>
                  <a:pt x="334644" y="1094994"/>
                </a:lnTo>
                <a:lnTo>
                  <a:pt x="377190" y="1067054"/>
                </a:lnTo>
                <a:lnTo>
                  <a:pt x="314635" y="971804"/>
                </a:lnTo>
                <a:lnTo>
                  <a:pt x="251460" y="971804"/>
                </a:lnTo>
                <a:lnTo>
                  <a:pt x="209605" y="941959"/>
                </a:lnTo>
                <a:close/>
              </a:path>
              <a:path w="1587500" h="1175385">
                <a:moveTo>
                  <a:pt x="305435" y="649605"/>
                </a:moveTo>
                <a:lnTo>
                  <a:pt x="254507" y="683006"/>
                </a:lnTo>
                <a:lnTo>
                  <a:pt x="404368" y="1048004"/>
                </a:lnTo>
                <a:lnTo>
                  <a:pt x="404875" y="1048893"/>
                </a:lnTo>
                <a:lnTo>
                  <a:pt x="452755" y="1017397"/>
                </a:lnTo>
                <a:lnTo>
                  <a:pt x="422148" y="949452"/>
                </a:lnTo>
                <a:lnTo>
                  <a:pt x="482854" y="909701"/>
                </a:lnTo>
                <a:lnTo>
                  <a:pt x="558192" y="909701"/>
                </a:lnTo>
                <a:lnTo>
                  <a:pt x="552268" y="903605"/>
                </a:lnTo>
                <a:lnTo>
                  <a:pt x="401193" y="903605"/>
                </a:lnTo>
                <a:lnTo>
                  <a:pt x="328930" y="741807"/>
                </a:lnTo>
                <a:lnTo>
                  <a:pt x="395035" y="741807"/>
                </a:lnTo>
                <a:lnTo>
                  <a:pt x="305435" y="649605"/>
                </a:lnTo>
                <a:close/>
              </a:path>
              <a:path w="1587500" h="1175385">
                <a:moveTo>
                  <a:pt x="164337" y="742950"/>
                </a:moveTo>
                <a:lnTo>
                  <a:pt x="117093" y="773938"/>
                </a:lnTo>
                <a:lnTo>
                  <a:pt x="232918" y="950341"/>
                </a:lnTo>
                <a:lnTo>
                  <a:pt x="251460" y="971804"/>
                </a:lnTo>
                <a:lnTo>
                  <a:pt x="314635" y="971804"/>
                </a:lnTo>
                <a:lnTo>
                  <a:pt x="164337" y="742950"/>
                </a:lnTo>
                <a:close/>
              </a:path>
              <a:path w="1587500" h="1175385">
                <a:moveTo>
                  <a:pt x="558192" y="909701"/>
                </a:moveTo>
                <a:lnTo>
                  <a:pt x="482854" y="909701"/>
                </a:lnTo>
                <a:lnTo>
                  <a:pt x="532892" y="964819"/>
                </a:lnTo>
                <a:lnTo>
                  <a:pt x="581025" y="933196"/>
                </a:lnTo>
                <a:lnTo>
                  <a:pt x="558192" y="909701"/>
                </a:lnTo>
                <a:close/>
              </a:path>
              <a:path w="1587500" h="1175385">
                <a:moveTo>
                  <a:pt x="395035" y="741807"/>
                </a:moveTo>
                <a:lnTo>
                  <a:pt x="328930" y="741807"/>
                </a:lnTo>
                <a:lnTo>
                  <a:pt x="448563" y="872490"/>
                </a:lnTo>
                <a:lnTo>
                  <a:pt x="401193" y="903605"/>
                </a:lnTo>
                <a:lnTo>
                  <a:pt x="552268" y="903605"/>
                </a:lnTo>
                <a:lnTo>
                  <a:pt x="395035" y="741807"/>
                </a:lnTo>
                <a:close/>
              </a:path>
              <a:path w="1587500" h="1175385">
                <a:moveTo>
                  <a:pt x="531307" y="608584"/>
                </a:moveTo>
                <a:lnTo>
                  <a:pt x="462280" y="608584"/>
                </a:lnTo>
                <a:lnTo>
                  <a:pt x="646938" y="889888"/>
                </a:lnTo>
                <a:lnTo>
                  <a:pt x="695198" y="858138"/>
                </a:lnTo>
                <a:lnTo>
                  <a:pt x="531307" y="608584"/>
                </a:lnTo>
                <a:close/>
              </a:path>
              <a:path w="1587500" h="1175385">
                <a:moveTo>
                  <a:pt x="609854" y="450342"/>
                </a:moveTo>
                <a:lnTo>
                  <a:pt x="561340" y="482092"/>
                </a:lnTo>
                <a:lnTo>
                  <a:pt x="774192" y="806323"/>
                </a:lnTo>
                <a:lnTo>
                  <a:pt x="822706" y="774446"/>
                </a:lnTo>
                <a:lnTo>
                  <a:pt x="609854" y="450342"/>
                </a:lnTo>
                <a:close/>
              </a:path>
              <a:path w="1587500" h="1175385">
                <a:moveTo>
                  <a:pt x="810656" y="329088"/>
                </a:moveTo>
                <a:lnTo>
                  <a:pt x="678561" y="405256"/>
                </a:lnTo>
                <a:lnTo>
                  <a:pt x="661781" y="426862"/>
                </a:lnTo>
                <a:lnTo>
                  <a:pt x="662505" y="439707"/>
                </a:lnTo>
                <a:lnTo>
                  <a:pt x="669290" y="453898"/>
                </a:lnTo>
                <a:lnTo>
                  <a:pt x="843153" y="718693"/>
                </a:lnTo>
                <a:lnTo>
                  <a:pt x="853461" y="730432"/>
                </a:lnTo>
                <a:lnTo>
                  <a:pt x="864949" y="736123"/>
                </a:lnTo>
                <a:lnTo>
                  <a:pt x="877603" y="735766"/>
                </a:lnTo>
                <a:lnTo>
                  <a:pt x="891413" y="729361"/>
                </a:lnTo>
                <a:lnTo>
                  <a:pt x="974339" y="674878"/>
                </a:lnTo>
                <a:lnTo>
                  <a:pt x="883666" y="674878"/>
                </a:lnTo>
                <a:lnTo>
                  <a:pt x="725551" y="433959"/>
                </a:lnTo>
                <a:lnTo>
                  <a:pt x="791972" y="390271"/>
                </a:lnTo>
                <a:lnTo>
                  <a:pt x="861424" y="390271"/>
                </a:lnTo>
                <a:lnTo>
                  <a:pt x="832738" y="346583"/>
                </a:lnTo>
                <a:lnTo>
                  <a:pt x="822311" y="334775"/>
                </a:lnTo>
                <a:lnTo>
                  <a:pt x="810656" y="329088"/>
                </a:lnTo>
                <a:close/>
              </a:path>
              <a:path w="1587500" h="1175385">
                <a:moveTo>
                  <a:pt x="861424" y="390271"/>
                </a:moveTo>
                <a:lnTo>
                  <a:pt x="791972" y="390271"/>
                </a:lnTo>
                <a:lnTo>
                  <a:pt x="950213" y="631190"/>
                </a:lnTo>
                <a:lnTo>
                  <a:pt x="883666" y="674878"/>
                </a:lnTo>
                <a:lnTo>
                  <a:pt x="974339" y="674878"/>
                </a:lnTo>
                <a:lnTo>
                  <a:pt x="996569" y="660273"/>
                </a:lnTo>
                <a:lnTo>
                  <a:pt x="1008262" y="649989"/>
                </a:lnTo>
                <a:lnTo>
                  <a:pt x="1013825" y="638397"/>
                </a:lnTo>
                <a:lnTo>
                  <a:pt x="1013267" y="625518"/>
                </a:lnTo>
                <a:lnTo>
                  <a:pt x="1006601" y="611378"/>
                </a:lnTo>
                <a:lnTo>
                  <a:pt x="861424" y="390271"/>
                </a:lnTo>
                <a:close/>
              </a:path>
              <a:path w="1587500" h="1175385">
                <a:moveTo>
                  <a:pt x="535813" y="498983"/>
                </a:moveTo>
                <a:lnTo>
                  <a:pt x="380619" y="600837"/>
                </a:lnTo>
                <a:lnTo>
                  <a:pt x="408813" y="643763"/>
                </a:lnTo>
                <a:lnTo>
                  <a:pt x="462280" y="608584"/>
                </a:lnTo>
                <a:lnTo>
                  <a:pt x="531307" y="608584"/>
                </a:lnTo>
                <a:lnTo>
                  <a:pt x="510540" y="576961"/>
                </a:lnTo>
                <a:lnTo>
                  <a:pt x="563880" y="541782"/>
                </a:lnTo>
                <a:lnTo>
                  <a:pt x="535813" y="498983"/>
                </a:lnTo>
                <a:close/>
              </a:path>
              <a:path w="1587500" h="1175385">
                <a:moveTo>
                  <a:pt x="894715" y="263271"/>
                </a:moveTo>
                <a:lnTo>
                  <a:pt x="852297" y="291084"/>
                </a:lnTo>
                <a:lnTo>
                  <a:pt x="1065149" y="615315"/>
                </a:lnTo>
                <a:lnTo>
                  <a:pt x="1112393" y="584200"/>
                </a:lnTo>
                <a:lnTo>
                  <a:pt x="993775" y="403606"/>
                </a:lnTo>
                <a:lnTo>
                  <a:pt x="975232" y="382269"/>
                </a:lnTo>
                <a:lnTo>
                  <a:pt x="1061740" y="382269"/>
                </a:lnTo>
                <a:lnTo>
                  <a:pt x="894715" y="263271"/>
                </a:lnTo>
                <a:close/>
              </a:path>
              <a:path w="1587500" h="1175385">
                <a:moveTo>
                  <a:pt x="1061740" y="382269"/>
                </a:moveTo>
                <a:lnTo>
                  <a:pt x="975232" y="382269"/>
                </a:lnTo>
                <a:lnTo>
                  <a:pt x="1186942" y="535305"/>
                </a:lnTo>
                <a:lnTo>
                  <a:pt x="1229360" y="507365"/>
                </a:lnTo>
                <a:lnTo>
                  <a:pt x="1166805" y="412115"/>
                </a:lnTo>
                <a:lnTo>
                  <a:pt x="1103630" y="412115"/>
                </a:lnTo>
                <a:lnTo>
                  <a:pt x="1061740" y="382269"/>
                </a:lnTo>
                <a:close/>
              </a:path>
              <a:path w="1587500" h="1175385">
                <a:moveTo>
                  <a:pt x="1157732" y="89916"/>
                </a:moveTo>
                <a:lnTo>
                  <a:pt x="1106805" y="123443"/>
                </a:lnTo>
                <a:lnTo>
                  <a:pt x="1256538" y="488315"/>
                </a:lnTo>
                <a:lnTo>
                  <a:pt x="1257173" y="489204"/>
                </a:lnTo>
                <a:lnTo>
                  <a:pt x="1305052" y="457708"/>
                </a:lnTo>
                <a:lnTo>
                  <a:pt x="1274318" y="389890"/>
                </a:lnTo>
                <a:lnTo>
                  <a:pt x="1335024" y="350012"/>
                </a:lnTo>
                <a:lnTo>
                  <a:pt x="1410373" y="350012"/>
                </a:lnTo>
                <a:lnTo>
                  <a:pt x="1404575" y="344043"/>
                </a:lnTo>
                <a:lnTo>
                  <a:pt x="1253363" y="344043"/>
                </a:lnTo>
                <a:lnTo>
                  <a:pt x="1181227" y="182118"/>
                </a:lnTo>
                <a:lnTo>
                  <a:pt x="1247291" y="182118"/>
                </a:lnTo>
                <a:lnTo>
                  <a:pt x="1157732" y="89916"/>
                </a:lnTo>
                <a:close/>
              </a:path>
              <a:path w="1587500" h="1175385">
                <a:moveTo>
                  <a:pt x="1016507" y="183261"/>
                </a:moveTo>
                <a:lnTo>
                  <a:pt x="969263" y="214249"/>
                </a:lnTo>
                <a:lnTo>
                  <a:pt x="1085215" y="390779"/>
                </a:lnTo>
                <a:lnTo>
                  <a:pt x="1103630" y="412115"/>
                </a:lnTo>
                <a:lnTo>
                  <a:pt x="1166805" y="412115"/>
                </a:lnTo>
                <a:lnTo>
                  <a:pt x="1016507" y="183261"/>
                </a:lnTo>
                <a:close/>
              </a:path>
              <a:path w="1587500" h="1175385">
                <a:moveTo>
                  <a:pt x="1410373" y="350012"/>
                </a:moveTo>
                <a:lnTo>
                  <a:pt x="1335024" y="350012"/>
                </a:lnTo>
                <a:lnTo>
                  <a:pt x="1385189" y="405130"/>
                </a:lnTo>
                <a:lnTo>
                  <a:pt x="1433195" y="373506"/>
                </a:lnTo>
                <a:lnTo>
                  <a:pt x="1410373" y="350012"/>
                </a:lnTo>
                <a:close/>
              </a:path>
              <a:path w="1587500" h="1175385">
                <a:moveTo>
                  <a:pt x="1295654" y="0"/>
                </a:moveTo>
                <a:lnTo>
                  <a:pt x="1247140" y="31750"/>
                </a:lnTo>
                <a:lnTo>
                  <a:pt x="1459992" y="355981"/>
                </a:lnTo>
                <a:lnTo>
                  <a:pt x="1574422" y="280797"/>
                </a:lnTo>
                <a:lnTo>
                  <a:pt x="1480058" y="280797"/>
                </a:lnTo>
                <a:lnTo>
                  <a:pt x="1295654" y="0"/>
                </a:lnTo>
                <a:close/>
              </a:path>
              <a:path w="1587500" h="1175385">
                <a:moveTo>
                  <a:pt x="1247291" y="182118"/>
                </a:moveTo>
                <a:lnTo>
                  <a:pt x="1181227" y="182118"/>
                </a:lnTo>
                <a:lnTo>
                  <a:pt x="1300861" y="312800"/>
                </a:lnTo>
                <a:lnTo>
                  <a:pt x="1253363" y="344043"/>
                </a:lnTo>
                <a:lnTo>
                  <a:pt x="1404575" y="344043"/>
                </a:lnTo>
                <a:lnTo>
                  <a:pt x="1247291" y="182118"/>
                </a:lnTo>
                <a:close/>
              </a:path>
              <a:path w="1587500" h="1175385">
                <a:moveTo>
                  <a:pt x="1558925" y="228981"/>
                </a:moveTo>
                <a:lnTo>
                  <a:pt x="1480058" y="280797"/>
                </a:lnTo>
                <a:lnTo>
                  <a:pt x="1574422" y="280797"/>
                </a:lnTo>
                <a:lnTo>
                  <a:pt x="1587373" y="272288"/>
                </a:lnTo>
                <a:lnTo>
                  <a:pt x="1558925" y="228981"/>
                </a:lnTo>
                <a:close/>
              </a:path>
            </a:pathLst>
          </a:custGeom>
          <a:solidFill>
            <a:srgbClr val="000000"/>
          </a:solidFill>
        </p:spPr>
        <p:txBody>
          <a:bodyPr wrap="square" lIns="0" tIns="0" rIns="0" bIns="0" rtlCol="0"/>
          <a:lstStyle/>
          <a:p>
            <a:endParaRPr/>
          </a:p>
        </p:txBody>
      </p:sp>
      <p:sp>
        <p:nvSpPr>
          <p:cNvPr id="20" name="bk object 20"/>
          <p:cNvSpPr/>
          <p:nvPr/>
        </p:nvSpPr>
        <p:spPr>
          <a:xfrm>
            <a:off x="1929971" y="1882330"/>
            <a:ext cx="2169795" cy="1600835"/>
          </a:xfrm>
          <a:custGeom>
            <a:avLst/>
            <a:gdLst/>
            <a:ahLst/>
            <a:cxnLst/>
            <a:rect l="l" t="t" r="r" b="b"/>
            <a:pathLst>
              <a:path w="2169795" h="1600835">
                <a:moveTo>
                  <a:pt x="144827" y="1196244"/>
                </a:moveTo>
                <a:lnTo>
                  <a:pt x="16684" y="1269682"/>
                </a:lnTo>
                <a:lnTo>
                  <a:pt x="0" y="1291399"/>
                </a:lnTo>
                <a:lnTo>
                  <a:pt x="700" y="1304258"/>
                </a:lnTo>
                <a:lnTo>
                  <a:pt x="7413" y="1318450"/>
                </a:lnTo>
                <a:lnTo>
                  <a:pt x="181276" y="1583118"/>
                </a:lnTo>
                <a:lnTo>
                  <a:pt x="191585" y="1594931"/>
                </a:lnTo>
                <a:lnTo>
                  <a:pt x="203072" y="1600660"/>
                </a:lnTo>
                <a:lnTo>
                  <a:pt x="215727" y="1600317"/>
                </a:lnTo>
                <a:lnTo>
                  <a:pt x="229536" y="1593913"/>
                </a:lnTo>
                <a:lnTo>
                  <a:pt x="312652" y="1539303"/>
                </a:lnTo>
                <a:lnTo>
                  <a:pt x="221916" y="1539303"/>
                </a:lnTo>
                <a:lnTo>
                  <a:pt x="63674" y="1298384"/>
                </a:lnTo>
                <a:lnTo>
                  <a:pt x="126412" y="1257236"/>
                </a:lnTo>
                <a:lnTo>
                  <a:pt x="195528" y="1257236"/>
                </a:lnTo>
                <a:lnTo>
                  <a:pt x="166925" y="1213675"/>
                </a:lnTo>
                <a:lnTo>
                  <a:pt x="156495" y="1201888"/>
                </a:lnTo>
                <a:lnTo>
                  <a:pt x="144827" y="1196244"/>
                </a:lnTo>
                <a:close/>
              </a:path>
              <a:path w="2169795" h="1600835">
                <a:moveTo>
                  <a:pt x="288083" y="1398333"/>
                </a:moveTo>
                <a:lnTo>
                  <a:pt x="239823" y="1429956"/>
                </a:lnTo>
                <a:lnTo>
                  <a:pt x="284654" y="1498155"/>
                </a:lnTo>
                <a:lnTo>
                  <a:pt x="221916" y="1539303"/>
                </a:lnTo>
                <a:lnTo>
                  <a:pt x="312652" y="1539303"/>
                </a:lnTo>
                <a:lnTo>
                  <a:pt x="330628" y="1527492"/>
                </a:lnTo>
                <a:lnTo>
                  <a:pt x="342342" y="1517136"/>
                </a:lnTo>
                <a:lnTo>
                  <a:pt x="347948" y="1505505"/>
                </a:lnTo>
                <a:lnTo>
                  <a:pt x="347434" y="1492613"/>
                </a:lnTo>
                <a:lnTo>
                  <a:pt x="340788" y="1478470"/>
                </a:lnTo>
                <a:lnTo>
                  <a:pt x="288083" y="1398333"/>
                </a:lnTo>
                <a:close/>
              </a:path>
              <a:path w="2169795" h="1600835">
                <a:moveTo>
                  <a:pt x="346265" y="1063910"/>
                </a:moveTo>
                <a:lnTo>
                  <a:pt x="214169" y="1140015"/>
                </a:lnTo>
                <a:lnTo>
                  <a:pt x="197389" y="1161732"/>
                </a:lnTo>
                <a:lnTo>
                  <a:pt x="198114" y="1174591"/>
                </a:lnTo>
                <a:lnTo>
                  <a:pt x="204898" y="1188783"/>
                </a:lnTo>
                <a:lnTo>
                  <a:pt x="378761" y="1453451"/>
                </a:lnTo>
                <a:lnTo>
                  <a:pt x="389070" y="1465264"/>
                </a:lnTo>
                <a:lnTo>
                  <a:pt x="400557" y="1470993"/>
                </a:lnTo>
                <a:lnTo>
                  <a:pt x="413212" y="1470650"/>
                </a:lnTo>
                <a:lnTo>
                  <a:pt x="427021" y="1464246"/>
                </a:lnTo>
                <a:lnTo>
                  <a:pt x="510141" y="1409636"/>
                </a:lnTo>
                <a:lnTo>
                  <a:pt x="419274" y="1409636"/>
                </a:lnTo>
                <a:lnTo>
                  <a:pt x="261159" y="1168717"/>
                </a:lnTo>
                <a:lnTo>
                  <a:pt x="327580" y="1125156"/>
                </a:lnTo>
                <a:lnTo>
                  <a:pt x="397046" y="1125156"/>
                </a:lnTo>
                <a:lnTo>
                  <a:pt x="368347" y="1081468"/>
                </a:lnTo>
                <a:lnTo>
                  <a:pt x="357919" y="1069605"/>
                </a:lnTo>
                <a:lnTo>
                  <a:pt x="346265" y="1063910"/>
                </a:lnTo>
                <a:close/>
              </a:path>
              <a:path w="2169795" h="1600835">
                <a:moveTo>
                  <a:pt x="397046" y="1125156"/>
                </a:moveTo>
                <a:lnTo>
                  <a:pt x="327580" y="1125156"/>
                </a:lnTo>
                <a:lnTo>
                  <a:pt x="485822" y="1365948"/>
                </a:lnTo>
                <a:lnTo>
                  <a:pt x="419274" y="1409636"/>
                </a:lnTo>
                <a:lnTo>
                  <a:pt x="510141" y="1409636"/>
                </a:lnTo>
                <a:lnTo>
                  <a:pt x="532177" y="1395158"/>
                </a:lnTo>
                <a:lnTo>
                  <a:pt x="543871" y="1384819"/>
                </a:lnTo>
                <a:lnTo>
                  <a:pt x="549433" y="1373219"/>
                </a:lnTo>
                <a:lnTo>
                  <a:pt x="548876" y="1360332"/>
                </a:lnTo>
                <a:lnTo>
                  <a:pt x="542210" y="1346136"/>
                </a:lnTo>
                <a:lnTo>
                  <a:pt x="397046" y="1125156"/>
                </a:lnTo>
                <a:close/>
              </a:path>
              <a:path w="2169795" h="1600835">
                <a:moveTo>
                  <a:pt x="430323" y="998029"/>
                </a:moveTo>
                <a:lnTo>
                  <a:pt x="387905" y="1025969"/>
                </a:lnTo>
                <a:lnTo>
                  <a:pt x="600757" y="1350073"/>
                </a:lnTo>
                <a:lnTo>
                  <a:pt x="648001" y="1319085"/>
                </a:lnTo>
                <a:lnTo>
                  <a:pt x="529383" y="1138491"/>
                </a:lnTo>
                <a:lnTo>
                  <a:pt x="510841" y="1117155"/>
                </a:lnTo>
                <a:lnTo>
                  <a:pt x="597384" y="1117155"/>
                </a:lnTo>
                <a:lnTo>
                  <a:pt x="430323" y="998029"/>
                </a:lnTo>
                <a:close/>
              </a:path>
              <a:path w="2169795" h="1600835">
                <a:moveTo>
                  <a:pt x="195528" y="1257236"/>
                </a:moveTo>
                <a:lnTo>
                  <a:pt x="126412" y="1257236"/>
                </a:lnTo>
                <a:lnTo>
                  <a:pt x="168449" y="1321244"/>
                </a:lnTo>
                <a:lnTo>
                  <a:pt x="216709" y="1289494"/>
                </a:lnTo>
                <a:lnTo>
                  <a:pt x="195528" y="1257236"/>
                </a:lnTo>
                <a:close/>
              </a:path>
              <a:path w="2169795" h="1600835">
                <a:moveTo>
                  <a:pt x="597384" y="1117155"/>
                </a:moveTo>
                <a:lnTo>
                  <a:pt x="510841" y="1117155"/>
                </a:lnTo>
                <a:lnTo>
                  <a:pt x="722550" y="1270190"/>
                </a:lnTo>
                <a:lnTo>
                  <a:pt x="764968" y="1242250"/>
                </a:lnTo>
                <a:lnTo>
                  <a:pt x="702414" y="1147000"/>
                </a:lnTo>
                <a:lnTo>
                  <a:pt x="639238" y="1147000"/>
                </a:lnTo>
                <a:lnTo>
                  <a:pt x="597384" y="1117155"/>
                </a:lnTo>
                <a:close/>
              </a:path>
              <a:path w="2169795" h="1600835">
                <a:moveTo>
                  <a:pt x="629332" y="867346"/>
                </a:moveTo>
                <a:lnTo>
                  <a:pt x="580691" y="899350"/>
                </a:lnTo>
                <a:lnTo>
                  <a:pt x="855773" y="1183195"/>
                </a:lnTo>
                <a:lnTo>
                  <a:pt x="904033" y="1151572"/>
                </a:lnTo>
                <a:lnTo>
                  <a:pt x="879732" y="1092771"/>
                </a:lnTo>
                <a:lnTo>
                  <a:pt x="831008" y="1092771"/>
                </a:lnTo>
                <a:lnTo>
                  <a:pt x="811577" y="1065847"/>
                </a:lnTo>
                <a:lnTo>
                  <a:pt x="629332" y="867346"/>
                </a:lnTo>
                <a:close/>
              </a:path>
              <a:path w="2169795" h="1600835">
                <a:moveTo>
                  <a:pt x="552116" y="918146"/>
                </a:moveTo>
                <a:lnTo>
                  <a:pt x="504872" y="949134"/>
                </a:lnTo>
                <a:lnTo>
                  <a:pt x="620823" y="1125537"/>
                </a:lnTo>
                <a:lnTo>
                  <a:pt x="639238" y="1147000"/>
                </a:lnTo>
                <a:lnTo>
                  <a:pt x="702414" y="1147000"/>
                </a:lnTo>
                <a:lnTo>
                  <a:pt x="552116" y="918146"/>
                </a:lnTo>
                <a:close/>
              </a:path>
              <a:path w="2169795" h="1600835">
                <a:moveTo>
                  <a:pt x="753030" y="786193"/>
                </a:moveTo>
                <a:lnTo>
                  <a:pt x="704516" y="817943"/>
                </a:lnTo>
                <a:lnTo>
                  <a:pt x="814117" y="1064196"/>
                </a:lnTo>
                <a:lnTo>
                  <a:pt x="831008" y="1092771"/>
                </a:lnTo>
                <a:lnTo>
                  <a:pt x="879732" y="1092771"/>
                </a:lnTo>
                <a:lnTo>
                  <a:pt x="753030" y="786193"/>
                </a:lnTo>
                <a:close/>
              </a:path>
              <a:path w="2169795" h="1600835">
                <a:moveTo>
                  <a:pt x="913431" y="680783"/>
                </a:moveTo>
                <a:lnTo>
                  <a:pt x="780208" y="768286"/>
                </a:lnTo>
                <a:lnTo>
                  <a:pt x="993060" y="1092390"/>
                </a:lnTo>
                <a:lnTo>
                  <a:pt x="1106847" y="1017714"/>
                </a:lnTo>
                <a:lnTo>
                  <a:pt x="1013380" y="1017714"/>
                </a:lnTo>
                <a:lnTo>
                  <a:pt x="946578" y="915987"/>
                </a:lnTo>
                <a:lnTo>
                  <a:pt x="1010581" y="873950"/>
                </a:lnTo>
                <a:lnTo>
                  <a:pt x="919019" y="873950"/>
                </a:lnTo>
                <a:lnTo>
                  <a:pt x="856789" y="779335"/>
                </a:lnTo>
                <a:lnTo>
                  <a:pt x="941498" y="723709"/>
                </a:lnTo>
                <a:lnTo>
                  <a:pt x="913431" y="680783"/>
                </a:lnTo>
                <a:close/>
              </a:path>
              <a:path w="2169795" h="1600835">
                <a:moveTo>
                  <a:pt x="1099359" y="961326"/>
                </a:moveTo>
                <a:lnTo>
                  <a:pt x="1013380" y="1017714"/>
                </a:lnTo>
                <a:lnTo>
                  <a:pt x="1106847" y="1017714"/>
                </a:lnTo>
                <a:lnTo>
                  <a:pt x="1127553" y="1004125"/>
                </a:lnTo>
                <a:lnTo>
                  <a:pt x="1099359" y="961326"/>
                </a:lnTo>
                <a:close/>
              </a:path>
              <a:path w="2169795" h="1600835">
                <a:moveTo>
                  <a:pt x="990774" y="629983"/>
                </a:moveTo>
                <a:lnTo>
                  <a:pt x="948356" y="657923"/>
                </a:lnTo>
                <a:lnTo>
                  <a:pt x="1161208" y="982027"/>
                </a:lnTo>
                <a:lnTo>
                  <a:pt x="1208452" y="951039"/>
                </a:lnTo>
                <a:lnTo>
                  <a:pt x="1089834" y="770445"/>
                </a:lnTo>
                <a:lnTo>
                  <a:pt x="1071419" y="748982"/>
                </a:lnTo>
                <a:lnTo>
                  <a:pt x="1157901" y="748982"/>
                </a:lnTo>
                <a:lnTo>
                  <a:pt x="990774" y="629983"/>
                </a:lnTo>
                <a:close/>
              </a:path>
              <a:path w="2169795" h="1600835">
                <a:moveTo>
                  <a:pt x="1157901" y="748982"/>
                </a:moveTo>
                <a:lnTo>
                  <a:pt x="1071419" y="748982"/>
                </a:lnTo>
                <a:lnTo>
                  <a:pt x="1283001" y="902017"/>
                </a:lnTo>
                <a:lnTo>
                  <a:pt x="1325546" y="874204"/>
                </a:lnTo>
                <a:lnTo>
                  <a:pt x="1262895" y="778827"/>
                </a:lnTo>
                <a:lnTo>
                  <a:pt x="1199816" y="778827"/>
                </a:lnTo>
                <a:lnTo>
                  <a:pt x="1157901" y="748982"/>
                </a:lnTo>
                <a:close/>
              </a:path>
              <a:path w="2169795" h="1600835">
                <a:moveTo>
                  <a:pt x="991917" y="826071"/>
                </a:moveTo>
                <a:lnTo>
                  <a:pt x="919019" y="873950"/>
                </a:lnTo>
                <a:lnTo>
                  <a:pt x="1010581" y="873950"/>
                </a:lnTo>
                <a:lnTo>
                  <a:pt x="1019476" y="868108"/>
                </a:lnTo>
                <a:lnTo>
                  <a:pt x="991917" y="826071"/>
                </a:lnTo>
                <a:close/>
              </a:path>
              <a:path w="2169795" h="1600835">
                <a:moveTo>
                  <a:pt x="1288603" y="541210"/>
                </a:moveTo>
                <a:lnTo>
                  <a:pt x="1219501" y="541210"/>
                </a:lnTo>
                <a:lnTo>
                  <a:pt x="1404159" y="822515"/>
                </a:lnTo>
                <a:lnTo>
                  <a:pt x="1452419" y="790765"/>
                </a:lnTo>
                <a:lnTo>
                  <a:pt x="1288603" y="541210"/>
                </a:lnTo>
                <a:close/>
              </a:path>
              <a:path w="2169795" h="1600835">
                <a:moveTo>
                  <a:pt x="1112567" y="549973"/>
                </a:moveTo>
                <a:lnTo>
                  <a:pt x="1065450" y="580961"/>
                </a:lnTo>
                <a:lnTo>
                  <a:pt x="1181274" y="757491"/>
                </a:lnTo>
                <a:lnTo>
                  <a:pt x="1199816" y="778827"/>
                </a:lnTo>
                <a:lnTo>
                  <a:pt x="1262895" y="778827"/>
                </a:lnTo>
                <a:lnTo>
                  <a:pt x="1112567" y="549973"/>
                </a:lnTo>
                <a:close/>
              </a:path>
              <a:path w="2169795" h="1600835">
                <a:moveTo>
                  <a:pt x="1367075" y="382841"/>
                </a:moveTo>
                <a:lnTo>
                  <a:pt x="1318561" y="414718"/>
                </a:lnTo>
                <a:lnTo>
                  <a:pt x="1531540" y="738822"/>
                </a:lnTo>
                <a:lnTo>
                  <a:pt x="1579927" y="707072"/>
                </a:lnTo>
                <a:lnTo>
                  <a:pt x="1367075" y="382841"/>
                </a:lnTo>
                <a:close/>
              </a:path>
              <a:path w="2169795" h="1600835">
                <a:moveTo>
                  <a:pt x="1567926" y="261651"/>
                </a:moveTo>
                <a:lnTo>
                  <a:pt x="1435782" y="337756"/>
                </a:lnTo>
                <a:lnTo>
                  <a:pt x="1419050" y="359473"/>
                </a:lnTo>
                <a:lnTo>
                  <a:pt x="1419744" y="372332"/>
                </a:lnTo>
                <a:lnTo>
                  <a:pt x="1426511" y="386524"/>
                </a:lnTo>
                <a:lnTo>
                  <a:pt x="1600374" y="651192"/>
                </a:lnTo>
                <a:lnTo>
                  <a:pt x="1610683" y="663005"/>
                </a:lnTo>
                <a:lnTo>
                  <a:pt x="1622170" y="668734"/>
                </a:lnTo>
                <a:lnTo>
                  <a:pt x="1634825" y="668391"/>
                </a:lnTo>
                <a:lnTo>
                  <a:pt x="1648634" y="661987"/>
                </a:lnTo>
                <a:lnTo>
                  <a:pt x="1731754" y="607377"/>
                </a:lnTo>
                <a:lnTo>
                  <a:pt x="1641014" y="607377"/>
                </a:lnTo>
                <a:lnTo>
                  <a:pt x="1482772" y="366458"/>
                </a:lnTo>
                <a:lnTo>
                  <a:pt x="1549320" y="322897"/>
                </a:lnTo>
                <a:lnTo>
                  <a:pt x="1618659" y="322897"/>
                </a:lnTo>
                <a:lnTo>
                  <a:pt x="1589960" y="279209"/>
                </a:lnTo>
                <a:lnTo>
                  <a:pt x="1579550" y="267346"/>
                </a:lnTo>
                <a:lnTo>
                  <a:pt x="1567926" y="261651"/>
                </a:lnTo>
                <a:close/>
              </a:path>
              <a:path w="2169795" h="1600835">
                <a:moveTo>
                  <a:pt x="1618659" y="322897"/>
                </a:moveTo>
                <a:lnTo>
                  <a:pt x="1549320" y="322897"/>
                </a:lnTo>
                <a:lnTo>
                  <a:pt x="1707435" y="563689"/>
                </a:lnTo>
                <a:lnTo>
                  <a:pt x="1641014" y="607377"/>
                </a:lnTo>
                <a:lnTo>
                  <a:pt x="1731754" y="607377"/>
                </a:lnTo>
                <a:lnTo>
                  <a:pt x="1753790" y="592899"/>
                </a:lnTo>
                <a:lnTo>
                  <a:pt x="1765484" y="582560"/>
                </a:lnTo>
                <a:lnTo>
                  <a:pt x="1771046" y="570960"/>
                </a:lnTo>
                <a:lnTo>
                  <a:pt x="1770489" y="558073"/>
                </a:lnTo>
                <a:lnTo>
                  <a:pt x="1763823" y="543877"/>
                </a:lnTo>
                <a:lnTo>
                  <a:pt x="1618659" y="322897"/>
                </a:lnTo>
                <a:close/>
              </a:path>
              <a:path w="2169795" h="1600835">
                <a:moveTo>
                  <a:pt x="1293034" y="431482"/>
                </a:moveTo>
                <a:lnTo>
                  <a:pt x="1137840" y="533463"/>
                </a:lnTo>
                <a:lnTo>
                  <a:pt x="1166034" y="576262"/>
                </a:lnTo>
                <a:lnTo>
                  <a:pt x="1219501" y="541210"/>
                </a:lnTo>
                <a:lnTo>
                  <a:pt x="1288603" y="541210"/>
                </a:lnTo>
                <a:lnTo>
                  <a:pt x="1267761" y="509460"/>
                </a:lnTo>
                <a:lnTo>
                  <a:pt x="1321228" y="474408"/>
                </a:lnTo>
                <a:lnTo>
                  <a:pt x="1293034" y="431482"/>
                </a:lnTo>
                <a:close/>
              </a:path>
              <a:path w="2169795" h="1600835">
                <a:moveTo>
                  <a:pt x="1651936" y="195770"/>
                </a:moveTo>
                <a:lnTo>
                  <a:pt x="1609518" y="223710"/>
                </a:lnTo>
                <a:lnTo>
                  <a:pt x="1822370" y="547814"/>
                </a:lnTo>
                <a:lnTo>
                  <a:pt x="1869614" y="516826"/>
                </a:lnTo>
                <a:lnTo>
                  <a:pt x="1750996" y="336232"/>
                </a:lnTo>
                <a:lnTo>
                  <a:pt x="1732581" y="314896"/>
                </a:lnTo>
                <a:lnTo>
                  <a:pt x="1818997" y="314896"/>
                </a:lnTo>
                <a:lnTo>
                  <a:pt x="1651936" y="195770"/>
                </a:lnTo>
                <a:close/>
              </a:path>
              <a:path w="2169795" h="1600835">
                <a:moveTo>
                  <a:pt x="1818997" y="314896"/>
                </a:moveTo>
                <a:lnTo>
                  <a:pt x="1732581" y="314896"/>
                </a:lnTo>
                <a:lnTo>
                  <a:pt x="1944163" y="467931"/>
                </a:lnTo>
                <a:lnTo>
                  <a:pt x="1986581" y="439991"/>
                </a:lnTo>
                <a:lnTo>
                  <a:pt x="1924027" y="344741"/>
                </a:lnTo>
                <a:lnTo>
                  <a:pt x="1860851" y="344741"/>
                </a:lnTo>
                <a:lnTo>
                  <a:pt x="1818997" y="314896"/>
                </a:lnTo>
                <a:close/>
              </a:path>
              <a:path w="2169795" h="1600835">
                <a:moveTo>
                  <a:pt x="2003599" y="275780"/>
                </a:moveTo>
                <a:lnTo>
                  <a:pt x="1955212" y="307657"/>
                </a:lnTo>
                <a:lnTo>
                  <a:pt x="2005885" y="384873"/>
                </a:lnTo>
                <a:lnTo>
                  <a:pt x="2016218" y="396664"/>
                </a:lnTo>
                <a:lnTo>
                  <a:pt x="2027777" y="402336"/>
                </a:lnTo>
                <a:lnTo>
                  <a:pt x="2040550" y="401911"/>
                </a:lnTo>
                <a:lnTo>
                  <a:pt x="2054526" y="395414"/>
                </a:lnTo>
                <a:lnTo>
                  <a:pt x="2135944" y="341947"/>
                </a:lnTo>
                <a:lnTo>
                  <a:pt x="2047033" y="341947"/>
                </a:lnTo>
                <a:lnTo>
                  <a:pt x="2003599" y="275780"/>
                </a:lnTo>
                <a:close/>
              </a:path>
              <a:path w="2169795" h="1600835">
                <a:moveTo>
                  <a:pt x="1773729" y="115887"/>
                </a:moveTo>
                <a:lnTo>
                  <a:pt x="1726485" y="146875"/>
                </a:lnTo>
                <a:lnTo>
                  <a:pt x="1842436" y="323278"/>
                </a:lnTo>
                <a:lnTo>
                  <a:pt x="1860851" y="344741"/>
                </a:lnTo>
                <a:lnTo>
                  <a:pt x="1924027" y="344741"/>
                </a:lnTo>
                <a:lnTo>
                  <a:pt x="1773729" y="115887"/>
                </a:lnTo>
                <a:close/>
              </a:path>
              <a:path w="2169795" h="1600835">
                <a:moveTo>
                  <a:pt x="1966166" y="0"/>
                </a:moveTo>
                <a:lnTo>
                  <a:pt x="1841674" y="71183"/>
                </a:lnTo>
                <a:lnTo>
                  <a:pt x="1824704" y="93075"/>
                </a:lnTo>
                <a:lnTo>
                  <a:pt x="1825333" y="105991"/>
                </a:lnTo>
                <a:lnTo>
                  <a:pt x="1879393" y="192341"/>
                </a:lnTo>
                <a:lnTo>
                  <a:pt x="2064559" y="239458"/>
                </a:lnTo>
                <a:lnTo>
                  <a:pt x="2106342" y="302958"/>
                </a:lnTo>
                <a:lnTo>
                  <a:pt x="2047033" y="341947"/>
                </a:lnTo>
                <a:lnTo>
                  <a:pt x="2135944" y="341947"/>
                </a:lnTo>
                <a:lnTo>
                  <a:pt x="2152189" y="331279"/>
                </a:lnTo>
                <a:lnTo>
                  <a:pt x="2163810" y="320996"/>
                </a:lnTo>
                <a:lnTo>
                  <a:pt x="2169334" y="309403"/>
                </a:lnTo>
                <a:lnTo>
                  <a:pt x="2168763" y="296525"/>
                </a:lnTo>
                <a:lnTo>
                  <a:pt x="2111422" y="205168"/>
                </a:lnTo>
                <a:lnTo>
                  <a:pt x="1926256" y="157924"/>
                </a:lnTo>
                <a:lnTo>
                  <a:pt x="1887775" y="99377"/>
                </a:lnTo>
                <a:lnTo>
                  <a:pt x="1946957" y="60515"/>
                </a:lnTo>
                <a:lnTo>
                  <a:pt x="2016420" y="60515"/>
                </a:lnTo>
                <a:lnTo>
                  <a:pt x="1987978" y="17208"/>
                </a:lnTo>
                <a:lnTo>
                  <a:pt x="1977715" y="5568"/>
                </a:lnTo>
                <a:lnTo>
                  <a:pt x="1966166" y="0"/>
                </a:lnTo>
                <a:close/>
              </a:path>
              <a:path w="2169795" h="1600835">
                <a:moveTo>
                  <a:pt x="2016420" y="60515"/>
                </a:moveTo>
                <a:lnTo>
                  <a:pt x="1946957" y="60515"/>
                </a:lnTo>
                <a:lnTo>
                  <a:pt x="1987089" y="121602"/>
                </a:lnTo>
                <a:lnTo>
                  <a:pt x="2035603" y="89725"/>
                </a:lnTo>
                <a:lnTo>
                  <a:pt x="2016420" y="60515"/>
                </a:lnTo>
                <a:close/>
              </a:path>
            </a:pathLst>
          </a:custGeom>
          <a:solidFill>
            <a:srgbClr val="000000"/>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3553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523" y="0"/>
            <a:ext cx="9145905" cy="5145405"/>
          </a:xfrm>
          <a:custGeom>
            <a:avLst/>
            <a:gdLst/>
            <a:ahLst/>
            <a:cxnLst/>
            <a:rect l="l" t="t" r="r" b="b"/>
            <a:pathLst>
              <a:path w="9145905" h="5145405">
                <a:moveTo>
                  <a:pt x="7737475" y="0"/>
                </a:moveTo>
                <a:lnTo>
                  <a:pt x="0" y="5145023"/>
                </a:lnTo>
                <a:lnTo>
                  <a:pt x="9145524" y="5145023"/>
                </a:lnTo>
                <a:lnTo>
                  <a:pt x="9145524" y="635"/>
                </a:lnTo>
                <a:lnTo>
                  <a:pt x="7737475" y="0"/>
                </a:lnTo>
                <a:close/>
              </a:path>
            </a:pathLst>
          </a:custGeom>
          <a:solidFill>
            <a:srgbClr val="BC4643"/>
          </a:solidFill>
        </p:spPr>
        <p:txBody>
          <a:bodyPr wrap="square" lIns="0" tIns="0" rIns="0" bIns="0" rtlCol="0"/>
          <a:lstStyle/>
          <a:p>
            <a:endParaRPr/>
          </a:p>
        </p:txBody>
      </p:sp>
      <p:sp>
        <p:nvSpPr>
          <p:cNvPr id="17" name="bk object 17"/>
          <p:cNvSpPr/>
          <p:nvPr/>
        </p:nvSpPr>
        <p:spPr>
          <a:xfrm>
            <a:off x="0" y="1985772"/>
            <a:ext cx="3572510" cy="3157855"/>
          </a:xfrm>
          <a:custGeom>
            <a:avLst/>
            <a:gdLst/>
            <a:ahLst/>
            <a:cxnLst/>
            <a:rect l="l" t="t" r="r" b="b"/>
            <a:pathLst>
              <a:path w="3572510" h="3157854">
                <a:moveTo>
                  <a:pt x="0" y="0"/>
                </a:moveTo>
                <a:lnTo>
                  <a:pt x="0" y="3157727"/>
                </a:lnTo>
                <a:lnTo>
                  <a:pt x="3572255" y="3157727"/>
                </a:lnTo>
                <a:lnTo>
                  <a:pt x="0" y="0"/>
                </a:lnTo>
                <a:close/>
              </a:path>
            </a:pathLst>
          </a:custGeom>
          <a:solidFill>
            <a:srgbClr val="1F487C">
              <a:alpha val="79998"/>
            </a:srgbClr>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51021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72465" y="-8178"/>
            <a:ext cx="8399068" cy="574675"/>
          </a:xfrm>
          <a:prstGeom prst="rect">
            <a:avLst/>
          </a:prstGeom>
        </p:spPr>
        <p:txBody>
          <a:bodyPr wrap="square" lIns="0" tIns="0" rIns="0" bIns="0">
            <a:spAutoFit/>
          </a:bodyPr>
          <a:lstStyle>
            <a:lvl1pPr>
              <a:defRPr sz="3600" b="0" i="0">
                <a:solidFill>
                  <a:schemeClr val="tx1"/>
                </a:solidFill>
                <a:latin typeface="Franklin Gothic Medium"/>
                <a:cs typeface="Franklin Gothic Medium"/>
              </a:defRPr>
            </a:lvl1pPr>
          </a:lstStyle>
          <a:p>
            <a:endParaRPr/>
          </a:p>
        </p:txBody>
      </p:sp>
      <p:sp>
        <p:nvSpPr>
          <p:cNvPr id="3" name="Holder 3"/>
          <p:cNvSpPr>
            <a:spLocks noGrp="1"/>
          </p:cNvSpPr>
          <p:nvPr>
            <p:ph type="subTitle" idx="4"/>
          </p:nvPr>
        </p:nvSpPr>
        <p:spPr>
          <a:xfrm>
            <a:off x="299465" y="3818331"/>
            <a:ext cx="8545068" cy="1031239"/>
          </a:xfrm>
          <a:prstGeom prst="rect">
            <a:avLst/>
          </a:prstGeom>
        </p:spPr>
        <p:txBody>
          <a:bodyPr wrap="square" lIns="0" tIns="0" rIns="0" bIns="0">
            <a:spAutoFit/>
          </a:bodyPr>
          <a:lstStyle>
            <a:lvl1pPr>
              <a:defRPr sz="2200" b="0" i="0">
                <a:solidFill>
                  <a:schemeClr val="bg1"/>
                </a:solidFill>
                <a:latin typeface="Cambria"/>
                <a:cs typeface="Cambri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66156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Franklin Gothic Medium"/>
                <a:cs typeface="Franklin Gothic Medium"/>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583910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9143999" cy="5143498"/>
          </a:xfrm>
          <a:prstGeom prst="rect">
            <a:avLst/>
          </a:prstGeom>
        </p:spPr>
      </p:pic>
      <p:sp>
        <p:nvSpPr>
          <p:cNvPr id="2" name="Holder 2"/>
          <p:cNvSpPr>
            <a:spLocks noGrp="1"/>
          </p:cNvSpPr>
          <p:nvPr>
            <p:ph type="title"/>
          </p:nvPr>
        </p:nvSpPr>
        <p:spPr/>
        <p:txBody>
          <a:bodyPr lIns="0" tIns="0" rIns="0" bIns="0"/>
          <a:lstStyle>
            <a:lvl1pPr>
              <a:defRPr sz="3600" b="0" i="0">
                <a:solidFill>
                  <a:schemeClr val="tx1"/>
                </a:solidFill>
                <a:latin typeface="Franklin Gothic Medium"/>
                <a:cs typeface="Franklin Gothic Medium"/>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306982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Franklin Gothic Medium"/>
                <a:cs typeface="Franklin Gothic Medium"/>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7182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3788663"/>
            <a:ext cx="3572510" cy="1355090"/>
          </a:xfrm>
          <a:custGeom>
            <a:avLst/>
            <a:gdLst/>
            <a:ahLst/>
            <a:cxnLst/>
            <a:rect l="l" t="t" r="r" b="b"/>
            <a:pathLst>
              <a:path w="3572510" h="1355089">
                <a:moveTo>
                  <a:pt x="2043049" y="0"/>
                </a:moveTo>
                <a:lnTo>
                  <a:pt x="0" y="0"/>
                </a:lnTo>
                <a:lnTo>
                  <a:pt x="0" y="1354834"/>
                </a:lnTo>
                <a:lnTo>
                  <a:pt x="3572255" y="1354834"/>
                </a:lnTo>
                <a:lnTo>
                  <a:pt x="2043049" y="0"/>
                </a:lnTo>
                <a:close/>
              </a:path>
            </a:pathLst>
          </a:custGeom>
          <a:solidFill>
            <a:srgbClr val="BC4643"/>
          </a:solidFill>
        </p:spPr>
        <p:txBody>
          <a:bodyPr wrap="square" lIns="0" tIns="0" rIns="0" bIns="0" rtlCol="0"/>
          <a:lstStyle/>
          <a:p>
            <a:endParaRPr/>
          </a:p>
        </p:txBody>
      </p:sp>
      <p:sp>
        <p:nvSpPr>
          <p:cNvPr id="17" name="bg object 17"/>
          <p:cNvSpPr/>
          <p:nvPr/>
        </p:nvSpPr>
        <p:spPr>
          <a:xfrm>
            <a:off x="-1523" y="3788663"/>
            <a:ext cx="9145905" cy="1355090"/>
          </a:xfrm>
          <a:custGeom>
            <a:avLst/>
            <a:gdLst/>
            <a:ahLst/>
            <a:cxnLst/>
            <a:rect l="l" t="t" r="r" b="b"/>
            <a:pathLst>
              <a:path w="9145905" h="1355089">
                <a:moveTo>
                  <a:pt x="2041017" y="0"/>
                </a:moveTo>
                <a:lnTo>
                  <a:pt x="0" y="1354835"/>
                </a:lnTo>
                <a:lnTo>
                  <a:pt x="9145524" y="1354835"/>
                </a:lnTo>
                <a:lnTo>
                  <a:pt x="9145524" y="635"/>
                </a:lnTo>
                <a:lnTo>
                  <a:pt x="2041017" y="0"/>
                </a:lnTo>
                <a:close/>
              </a:path>
            </a:pathLst>
          </a:custGeom>
          <a:solidFill>
            <a:srgbClr val="1F487C">
              <a:alpha val="79998"/>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2000" b="1" i="0">
                <a:solidFill>
                  <a:schemeClr val="hlink"/>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22361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523" y="0"/>
            <a:ext cx="9145905" cy="5145405"/>
          </a:xfrm>
          <a:custGeom>
            <a:avLst/>
            <a:gdLst/>
            <a:ahLst/>
            <a:cxnLst/>
            <a:rect l="l" t="t" r="r" b="b"/>
            <a:pathLst>
              <a:path w="9145905" h="5145405">
                <a:moveTo>
                  <a:pt x="7737475" y="0"/>
                </a:moveTo>
                <a:lnTo>
                  <a:pt x="0" y="5145023"/>
                </a:lnTo>
                <a:lnTo>
                  <a:pt x="9145524" y="5145023"/>
                </a:lnTo>
                <a:lnTo>
                  <a:pt x="9145524" y="635"/>
                </a:lnTo>
                <a:lnTo>
                  <a:pt x="7737475" y="0"/>
                </a:lnTo>
                <a:close/>
              </a:path>
            </a:pathLst>
          </a:custGeom>
          <a:solidFill>
            <a:srgbClr val="BC4643"/>
          </a:solidFill>
        </p:spPr>
        <p:txBody>
          <a:bodyPr wrap="square" lIns="0" tIns="0" rIns="0" bIns="0" rtlCol="0"/>
          <a:lstStyle/>
          <a:p>
            <a:endParaRPr/>
          </a:p>
        </p:txBody>
      </p:sp>
      <p:sp>
        <p:nvSpPr>
          <p:cNvPr id="17" name="bg object 17"/>
          <p:cNvSpPr/>
          <p:nvPr/>
        </p:nvSpPr>
        <p:spPr>
          <a:xfrm>
            <a:off x="0" y="1985771"/>
            <a:ext cx="3572510" cy="3157855"/>
          </a:xfrm>
          <a:custGeom>
            <a:avLst/>
            <a:gdLst/>
            <a:ahLst/>
            <a:cxnLst/>
            <a:rect l="l" t="t" r="r" b="b"/>
            <a:pathLst>
              <a:path w="3572510" h="3157854">
                <a:moveTo>
                  <a:pt x="0" y="0"/>
                </a:moveTo>
                <a:lnTo>
                  <a:pt x="0" y="3157727"/>
                </a:lnTo>
                <a:lnTo>
                  <a:pt x="3572255" y="3157727"/>
                </a:lnTo>
                <a:lnTo>
                  <a:pt x="0" y="0"/>
                </a:lnTo>
                <a:close/>
              </a:path>
            </a:pathLst>
          </a:custGeom>
          <a:solidFill>
            <a:srgbClr val="1F487C">
              <a:alpha val="79998"/>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700" b="1"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37162"/>
            <a:ext cx="9144000" cy="480059"/>
          </a:xfrm>
          <a:custGeom>
            <a:avLst/>
            <a:gdLst/>
            <a:ahLst/>
            <a:cxnLst/>
            <a:rect l="l" t="t" r="r" b="b"/>
            <a:pathLst>
              <a:path w="9144000" h="480059">
                <a:moveTo>
                  <a:pt x="9144000" y="0"/>
                </a:moveTo>
                <a:lnTo>
                  <a:pt x="0" y="0"/>
                </a:lnTo>
                <a:lnTo>
                  <a:pt x="0" y="480060"/>
                </a:lnTo>
                <a:lnTo>
                  <a:pt x="9144000" y="480060"/>
                </a:lnTo>
                <a:lnTo>
                  <a:pt x="9144000" y="0"/>
                </a:lnTo>
                <a:close/>
              </a:path>
            </a:pathLst>
          </a:custGeom>
          <a:solidFill>
            <a:srgbClr val="FF0000"/>
          </a:solidFill>
        </p:spPr>
        <p:txBody>
          <a:bodyPr wrap="square" lIns="0" tIns="0" rIns="0" bIns="0" rtlCol="0"/>
          <a:lstStyle/>
          <a:p>
            <a:endParaRPr sz="1800"/>
          </a:p>
        </p:txBody>
      </p:sp>
      <p:sp>
        <p:nvSpPr>
          <p:cNvPr id="2" name="Holder 2"/>
          <p:cNvSpPr>
            <a:spLocks noGrp="1"/>
          </p:cNvSpPr>
          <p:nvPr>
            <p:ph type="ctrTitle"/>
          </p:nvPr>
        </p:nvSpPr>
        <p:spPr>
          <a:xfrm>
            <a:off x="1454405" y="86995"/>
            <a:ext cx="6235191" cy="574040"/>
          </a:xfrm>
          <a:prstGeom prst="rect">
            <a:avLst/>
          </a:prstGeom>
        </p:spPr>
        <p:txBody>
          <a:bodyPr wrap="square" lIns="0" tIns="0" rIns="0" bIns="0">
            <a:spAutoFit/>
          </a:bodyPr>
          <a:lstStyle>
            <a:lvl1pPr>
              <a:defRPr sz="3600" b="1" i="0">
                <a:solidFill>
                  <a:schemeClr val="tx1"/>
                </a:solidFill>
                <a:latin typeface="DejaVu Sans"/>
                <a:cs typeface="DejaVu Sans"/>
              </a:defRPr>
            </a:lvl1pPr>
          </a:lstStyle>
          <a:p>
            <a:endParaRPr/>
          </a:p>
        </p:txBody>
      </p:sp>
      <p:sp>
        <p:nvSpPr>
          <p:cNvPr id="3" name="Holder 3"/>
          <p:cNvSpPr>
            <a:spLocks noGrp="1"/>
          </p:cNvSpPr>
          <p:nvPr>
            <p:ph type="subTitle" idx="4"/>
          </p:nvPr>
        </p:nvSpPr>
        <p:spPr>
          <a:xfrm>
            <a:off x="1371600" y="2880361"/>
            <a:ext cx="6400800"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68220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454405" y="86995"/>
            <a:ext cx="6235191" cy="553998"/>
          </a:xfrm>
        </p:spPr>
        <p:txBody>
          <a:bodyPr lIns="0" tIns="0" rIns="0" bIns="0"/>
          <a:lstStyle>
            <a:lvl1pPr>
              <a:defRPr sz="36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55882" y="1492123"/>
            <a:ext cx="5427980" cy="215492"/>
          </a:xfrm>
        </p:spPr>
        <p:txBody>
          <a:bodyPr lIns="0" tIns="0" rIns="0" bIns="0"/>
          <a:lstStyle>
            <a:lvl1pPr>
              <a:defRPr sz="1400" b="1" i="0">
                <a:solidFill>
                  <a:schemeClr val="tx1"/>
                </a:solidFill>
                <a:latin typeface="DejaVu Sans"/>
                <a:cs typeface="DejaVu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93847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454405" y="86995"/>
            <a:ext cx="6235191" cy="553998"/>
          </a:xfrm>
        </p:spPr>
        <p:txBody>
          <a:bodyPr lIns="0" tIns="0" rIns="0" bIns="0"/>
          <a:lstStyle>
            <a:lvl1pPr>
              <a:defRPr sz="3600" b="1" i="0">
                <a:solidFill>
                  <a:schemeClr val="tx1"/>
                </a:solidFill>
                <a:latin typeface="DejaVu Sans"/>
                <a:cs typeface="DejaVu Sans"/>
              </a:defRPr>
            </a:lvl1pPr>
          </a:lstStyle>
          <a:p>
            <a:endParaRPr/>
          </a:p>
        </p:txBody>
      </p:sp>
      <p:sp>
        <p:nvSpPr>
          <p:cNvPr id="3" name="Holder 3"/>
          <p:cNvSpPr>
            <a:spLocks noGrp="1"/>
          </p:cNvSpPr>
          <p:nvPr>
            <p:ph sz="half" idx="2"/>
          </p:nvPr>
        </p:nvSpPr>
        <p:spPr>
          <a:xfrm>
            <a:off x="457200" y="1183005"/>
            <a:ext cx="3977640"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2154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84814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454405" y="86995"/>
            <a:ext cx="6235191" cy="553998"/>
          </a:xfrm>
        </p:spPr>
        <p:txBody>
          <a:bodyPr lIns="0" tIns="0" rIns="0" bIns="0"/>
          <a:lstStyle>
            <a:lvl1pPr>
              <a:defRPr sz="3600" b="1" i="0">
                <a:solidFill>
                  <a:schemeClr val="tx1"/>
                </a:solidFill>
                <a:latin typeface="DejaVu Sans"/>
                <a:cs typeface="DejaVu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183921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230627" y="157098"/>
            <a:ext cx="4682744" cy="436880"/>
          </a:xfrm>
          <a:prstGeom prst="rect">
            <a:avLst/>
          </a:prstGeom>
        </p:spPr>
        <p:txBody>
          <a:bodyPr wrap="square" lIns="0" tIns="0" rIns="0" bIns="0">
            <a:spAutoFit/>
          </a:bodyPr>
          <a:lstStyle>
            <a:lvl1pPr>
              <a:defRPr sz="2700" b="1" i="0">
                <a:solidFill>
                  <a:schemeClr val="tx1"/>
                </a:solidFill>
                <a:latin typeface="Tahoma"/>
                <a:cs typeface="Tahoma"/>
              </a:defRPr>
            </a:lvl1pPr>
          </a:lstStyle>
          <a:p>
            <a:endParaRPr/>
          </a:p>
        </p:txBody>
      </p:sp>
      <p:sp>
        <p:nvSpPr>
          <p:cNvPr id="3" name="Holder 3"/>
          <p:cNvSpPr>
            <a:spLocks noGrp="1"/>
          </p:cNvSpPr>
          <p:nvPr>
            <p:ph type="body" idx="1"/>
          </p:nvPr>
        </p:nvSpPr>
        <p:spPr>
          <a:xfrm>
            <a:off x="154939" y="1244765"/>
            <a:ext cx="4107179" cy="1062989"/>
          </a:xfrm>
          <a:prstGeom prst="rect">
            <a:avLst/>
          </a:prstGeom>
        </p:spPr>
        <p:txBody>
          <a:bodyPr wrap="square" lIns="0" tIns="0" rIns="0" bIns="0">
            <a:spAutoFit/>
          </a:bodyPr>
          <a:lstStyle>
            <a:lvl1pPr>
              <a:defRPr sz="2000" b="1" i="0">
                <a:solidFill>
                  <a:schemeClr val="hlink"/>
                </a:solidFill>
                <a:latin typeface="Arial"/>
                <a:cs typeface="Arial"/>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454405" y="86995"/>
            <a:ext cx="6235191" cy="553998"/>
          </a:xfrm>
          <a:prstGeom prst="rect">
            <a:avLst/>
          </a:prstGeom>
        </p:spPr>
        <p:txBody>
          <a:bodyPr wrap="square" lIns="0" tIns="0" rIns="0" bIns="0">
            <a:spAutoFit/>
          </a:bodyPr>
          <a:lstStyle>
            <a:lvl1pPr>
              <a:defRPr sz="36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55882" y="1492123"/>
            <a:ext cx="5427980" cy="215444"/>
          </a:xfrm>
          <a:prstGeom prst="rect">
            <a:avLst/>
          </a:prstGeom>
        </p:spPr>
        <p:txBody>
          <a:bodyPr wrap="square" lIns="0" tIns="0" rIns="0" bIns="0">
            <a:spAutoFit/>
          </a:bodyPr>
          <a:lstStyle>
            <a:lvl1pPr>
              <a:defRPr sz="1400" b="1" i="0">
                <a:solidFill>
                  <a:schemeClr val="tx1"/>
                </a:solidFill>
                <a:latin typeface="DejaVu Sans"/>
                <a:cs typeface="DejaVu Sans"/>
              </a:defRPr>
            </a:lvl1pPr>
          </a:lstStyle>
          <a:p>
            <a:endParaRPr/>
          </a:p>
        </p:txBody>
      </p:sp>
      <p:sp>
        <p:nvSpPr>
          <p:cNvPr id="4" name="Holder 4"/>
          <p:cNvSpPr>
            <a:spLocks noGrp="1"/>
          </p:cNvSpPr>
          <p:nvPr>
            <p:ph type="ftr" sz="quarter" idx="5"/>
          </p:nvPr>
        </p:nvSpPr>
        <p:spPr>
          <a:xfrm>
            <a:off x="3108960" y="4783457"/>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7"/>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6" name="Holder 6"/>
          <p:cNvSpPr>
            <a:spLocks noGrp="1"/>
          </p:cNvSpPr>
          <p:nvPr>
            <p:ph type="sldNum" sz="quarter" idx="7"/>
          </p:nvPr>
        </p:nvSpPr>
        <p:spPr>
          <a:xfrm>
            <a:off x="6583680" y="4783457"/>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4398335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457178">
        <a:defRPr>
          <a:latin typeface="+mn-lt"/>
          <a:ea typeface="+mn-ea"/>
          <a:cs typeface="+mn-cs"/>
        </a:defRPr>
      </a:lvl2pPr>
      <a:lvl3pPr marL="914355">
        <a:defRPr>
          <a:latin typeface="+mn-lt"/>
          <a:ea typeface="+mn-ea"/>
          <a:cs typeface="+mn-cs"/>
        </a:defRPr>
      </a:lvl3pPr>
      <a:lvl4pPr marL="1371532">
        <a:defRPr>
          <a:latin typeface="+mn-lt"/>
          <a:ea typeface="+mn-ea"/>
          <a:cs typeface="+mn-cs"/>
        </a:defRPr>
      </a:lvl4pPr>
      <a:lvl5pPr marL="1828709">
        <a:defRPr>
          <a:latin typeface="+mn-lt"/>
          <a:ea typeface="+mn-ea"/>
          <a:cs typeface="+mn-cs"/>
        </a:defRPr>
      </a:lvl5pPr>
      <a:lvl6pPr marL="2285886">
        <a:defRPr>
          <a:latin typeface="+mn-lt"/>
          <a:ea typeface="+mn-ea"/>
          <a:cs typeface="+mn-cs"/>
        </a:defRPr>
      </a:lvl6pPr>
      <a:lvl7pPr marL="2743064">
        <a:defRPr>
          <a:latin typeface="+mn-lt"/>
          <a:ea typeface="+mn-ea"/>
          <a:cs typeface="+mn-cs"/>
        </a:defRPr>
      </a:lvl7pPr>
      <a:lvl8pPr marL="3200240">
        <a:defRPr>
          <a:latin typeface="+mn-lt"/>
          <a:ea typeface="+mn-ea"/>
          <a:cs typeface="+mn-cs"/>
        </a:defRPr>
      </a:lvl8pPr>
      <a:lvl9pPr marL="3657418">
        <a:defRPr>
          <a:latin typeface="+mn-lt"/>
          <a:ea typeface="+mn-ea"/>
          <a:cs typeface="+mn-cs"/>
        </a:defRPr>
      </a:lvl9pPr>
    </p:bodyStyle>
    <p:otherStyle>
      <a:lvl1pPr marL="0">
        <a:defRPr>
          <a:latin typeface="+mn-lt"/>
          <a:ea typeface="+mn-ea"/>
          <a:cs typeface="+mn-cs"/>
        </a:defRPr>
      </a:lvl1pPr>
      <a:lvl2pPr marL="457178">
        <a:defRPr>
          <a:latin typeface="+mn-lt"/>
          <a:ea typeface="+mn-ea"/>
          <a:cs typeface="+mn-cs"/>
        </a:defRPr>
      </a:lvl2pPr>
      <a:lvl3pPr marL="914355">
        <a:defRPr>
          <a:latin typeface="+mn-lt"/>
          <a:ea typeface="+mn-ea"/>
          <a:cs typeface="+mn-cs"/>
        </a:defRPr>
      </a:lvl3pPr>
      <a:lvl4pPr marL="1371532">
        <a:defRPr>
          <a:latin typeface="+mn-lt"/>
          <a:ea typeface="+mn-ea"/>
          <a:cs typeface="+mn-cs"/>
        </a:defRPr>
      </a:lvl4pPr>
      <a:lvl5pPr marL="1828709">
        <a:defRPr>
          <a:latin typeface="+mn-lt"/>
          <a:ea typeface="+mn-ea"/>
          <a:cs typeface="+mn-cs"/>
        </a:defRPr>
      </a:lvl5pPr>
      <a:lvl6pPr marL="2285886">
        <a:defRPr>
          <a:latin typeface="+mn-lt"/>
          <a:ea typeface="+mn-ea"/>
          <a:cs typeface="+mn-cs"/>
        </a:defRPr>
      </a:lvl6pPr>
      <a:lvl7pPr marL="2743064">
        <a:defRPr>
          <a:latin typeface="+mn-lt"/>
          <a:ea typeface="+mn-ea"/>
          <a:cs typeface="+mn-cs"/>
        </a:defRPr>
      </a:lvl7pPr>
      <a:lvl8pPr marL="3200240">
        <a:defRPr>
          <a:latin typeface="+mn-lt"/>
          <a:ea typeface="+mn-ea"/>
          <a:cs typeface="+mn-cs"/>
        </a:defRPr>
      </a:lvl8pPr>
      <a:lvl9pPr marL="3657418">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3788664"/>
            <a:ext cx="3572510" cy="1355090"/>
          </a:xfrm>
          <a:custGeom>
            <a:avLst/>
            <a:gdLst/>
            <a:ahLst/>
            <a:cxnLst/>
            <a:rect l="l" t="t" r="r" b="b"/>
            <a:pathLst>
              <a:path w="3572510" h="1355089">
                <a:moveTo>
                  <a:pt x="2043049" y="0"/>
                </a:moveTo>
                <a:lnTo>
                  <a:pt x="0" y="0"/>
                </a:lnTo>
                <a:lnTo>
                  <a:pt x="0" y="1354834"/>
                </a:lnTo>
                <a:lnTo>
                  <a:pt x="3572254" y="1354834"/>
                </a:lnTo>
                <a:lnTo>
                  <a:pt x="2043049" y="0"/>
                </a:lnTo>
                <a:close/>
              </a:path>
            </a:pathLst>
          </a:custGeom>
          <a:solidFill>
            <a:srgbClr val="BC4643"/>
          </a:solidFill>
        </p:spPr>
        <p:txBody>
          <a:bodyPr wrap="square" lIns="0" tIns="0" rIns="0" bIns="0" rtlCol="0"/>
          <a:lstStyle/>
          <a:p>
            <a:endParaRPr/>
          </a:p>
        </p:txBody>
      </p:sp>
      <p:sp>
        <p:nvSpPr>
          <p:cNvPr id="17" name="bk object 17"/>
          <p:cNvSpPr/>
          <p:nvPr/>
        </p:nvSpPr>
        <p:spPr>
          <a:xfrm>
            <a:off x="-1523" y="3788664"/>
            <a:ext cx="9145905" cy="1355090"/>
          </a:xfrm>
          <a:custGeom>
            <a:avLst/>
            <a:gdLst/>
            <a:ahLst/>
            <a:cxnLst/>
            <a:rect l="l" t="t" r="r" b="b"/>
            <a:pathLst>
              <a:path w="9145905" h="1355089">
                <a:moveTo>
                  <a:pt x="2041017" y="0"/>
                </a:moveTo>
                <a:lnTo>
                  <a:pt x="0" y="1354835"/>
                </a:lnTo>
                <a:lnTo>
                  <a:pt x="9145524" y="1354835"/>
                </a:lnTo>
                <a:lnTo>
                  <a:pt x="9145524" y="635"/>
                </a:lnTo>
                <a:lnTo>
                  <a:pt x="2041017" y="0"/>
                </a:lnTo>
                <a:close/>
              </a:path>
            </a:pathLst>
          </a:custGeom>
          <a:solidFill>
            <a:srgbClr val="1F487C">
              <a:alpha val="79998"/>
            </a:srgbClr>
          </a:solidFill>
        </p:spPr>
        <p:txBody>
          <a:bodyPr wrap="square" lIns="0" tIns="0" rIns="0" bIns="0" rtlCol="0"/>
          <a:lstStyle/>
          <a:p>
            <a:endParaRPr/>
          </a:p>
        </p:txBody>
      </p:sp>
      <p:sp>
        <p:nvSpPr>
          <p:cNvPr id="2" name="Holder 2"/>
          <p:cNvSpPr>
            <a:spLocks noGrp="1"/>
          </p:cNvSpPr>
          <p:nvPr>
            <p:ph type="title"/>
          </p:nvPr>
        </p:nvSpPr>
        <p:spPr>
          <a:xfrm>
            <a:off x="2230627" y="157098"/>
            <a:ext cx="4682744" cy="436880"/>
          </a:xfrm>
          <a:prstGeom prst="rect">
            <a:avLst/>
          </a:prstGeom>
        </p:spPr>
        <p:txBody>
          <a:bodyPr wrap="square" lIns="0" tIns="0" rIns="0" bIns="0">
            <a:spAutoFit/>
          </a:bodyPr>
          <a:lstStyle>
            <a:lvl1pPr>
              <a:defRPr sz="2700" b="1" i="0">
                <a:solidFill>
                  <a:schemeClr val="tx1"/>
                </a:solidFill>
                <a:latin typeface="Tahoma"/>
                <a:cs typeface="Tahoma"/>
              </a:defRPr>
            </a:lvl1pPr>
          </a:lstStyle>
          <a:p>
            <a:endParaRPr/>
          </a:p>
        </p:txBody>
      </p:sp>
      <p:sp>
        <p:nvSpPr>
          <p:cNvPr id="3" name="Holder 3"/>
          <p:cNvSpPr>
            <a:spLocks noGrp="1"/>
          </p:cNvSpPr>
          <p:nvPr>
            <p:ph type="body" idx="1"/>
          </p:nvPr>
        </p:nvSpPr>
        <p:spPr>
          <a:xfrm>
            <a:off x="380491" y="1584197"/>
            <a:ext cx="8383016" cy="274192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728963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2465" y="-8178"/>
            <a:ext cx="8399068" cy="574675"/>
          </a:xfrm>
          <a:prstGeom prst="rect">
            <a:avLst/>
          </a:prstGeom>
        </p:spPr>
        <p:txBody>
          <a:bodyPr wrap="square" lIns="0" tIns="0" rIns="0" bIns="0">
            <a:spAutoFit/>
          </a:bodyPr>
          <a:lstStyle>
            <a:lvl1pPr>
              <a:defRPr sz="3600" b="0" i="0">
                <a:solidFill>
                  <a:schemeClr val="tx1"/>
                </a:solidFill>
                <a:latin typeface="Franklin Gothic Medium"/>
                <a:cs typeface="Franklin Gothic Medium"/>
              </a:defRPr>
            </a:lvl1pPr>
          </a:lstStyle>
          <a:p>
            <a:endParaRPr/>
          </a:p>
        </p:txBody>
      </p:sp>
      <p:sp>
        <p:nvSpPr>
          <p:cNvPr id="3" name="Holder 3"/>
          <p:cNvSpPr>
            <a:spLocks noGrp="1"/>
          </p:cNvSpPr>
          <p:nvPr>
            <p:ph type="body" idx="1"/>
          </p:nvPr>
        </p:nvSpPr>
        <p:spPr>
          <a:xfrm>
            <a:off x="457200" y="1183005"/>
            <a:ext cx="822960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7/10/2023</a:t>
            </a:fld>
            <a:endParaRPr lang="en-US"/>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2203501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khanacademy.org/humanities/us-history/american-civics-parent/american-civics/v/primaries-and-caucuses"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www.khanacademy.org/humanities/us-history/american-civics-parent/american-civics/v/primaries-and-caucuses" TargetMode="Externa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g"/></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jp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hyperlink" Target="https://www.youtube.com/watch?v=4kaIc1vgPd4" TargetMode="External"/><Relationship Id="rId5" Type="http://schemas.openxmlformats.org/officeDocument/2006/relationships/hyperlink" Target="https://www.youtube.com/watch?v=qCUzWVhjnjk" TargetMode="External"/><Relationship Id="rId4" Type="http://schemas.openxmlformats.org/officeDocument/2006/relationships/image" Target="../media/image44.jp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9.jp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xml"/><Relationship Id="rId6" Type="http://schemas.openxmlformats.org/officeDocument/2006/relationships/hyperlink" Target="http://www.livingroomcandidate.org/" TargetMode="External"/><Relationship Id="rId5" Type="http://schemas.openxmlformats.org/officeDocument/2006/relationships/image" Target="../media/image58.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hyperlink" Target="https://www.youtube.com/watch?v=4Y8SZDH3B_4"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hyperlink" Target="https://www.youtube.com/watch?v=uSCPE6hAOu0" TargetMode="Externa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OUS9mM8Xbbw" TargetMode="External"/><Relationship Id="rId2" Type="http://schemas.openxmlformats.org/officeDocument/2006/relationships/image" Target="../media/image74.png"/><Relationship Id="rId1" Type="http://schemas.openxmlformats.org/officeDocument/2006/relationships/slideLayout" Target="../slideLayouts/slideLayout17.xml"/><Relationship Id="rId4" Type="http://schemas.openxmlformats.org/officeDocument/2006/relationships/hyperlink" Target="https://www.youtube.com/watch?v=hC6FYpxTYR4"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2.jp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2.jp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2.jpg"/><Relationship Id="rId1" Type="http://schemas.openxmlformats.org/officeDocument/2006/relationships/slideLayout" Target="../slideLayouts/slideLayout17.xml"/><Relationship Id="rId4" Type="http://schemas.openxmlformats.org/officeDocument/2006/relationships/image" Target="../media/image82.jpg"/></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hyperlink" Target="https://www.270towin.com/" TargetMode="Externa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2.jp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7.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9.pn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91.png"/><Relationship Id="rId1" Type="http://schemas.openxmlformats.org/officeDocument/2006/relationships/slideLayout" Target="../slideLayouts/slideLayout17.xml"/><Relationship Id="rId5" Type="http://schemas.openxmlformats.org/officeDocument/2006/relationships/image" Target="../media/image93.png"/><Relationship Id="rId4" Type="http://schemas.openxmlformats.org/officeDocument/2006/relationships/image" Target="../media/image92.jpg"/></Relationships>
</file>

<file path=ppt/slides/_rels/slide71.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g"/><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hyperlink" Target="http://www.slate.com/articles/news_and_politics/map_of_the_week/2012/11/presidential_election_a_map_showing_the_vote_power_of_all_50_states.html" TargetMode="External"/><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791201" y="0"/>
            <a:ext cx="3352799" cy="3944620"/>
          </a:xfrm>
          <a:custGeom>
            <a:avLst/>
            <a:gdLst/>
            <a:ahLst/>
            <a:cxnLst/>
            <a:rect l="l" t="t" r="r" b="b"/>
            <a:pathLst>
              <a:path w="3048000" h="3944620">
                <a:moveTo>
                  <a:pt x="3048000" y="0"/>
                </a:moveTo>
                <a:lnTo>
                  <a:pt x="0" y="0"/>
                </a:lnTo>
                <a:lnTo>
                  <a:pt x="0" y="3944112"/>
                </a:lnTo>
                <a:lnTo>
                  <a:pt x="3048000" y="3944112"/>
                </a:lnTo>
                <a:lnTo>
                  <a:pt x="3048000" y="0"/>
                </a:lnTo>
                <a:close/>
              </a:path>
            </a:pathLst>
          </a:custGeom>
          <a:solidFill>
            <a:srgbClr val="000000"/>
          </a:solidFill>
        </p:spPr>
        <p:txBody>
          <a:bodyPr wrap="square" lIns="0" tIns="0" rIns="0" bIns="0" rtlCol="0"/>
          <a:lstStyle/>
          <a:p>
            <a:pPr marL="0" marR="0" lvl="0" indent="0" algn="ctr" defTabSz="914400" rtl="0" eaLnBrk="1" fontAlgn="auto" latinLnBrk="0" hangingPunct="1">
              <a:lnSpc>
                <a:spcPct val="100000"/>
              </a:lnSpc>
              <a:spcBef>
                <a:spcPts val="292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Arial"/>
            </a:endParaRPr>
          </a:p>
        </p:txBody>
      </p:sp>
      <p:sp>
        <p:nvSpPr>
          <p:cNvPr id="3" name="object 3"/>
          <p:cNvSpPr txBox="1">
            <a:spLocks noGrp="1"/>
          </p:cNvSpPr>
          <p:nvPr>
            <p:ph type="title"/>
          </p:nvPr>
        </p:nvSpPr>
        <p:spPr>
          <a:xfrm>
            <a:off x="6722616" y="206449"/>
            <a:ext cx="1474470" cy="574675"/>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FFFF00"/>
                </a:solidFill>
                <a:latin typeface="Arial"/>
                <a:cs typeface="Arial"/>
              </a:rPr>
              <a:t>UNIT</a:t>
            </a:r>
            <a:r>
              <a:rPr sz="3600" spc="-85" dirty="0">
                <a:solidFill>
                  <a:srgbClr val="FFFF00"/>
                </a:solidFill>
                <a:latin typeface="Arial"/>
                <a:cs typeface="Arial"/>
              </a:rPr>
              <a:t> </a:t>
            </a:r>
            <a:r>
              <a:rPr sz="3600" dirty="0">
                <a:solidFill>
                  <a:srgbClr val="FFFF00"/>
                </a:solidFill>
                <a:latin typeface="Arial"/>
                <a:cs typeface="Arial"/>
              </a:rPr>
              <a:t>5</a:t>
            </a:r>
            <a:endParaRPr sz="3600" dirty="0">
              <a:latin typeface="Arial"/>
              <a:cs typeface="Arial"/>
            </a:endParaRPr>
          </a:p>
        </p:txBody>
      </p:sp>
      <p:sp>
        <p:nvSpPr>
          <p:cNvPr id="4" name="object 4"/>
          <p:cNvSpPr txBox="1"/>
          <p:nvPr/>
        </p:nvSpPr>
        <p:spPr>
          <a:xfrm>
            <a:off x="5903596" y="826332"/>
            <a:ext cx="2853055" cy="566822"/>
          </a:xfrm>
          <a:prstGeom prst="rect">
            <a:avLst/>
          </a:prstGeom>
        </p:spPr>
        <p:txBody>
          <a:bodyPr vert="horz" wrap="square" lIns="0" tIns="12700" rIns="0" bIns="0" rtlCol="0">
            <a:spAutoFit/>
          </a:bodyPr>
          <a:lstStyle/>
          <a:p>
            <a:pPr algn="ctr">
              <a:lnSpc>
                <a:spcPct val="100000"/>
              </a:lnSpc>
              <a:spcBef>
                <a:spcPts val="100"/>
              </a:spcBef>
            </a:pPr>
            <a:r>
              <a:rPr lang="en-US" sz="3600" b="1" dirty="0">
                <a:solidFill>
                  <a:srgbClr val="FFFF00"/>
                </a:solidFill>
                <a:latin typeface="Arial"/>
                <a:cs typeface="Arial"/>
              </a:rPr>
              <a:t>Topic 5.8</a:t>
            </a:r>
            <a:endParaRPr sz="3600" dirty="0">
              <a:latin typeface="Arial"/>
              <a:cs typeface="Arial"/>
            </a:endParaRPr>
          </a:p>
        </p:txBody>
      </p:sp>
      <p:sp>
        <p:nvSpPr>
          <p:cNvPr id="5" name="object 5"/>
          <p:cNvSpPr/>
          <p:nvPr/>
        </p:nvSpPr>
        <p:spPr>
          <a:xfrm>
            <a:off x="0" y="3886200"/>
            <a:ext cx="9144000" cy="1257300"/>
          </a:xfrm>
          <a:custGeom>
            <a:avLst/>
            <a:gdLst/>
            <a:ahLst/>
            <a:cxnLst/>
            <a:rect l="l" t="t" r="r" b="b"/>
            <a:pathLst>
              <a:path w="9144000" h="1257300">
                <a:moveTo>
                  <a:pt x="9144000" y="0"/>
                </a:moveTo>
                <a:lnTo>
                  <a:pt x="0" y="0"/>
                </a:lnTo>
                <a:lnTo>
                  <a:pt x="0" y="1257298"/>
                </a:lnTo>
                <a:lnTo>
                  <a:pt x="9144000" y="1257298"/>
                </a:lnTo>
                <a:lnTo>
                  <a:pt x="9144000" y="0"/>
                </a:lnTo>
                <a:close/>
              </a:path>
            </a:pathLst>
          </a:custGeom>
          <a:solidFill>
            <a:srgbClr val="000000"/>
          </a:solidFill>
        </p:spPr>
        <p:txBody>
          <a:bodyPr wrap="square" lIns="0" tIns="0" rIns="0" bIns="0" rtlCol="0"/>
          <a:lstStyle/>
          <a:p>
            <a:endParaRPr/>
          </a:p>
        </p:txBody>
      </p:sp>
      <p:sp>
        <p:nvSpPr>
          <p:cNvPr id="6" name="object 6"/>
          <p:cNvSpPr txBox="1"/>
          <p:nvPr/>
        </p:nvSpPr>
        <p:spPr>
          <a:xfrm>
            <a:off x="152400" y="4291097"/>
            <a:ext cx="9220199" cy="689932"/>
          </a:xfrm>
          <a:prstGeom prst="rect">
            <a:avLst/>
          </a:prstGeom>
        </p:spPr>
        <p:txBody>
          <a:bodyPr vert="horz" wrap="square" lIns="0" tIns="12700" rIns="0" bIns="0" rtlCol="0">
            <a:spAutoFit/>
          </a:bodyPr>
          <a:lstStyle/>
          <a:p>
            <a:pPr marL="12700">
              <a:lnSpc>
                <a:spcPct val="100000"/>
              </a:lnSpc>
              <a:spcBef>
                <a:spcPts val="100"/>
              </a:spcBef>
            </a:pPr>
            <a:r>
              <a:rPr lang="en-US" sz="4400" b="1" dirty="0">
                <a:solidFill>
                  <a:srgbClr val="FFFF00"/>
                </a:solidFill>
                <a:latin typeface="Arial"/>
                <a:cs typeface="Arial"/>
              </a:rPr>
              <a:t>2020 Edition </a:t>
            </a:r>
            <a:r>
              <a:rPr sz="4400" b="1" dirty="0">
                <a:solidFill>
                  <a:srgbClr val="FFFF00"/>
                </a:solidFill>
                <a:latin typeface="Arial"/>
                <a:cs typeface="Arial"/>
              </a:rPr>
              <a:t>Electing</a:t>
            </a:r>
            <a:r>
              <a:rPr sz="4400" b="1" spc="-45" dirty="0">
                <a:solidFill>
                  <a:srgbClr val="FFFF00"/>
                </a:solidFill>
                <a:latin typeface="Arial"/>
                <a:cs typeface="Arial"/>
              </a:rPr>
              <a:t> </a:t>
            </a:r>
            <a:r>
              <a:rPr sz="4400" b="1" dirty="0">
                <a:solidFill>
                  <a:srgbClr val="FFFF00"/>
                </a:solidFill>
                <a:latin typeface="Arial"/>
                <a:cs typeface="Arial"/>
              </a:rPr>
              <a:t>a</a:t>
            </a:r>
            <a:r>
              <a:rPr sz="4400" b="1" spc="-25" dirty="0">
                <a:solidFill>
                  <a:srgbClr val="FFFF00"/>
                </a:solidFill>
                <a:latin typeface="Arial"/>
                <a:cs typeface="Arial"/>
              </a:rPr>
              <a:t> </a:t>
            </a:r>
            <a:r>
              <a:rPr sz="4400" b="1" spc="-5" dirty="0">
                <a:solidFill>
                  <a:srgbClr val="FFFF00"/>
                </a:solidFill>
                <a:latin typeface="Arial"/>
                <a:cs typeface="Arial"/>
              </a:rPr>
              <a:t>President</a:t>
            </a:r>
            <a:endParaRPr sz="4400" dirty="0">
              <a:latin typeface="Arial"/>
              <a:cs typeface="Arial"/>
            </a:endParaRPr>
          </a:p>
        </p:txBody>
      </p:sp>
      <p:pic>
        <p:nvPicPr>
          <p:cNvPr id="8" name="object 8"/>
          <p:cNvPicPr/>
          <p:nvPr/>
        </p:nvPicPr>
        <p:blipFill>
          <a:blip r:embed="rId2" cstate="print"/>
          <a:stretch>
            <a:fillRect/>
          </a:stretch>
        </p:blipFill>
        <p:spPr>
          <a:xfrm>
            <a:off x="1" y="-1"/>
            <a:ext cx="5791200" cy="4138269"/>
          </a:xfrm>
          <a:prstGeom prst="rect">
            <a:avLst/>
          </a:prstGeom>
        </p:spPr>
      </p:pic>
      <p:sp>
        <p:nvSpPr>
          <p:cNvPr id="10" name="TextBox 9">
            <a:extLst>
              <a:ext uri="{FF2B5EF4-FFF2-40B4-BE49-F238E27FC236}">
                <a16:creationId xmlns:a16="http://schemas.microsoft.com/office/drawing/2014/main" id="{62B43E61-48E2-8A13-543B-B9A328075C85}"/>
              </a:ext>
            </a:extLst>
          </p:cNvPr>
          <p:cNvSpPr txBox="1"/>
          <p:nvPr/>
        </p:nvSpPr>
        <p:spPr>
          <a:xfrm>
            <a:off x="5970073" y="1503677"/>
            <a:ext cx="2995055" cy="369332"/>
          </a:xfrm>
          <a:prstGeom prst="rect">
            <a:avLst/>
          </a:prstGeom>
          <a:noFill/>
        </p:spPr>
        <p:txBody>
          <a:bodyPr wrap="square">
            <a:spAutoFit/>
          </a:bodyPr>
          <a:lstStyle/>
          <a:p>
            <a:r>
              <a:rPr lang="en-US" b="1" dirty="0">
                <a:solidFill>
                  <a:srgbClr val="FFFF00"/>
                </a:solidFill>
              </a:rPr>
              <a:t>AMSCO </a:t>
            </a:r>
            <a:r>
              <a:rPr lang="en-US" b="1" dirty="0" err="1">
                <a:solidFill>
                  <a:srgbClr val="FFFF00"/>
                </a:solidFill>
              </a:rPr>
              <a:t>chpt</a:t>
            </a:r>
            <a:r>
              <a:rPr lang="en-US" b="1" dirty="0">
                <a:solidFill>
                  <a:srgbClr val="FFFF00"/>
                </a:solidFill>
              </a:rPr>
              <a:t>. 18, pg. 587-595</a:t>
            </a:r>
          </a:p>
        </p:txBody>
      </p:sp>
      <p:sp>
        <p:nvSpPr>
          <p:cNvPr id="7" name="object 4">
            <a:extLst>
              <a:ext uri="{FF2B5EF4-FFF2-40B4-BE49-F238E27FC236}">
                <a16:creationId xmlns:a16="http://schemas.microsoft.com/office/drawing/2014/main" id="{5225D5CA-ECF9-1CBF-ADD7-C57A9D723ACA}"/>
              </a:ext>
            </a:extLst>
          </p:cNvPr>
          <p:cNvSpPr txBox="1"/>
          <p:nvPr/>
        </p:nvSpPr>
        <p:spPr>
          <a:xfrm>
            <a:off x="5903596" y="2219486"/>
            <a:ext cx="2853055" cy="1318310"/>
          </a:xfrm>
          <a:prstGeom prst="rect">
            <a:avLst/>
          </a:prstGeom>
        </p:spPr>
        <p:txBody>
          <a:bodyPr vert="horz" wrap="square" lIns="0" tIns="12700" rIns="0" bIns="0" rtlCol="0">
            <a:spAutoFit/>
          </a:bodyPr>
          <a:lstStyle/>
          <a:p>
            <a:pPr algn="ctr">
              <a:lnSpc>
                <a:spcPct val="100000"/>
              </a:lnSpc>
              <a:spcBef>
                <a:spcPts val="100"/>
              </a:spcBef>
            </a:pPr>
            <a:r>
              <a:rPr lang="en-US" sz="2800" b="1" dirty="0">
                <a:solidFill>
                  <a:srgbClr val="FFFF00"/>
                </a:solidFill>
                <a:latin typeface="Arial"/>
                <a:cs typeface="Arial"/>
              </a:rPr>
              <a:t>Presidential Amendments</a:t>
            </a:r>
          </a:p>
          <a:p>
            <a:pPr algn="ctr">
              <a:lnSpc>
                <a:spcPct val="100000"/>
              </a:lnSpc>
              <a:spcBef>
                <a:spcPts val="100"/>
              </a:spcBef>
            </a:pPr>
            <a:r>
              <a:rPr lang="en-US" sz="2800" b="1" dirty="0">
                <a:solidFill>
                  <a:srgbClr val="FFFF00"/>
                </a:solidFill>
                <a:latin typeface="Arial"/>
                <a:cs typeface="Arial"/>
              </a:rPr>
              <a:t>12</a:t>
            </a:r>
            <a:r>
              <a:rPr lang="en-US" sz="2800" b="1" baseline="30000" dirty="0">
                <a:solidFill>
                  <a:srgbClr val="FFFF00"/>
                </a:solidFill>
                <a:latin typeface="Arial"/>
                <a:cs typeface="Arial"/>
              </a:rPr>
              <a:t>th</a:t>
            </a:r>
            <a:r>
              <a:rPr lang="en-US" sz="2800" b="1" dirty="0">
                <a:solidFill>
                  <a:srgbClr val="FFFF00"/>
                </a:solidFill>
                <a:latin typeface="Arial"/>
                <a:cs typeface="Arial"/>
              </a:rPr>
              <a:t>, 22</a:t>
            </a:r>
            <a:r>
              <a:rPr lang="en-US" sz="2800" b="1" baseline="30000" dirty="0">
                <a:solidFill>
                  <a:srgbClr val="FFFF00"/>
                </a:solidFill>
                <a:latin typeface="Arial"/>
                <a:cs typeface="Arial"/>
              </a:rPr>
              <a:t>nd</a:t>
            </a:r>
            <a:r>
              <a:rPr lang="en-US" sz="2800" b="1" dirty="0">
                <a:solidFill>
                  <a:srgbClr val="FFFF00"/>
                </a:solidFill>
                <a:latin typeface="Arial"/>
                <a:cs typeface="Arial"/>
              </a:rPr>
              <a:t>, 25</a:t>
            </a:r>
            <a:r>
              <a:rPr lang="en-US" sz="2800" b="1" baseline="30000" dirty="0">
                <a:solidFill>
                  <a:srgbClr val="FFFF00"/>
                </a:solidFill>
                <a:latin typeface="Arial"/>
                <a:cs typeface="Arial"/>
              </a:rPr>
              <a:t>th</a:t>
            </a:r>
            <a:r>
              <a:rPr lang="en-US" sz="2800" b="1" dirty="0">
                <a:solidFill>
                  <a:srgbClr val="FFFF00"/>
                </a:solidFill>
                <a:latin typeface="Arial"/>
                <a:cs typeface="Arial"/>
              </a:rPr>
              <a:t> </a:t>
            </a:r>
            <a:endParaRPr sz="2800" dirty="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20267"/>
            <a:ext cx="1866900" cy="4516120"/>
          </a:xfrm>
          <a:custGeom>
            <a:avLst/>
            <a:gdLst/>
            <a:ahLst/>
            <a:cxnLst/>
            <a:rect l="l" t="t" r="r" b="b"/>
            <a:pathLst>
              <a:path w="1866900" h="4516120">
                <a:moveTo>
                  <a:pt x="1866900" y="0"/>
                </a:moveTo>
                <a:lnTo>
                  <a:pt x="0" y="0"/>
                </a:lnTo>
                <a:lnTo>
                  <a:pt x="0" y="4515612"/>
                </a:lnTo>
                <a:lnTo>
                  <a:pt x="1866900" y="4515612"/>
                </a:lnTo>
                <a:lnTo>
                  <a:pt x="1866900" y="0"/>
                </a:lnTo>
                <a:close/>
              </a:path>
            </a:pathLst>
          </a:custGeom>
          <a:solidFill>
            <a:srgbClr val="BC4643"/>
          </a:solidFill>
        </p:spPr>
        <p:txBody>
          <a:bodyPr wrap="square" lIns="0" tIns="0" rIns="0" bIns="0" rtlCol="0"/>
          <a:lstStyle/>
          <a:p>
            <a:endParaRPr/>
          </a:p>
        </p:txBody>
      </p:sp>
      <p:sp>
        <p:nvSpPr>
          <p:cNvPr id="3" name="object 3"/>
          <p:cNvSpPr txBox="1"/>
          <p:nvPr/>
        </p:nvSpPr>
        <p:spPr>
          <a:xfrm>
            <a:off x="-135765" y="599858"/>
            <a:ext cx="1107996" cy="4070350"/>
          </a:xfrm>
          <a:prstGeom prst="rect">
            <a:avLst/>
          </a:prstGeom>
        </p:spPr>
        <p:txBody>
          <a:bodyPr vert="vert270" wrap="square" lIns="0" tIns="104775" rIns="0" bIns="0" rtlCol="0">
            <a:spAutoFit/>
          </a:bodyPr>
          <a:lstStyle/>
          <a:p>
            <a:pPr marL="12700">
              <a:lnSpc>
                <a:spcPct val="100000"/>
              </a:lnSpc>
              <a:spcBef>
                <a:spcPts val="825"/>
              </a:spcBef>
            </a:pPr>
            <a:r>
              <a:rPr sz="7200" spc="-5" dirty="0">
                <a:latin typeface="Arial Black"/>
                <a:cs typeface="Arial Black"/>
              </a:rPr>
              <a:t>STEP</a:t>
            </a:r>
            <a:r>
              <a:rPr sz="7200" spc="-105" dirty="0">
                <a:latin typeface="Arial Black"/>
                <a:cs typeface="Arial Black"/>
              </a:rPr>
              <a:t> </a:t>
            </a:r>
            <a:r>
              <a:rPr sz="7200" dirty="0">
                <a:latin typeface="Arial Black"/>
                <a:cs typeface="Arial Black"/>
              </a:rPr>
              <a:t>1</a:t>
            </a:r>
          </a:p>
        </p:txBody>
      </p:sp>
      <p:sp>
        <p:nvSpPr>
          <p:cNvPr id="4" name="object 4"/>
          <p:cNvSpPr txBox="1"/>
          <p:nvPr/>
        </p:nvSpPr>
        <p:spPr>
          <a:xfrm>
            <a:off x="1180904" y="845185"/>
            <a:ext cx="555625" cy="4070350"/>
          </a:xfrm>
          <a:prstGeom prst="rect">
            <a:avLst/>
          </a:prstGeom>
        </p:spPr>
        <p:txBody>
          <a:bodyPr vert="vert270" wrap="square" lIns="0" tIns="32384" rIns="0" bIns="0" rtlCol="0">
            <a:spAutoFit/>
          </a:bodyPr>
          <a:lstStyle/>
          <a:p>
            <a:pPr algn="ctr">
              <a:lnSpc>
                <a:spcPct val="100000"/>
              </a:lnSpc>
              <a:spcBef>
                <a:spcPts val="254"/>
              </a:spcBef>
            </a:pPr>
            <a:r>
              <a:rPr sz="1600" spc="-20" dirty="0">
                <a:latin typeface="Arial Black"/>
                <a:cs typeface="Arial Black"/>
              </a:rPr>
              <a:t>PRIMARY</a:t>
            </a:r>
            <a:r>
              <a:rPr sz="1600" spc="40" dirty="0">
                <a:latin typeface="Arial Black"/>
                <a:cs typeface="Arial Black"/>
              </a:rPr>
              <a:t> </a:t>
            </a:r>
            <a:r>
              <a:rPr sz="1600" spc="-10" dirty="0">
                <a:latin typeface="Arial Black"/>
                <a:cs typeface="Arial Black"/>
              </a:rPr>
              <a:t>SEASON</a:t>
            </a:r>
            <a:r>
              <a:rPr sz="1600" spc="10" dirty="0">
                <a:latin typeface="Arial Black"/>
                <a:cs typeface="Arial Black"/>
              </a:rPr>
              <a:t> </a:t>
            </a:r>
            <a:r>
              <a:rPr sz="1600" spc="-10" dirty="0">
                <a:latin typeface="Arial Black"/>
                <a:cs typeface="Arial Black"/>
              </a:rPr>
              <a:t>AND</a:t>
            </a:r>
            <a:r>
              <a:rPr sz="1600" spc="25" dirty="0">
                <a:latin typeface="Arial Black"/>
                <a:cs typeface="Arial Black"/>
              </a:rPr>
              <a:t> </a:t>
            </a:r>
            <a:r>
              <a:rPr sz="1600" spc="-10" dirty="0">
                <a:latin typeface="Arial Black"/>
                <a:cs typeface="Arial Black"/>
              </a:rPr>
              <a:t>COMPETING</a:t>
            </a:r>
            <a:endParaRPr sz="1600">
              <a:latin typeface="Arial Black"/>
              <a:cs typeface="Arial Black"/>
            </a:endParaRPr>
          </a:p>
          <a:p>
            <a:pPr marL="344805" algn="ctr">
              <a:lnSpc>
                <a:spcPct val="100000"/>
              </a:lnSpc>
            </a:pPr>
            <a:r>
              <a:rPr sz="1600" spc="-5" dirty="0">
                <a:latin typeface="Arial Black"/>
                <a:cs typeface="Arial Black"/>
              </a:rPr>
              <a:t>FOR</a:t>
            </a:r>
            <a:r>
              <a:rPr sz="1600" spc="-35" dirty="0">
                <a:latin typeface="Arial Black"/>
                <a:cs typeface="Arial Black"/>
              </a:rPr>
              <a:t> </a:t>
            </a:r>
            <a:r>
              <a:rPr sz="1600" spc="-20" dirty="0">
                <a:latin typeface="Arial Black"/>
                <a:cs typeface="Arial Black"/>
              </a:rPr>
              <a:t>DELEGATES</a:t>
            </a:r>
            <a:endParaRPr sz="1600">
              <a:latin typeface="Arial Black"/>
              <a:cs typeface="Arial Black"/>
            </a:endParaRPr>
          </a:p>
        </p:txBody>
      </p:sp>
      <p:sp>
        <p:nvSpPr>
          <p:cNvPr id="5" name="object 5"/>
          <p:cNvSpPr txBox="1">
            <a:spLocks noGrp="1"/>
          </p:cNvSpPr>
          <p:nvPr>
            <p:ph type="title"/>
          </p:nvPr>
        </p:nvSpPr>
        <p:spPr>
          <a:xfrm>
            <a:off x="152400" y="55829"/>
            <a:ext cx="8991600" cy="443070"/>
          </a:xfrm>
          <a:prstGeom prst="rect">
            <a:avLst/>
          </a:prstGeom>
        </p:spPr>
        <p:txBody>
          <a:bodyPr vert="horz" wrap="square" lIns="0" tIns="12065" rIns="0" bIns="0" rtlCol="0">
            <a:spAutoFit/>
          </a:bodyPr>
          <a:lstStyle/>
          <a:p>
            <a:pPr marL="12700">
              <a:lnSpc>
                <a:spcPct val="100000"/>
              </a:lnSpc>
              <a:spcBef>
                <a:spcPts val="95"/>
              </a:spcBef>
            </a:pPr>
            <a:r>
              <a:rPr sz="2800" b="0" spc="-15" dirty="0">
                <a:latin typeface="Franklin Gothic Medium"/>
                <a:cs typeface="Franklin Gothic Medium"/>
              </a:rPr>
              <a:t>HOW</a:t>
            </a:r>
            <a:r>
              <a:rPr sz="2800" b="0" spc="-20" dirty="0">
                <a:latin typeface="Franklin Gothic Medium"/>
                <a:cs typeface="Franklin Gothic Medium"/>
              </a:rPr>
              <a:t> </a:t>
            </a:r>
            <a:r>
              <a:rPr sz="2800" b="0" spc="-15" dirty="0">
                <a:latin typeface="Franklin Gothic Medium"/>
                <a:cs typeface="Franklin Gothic Medium"/>
              </a:rPr>
              <a:t>TO</a:t>
            </a:r>
            <a:r>
              <a:rPr sz="2800" b="0" spc="-30" dirty="0">
                <a:latin typeface="Franklin Gothic Medium"/>
                <a:cs typeface="Franklin Gothic Medium"/>
              </a:rPr>
              <a:t> </a:t>
            </a:r>
            <a:r>
              <a:rPr sz="2800" b="0" dirty="0">
                <a:latin typeface="Franklin Gothic Medium"/>
                <a:cs typeface="Franklin Gothic Medium"/>
              </a:rPr>
              <a:t>BECOME</a:t>
            </a:r>
            <a:r>
              <a:rPr sz="2800" b="0" spc="-55" dirty="0">
                <a:latin typeface="Franklin Gothic Medium"/>
                <a:cs typeface="Franklin Gothic Medium"/>
              </a:rPr>
              <a:t> </a:t>
            </a:r>
            <a:r>
              <a:rPr sz="2800" b="0" dirty="0">
                <a:latin typeface="Franklin Gothic Medium"/>
                <a:cs typeface="Franklin Gothic Medium"/>
              </a:rPr>
              <a:t>THE</a:t>
            </a:r>
            <a:r>
              <a:rPr sz="2800" b="0" spc="-25" dirty="0">
                <a:latin typeface="Franklin Gothic Medium"/>
                <a:cs typeface="Franklin Gothic Medium"/>
              </a:rPr>
              <a:t> </a:t>
            </a:r>
            <a:r>
              <a:rPr sz="2800" b="0" dirty="0">
                <a:latin typeface="Franklin Gothic Medium"/>
                <a:cs typeface="Franklin Gothic Medium"/>
              </a:rPr>
              <a:t>PARTY</a:t>
            </a:r>
            <a:r>
              <a:rPr sz="2800" b="0" spc="-50" dirty="0">
                <a:latin typeface="Franklin Gothic Medium"/>
                <a:cs typeface="Franklin Gothic Medium"/>
              </a:rPr>
              <a:t> </a:t>
            </a:r>
            <a:r>
              <a:rPr sz="2800" b="0" dirty="0">
                <a:latin typeface="Franklin Gothic Medium"/>
                <a:cs typeface="Franklin Gothic Medium"/>
              </a:rPr>
              <a:t>NOMINEE</a:t>
            </a:r>
            <a:r>
              <a:rPr lang="en-US" sz="2800" b="0" dirty="0">
                <a:latin typeface="Franklin Gothic Medium"/>
                <a:cs typeface="Franklin Gothic Medium"/>
              </a:rPr>
              <a:t>  2020 Edition</a:t>
            </a:r>
            <a:endParaRPr sz="2800" dirty="0">
              <a:latin typeface="Franklin Gothic Medium"/>
              <a:cs typeface="Franklin Gothic Medium"/>
            </a:endParaRPr>
          </a:p>
        </p:txBody>
      </p:sp>
      <p:sp>
        <p:nvSpPr>
          <p:cNvPr id="6" name="object 6"/>
          <p:cNvSpPr txBox="1"/>
          <p:nvPr/>
        </p:nvSpPr>
        <p:spPr>
          <a:xfrm>
            <a:off x="2118105" y="3855211"/>
            <a:ext cx="6644640" cy="941069"/>
          </a:xfrm>
          <a:prstGeom prst="rect">
            <a:avLst/>
          </a:prstGeom>
        </p:spPr>
        <p:txBody>
          <a:bodyPr vert="horz" wrap="square" lIns="0" tIns="13335" rIns="0" bIns="0" rtlCol="0">
            <a:spAutoFit/>
          </a:bodyPr>
          <a:lstStyle/>
          <a:p>
            <a:pPr marL="12700" marR="5080">
              <a:lnSpc>
                <a:spcPct val="100000"/>
              </a:lnSpc>
              <a:spcBef>
                <a:spcPts val="105"/>
              </a:spcBef>
            </a:pPr>
            <a:r>
              <a:rPr sz="2000" dirty="0">
                <a:solidFill>
                  <a:srgbClr val="FFFFFF"/>
                </a:solidFill>
                <a:latin typeface="Franklin Gothic Medium"/>
                <a:cs typeface="Franklin Gothic Medium"/>
              </a:rPr>
              <a:t>The </a:t>
            </a:r>
            <a:r>
              <a:rPr sz="2000" spc="-25" dirty="0">
                <a:solidFill>
                  <a:srgbClr val="FFFFFF"/>
                </a:solidFill>
                <a:latin typeface="Franklin Gothic Medium"/>
                <a:cs typeface="Franklin Gothic Medium"/>
              </a:rPr>
              <a:t>nomination </a:t>
            </a:r>
            <a:r>
              <a:rPr sz="2000" spc="-45" dirty="0">
                <a:solidFill>
                  <a:srgbClr val="FFFFFF"/>
                </a:solidFill>
                <a:latin typeface="Franklin Gothic Medium"/>
                <a:cs typeface="Franklin Gothic Medium"/>
              </a:rPr>
              <a:t>game </a:t>
            </a:r>
            <a:r>
              <a:rPr sz="2000" spc="-5" dirty="0">
                <a:solidFill>
                  <a:srgbClr val="FFFFFF"/>
                </a:solidFill>
                <a:latin typeface="Franklin Gothic Medium"/>
                <a:cs typeface="Franklin Gothic Medium"/>
              </a:rPr>
              <a:t>is </a:t>
            </a:r>
            <a:r>
              <a:rPr sz="2000" spc="-10" dirty="0">
                <a:solidFill>
                  <a:srgbClr val="FFFFFF"/>
                </a:solidFill>
                <a:latin typeface="Franklin Gothic Medium"/>
                <a:cs typeface="Franklin Gothic Medium"/>
              </a:rPr>
              <a:t>an </a:t>
            </a:r>
            <a:r>
              <a:rPr sz="2000" spc="-30" dirty="0">
                <a:solidFill>
                  <a:srgbClr val="FFFFFF"/>
                </a:solidFill>
                <a:latin typeface="Franklin Gothic Medium"/>
                <a:cs typeface="Franklin Gothic Medium"/>
              </a:rPr>
              <a:t>elimination </a:t>
            </a:r>
            <a:r>
              <a:rPr sz="2000" spc="-10" dirty="0">
                <a:solidFill>
                  <a:srgbClr val="FFFFFF"/>
                </a:solidFill>
                <a:latin typeface="Franklin Gothic Medium"/>
                <a:cs typeface="Franklin Gothic Medium"/>
              </a:rPr>
              <a:t>contest.</a:t>
            </a:r>
            <a:r>
              <a:rPr sz="2000" spc="-5" dirty="0">
                <a:solidFill>
                  <a:srgbClr val="FFFFFF"/>
                </a:solidFill>
                <a:latin typeface="Franklin Gothic Medium"/>
                <a:cs typeface="Franklin Gothic Medium"/>
              </a:rPr>
              <a:t> </a:t>
            </a:r>
            <a:r>
              <a:rPr sz="2000" dirty="0">
                <a:solidFill>
                  <a:srgbClr val="FFFFFF"/>
                </a:solidFill>
                <a:latin typeface="Franklin Gothic Medium"/>
                <a:cs typeface="Franklin Gothic Medium"/>
              </a:rPr>
              <a:t>The </a:t>
            </a:r>
            <a:r>
              <a:rPr sz="2000" spc="-25" dirty="0">
                <a:solidFill>
                  <a:srgbClr val="FFFFFF"/>
                </a:solidFill>
                <a:latin typeface="Franklin Gothic Medium"/>
                <a:cs typeface="Franklin Gothic Medium"/>
              </a:rPr>
              <a:t>goal </a:t>
            </a:r>
            <a:r>
              <a:rPr sz="2000" spc="-5" dirty="0">
                <a:solidFill>
                  <a:srgbClr val="FFFFFF"/>
                </a:solidFill>
                <a:latin typeface="Franklin Gothic Medium"/>
                <a:cs typeface="Franklin Gothic Medium"/>
              </a:rPr>
              <a:t>is </a:t>
            </a:r>
            <a:r>
              <a:rPr sz="2000" spc="-40" dirty="0">
                <a:solidFill>
                  <a:srgbClr val="FFFFFF"/>
                </a:solidFill>
                <a:latin typeface="Franklin Gothic Medium"/>
                <a:cs typeface="Franklin Gothic Medium"/>
              </a:rPr>
              <a:t>to </a:t>
            </a:r>
            <a:r>
              <a:rPr sz="2000" spc="-484" dirty="0">
                <a:solidFill>
                  <a:srgbClr val="FFFFFF"/>
                </a:solidFill>
                <a:latin typeface="Franklin Gothic Medium"/>
                <a:cs typeface="Franklin Gothic Medium"/>
              </a:rPr>
              <a:t> </a:t>
            </a:r>
            <a:r>
              <a:rPr sz="2000" spc="-25" dirty="0">
                <a:solidFill>
                  <a:srgbClr val="FFFFFF"/>
                </a:solidFill>
                <a:latin typeface="Franklin Gothic Medium"/>
                <a:cs typeface="Franklin Gothic Medium"/>
              </a:rPr>
              <a:t>win a </a:t>
            </a:r>
            <a:r>
              <a:rPr sz="2000" spc="-35" dirty="0">
                <a:solidFill>
                  <a:srgbClr val="FFFFFF"/>
                </a:solidFill>
                <a:latin typeface="Franklin Gothic Medium"/>
                <a:cs typeface="Franklin Gothic Medium"/>
              </a:rPr>
              <a:t>majority </a:t>
            </a:r>
            <a:r>
              <a:rPr sz="2000" spc="-20" dirty="0">
                <a:solidFill>
                  <a:srgbClr val="FFFFFF"/>
                </a:solidFill>
                <a:latin typeface="Franklin Gothic Medium"/>
                <a:cs typeface="Franklin Gothic Medium"/>
              </a:rPr>
              <a:t>of </a:t>
            </a:r>
            <a:r>
              <a:rPr sz="2000" spc="-15" dirty="0">
                <a:solidFill>
                  <a:srgbClr val="FFFFFF"/>
                </a:solidFill>
                <a:latin typeface="Franklin Gothic Medium"/>
                <a:cs typeface="Franklin Gothic Medium"/>
              </a:rPr>
              <a:t>delegates’ </a:t>
            </a:r>
            <a:r>
              <a:rPr sz="2000" spc="5" dirty="0">
                <a:solidFill>
                  <a:srgbClr val="FFFFFF"/>
                </a:solidFill>
                <a:latin typeface="Franklin Gothic Medium"/>
                <a:cs typeface="Franklin Gothic Medium"/>
              </a:rPr>
              <a:t>support </a:t>
            </a:r>
            <a:r>
              <a:rPr sz="2000" spc="-25" dirty="0">
                <a:solidFill>
                  <a:srgbClr val="FFFFFF"/>
                </a:solidFill>
                <a:latin typeface="Franklin Gothic Medium"/>
                <a:cs typeface="Franklin Gothic Medium"/>
              </a:rPr>
              <a:t>at </a:t>
            </a:r>
            <a:r>
              <a:rPr sz="2000" spc="-15" dirty="0">
                <a:solidFill>
                  <a:srgbClr val="FFFFFF"/>
                </a:solidFill>
                <a:latin typeface="Franklin Gothic Medium"/>
                <a:cs typeface="Franklin Gothic Medium"/>
              </a:rPr>
              <a:t>the </a:t>
            </a:r>
            <a:r>
              <a:rPr sz="2000" spc="-20" dirty="0">
                <a:solidFill>
                  <a:srgbClr val="FFFFFF"/>
                </a:solidFill>
                <a:latin typeface="Franklin Gothic Medium"/>
                <a:cs typeface="Franklin Gothic Medium"/>
              </a:rPr>
              <a:t>national </a:t>
            </a:r>
            <a:r>
              <a:rPr sz="2000" spc="-5" dirty="0">
                <a:solidFill>
                  <a:srgbClr val="FFFFFF"/>
                </a:solidFill>
                <a:latin typeface="Franklin Gothic Medium"/>
                <a:cs typeface="Franklin Gothic Medium"/>
              </a:rPr>
              <a:t>party </a:t>
            </a:r>
            <a:r>
              <a:rPr sz="2000" dirty="0">
                <a:solidFill>
                  <a:srgbClr val="FFFFFF"/>
                </a:solidFill>
                <a:latin typeface="Franklin Gothic Medium"/>
                <a:cs typeface="Franklin Gothic Medium"/>
              </a:rPr>
              <a:t> </a:t>
            </a:r>
            <a:r>
              <a:rPr sz="2000" spc="-15" dirty="0">
                <a:solidFill>
                  <a:srgbClr val="FFFFFF"/>
                </a:solidFill>
                <a:latin typeface="Franklin Gothic Medium"/>
                <a:cs typeface="Franklin Gothic Medium"/>
              </a:rPr>
              <a:t>convention.</a:t>
            </a:r>
            <a:r>
              <a:rPr sz="2000" spc="20" dirty="0">
                <a:solidFill>
                  <a:srgbClr val="FFFFFF"/>
                </a:solidFill>
                <a:latin typeface="Franklin Gothic Medium"/>
                <a:cs typeface="Franklin Gothic Medium"/>
              </a:rPr>
              <a:t> </a:t>
            </a:r>
            <a:r>
              <a:rPr sz="2000" spc="-50" dirty="0">
                <a:solidFill>
                  <a:srgbClr val="FFFFFF"/>
                </a:solidFill>
                <a:latin typeface="Franklin Gothic Medium"/>
                <a:cs typeface="Franklin Gothic Medium"/>
              </a:rPr>
              <a:t>Who</a:t>
            </a:r>
            <a:r>
              <a:rPr sz="2000" spc="-40" dirty="0">
                <a:solidFill>
                  <a:srgbClr val="FFFFFF"/>
                </a:solidFill>
                <a:latin typeface="Franklin Gothic Medium"/>
                <a:cs typeface="Franklin Gothic Medium"/>
              </a:rPr>
              <a:t> </a:t>
            </a:r>
            <a:r>
              <a:rPr sz="2000" spc="-25" dirty="0">
                <a:solidFill>
                  <a:srgbClr val="FFFFFF"/>
                </a:solidFill>
                <a:latin typeface="Franklin Gothic Medium"/>
                <a:cs typeface="Franklin Gothic Medium"/>
              </a:rPr>
              <a:t>were</a:t>
            </a:r>
            <a:r>
              <a:rPr sz="2000" spc="-40" dirty="0">
                <a:solidFill>
                  <a:srgbClr val="FFFFFF"/>
                </a:solidFill>
                <a:latin typeface="Franklin Gothic Medium"/>
                <a:cs typeface="Franklin Gothic Medium"/>
              </a:rPr>
              <a:t> </a:t>
            </a:r>
            <a:r>
              <a:rPr sz="2000" spc="-15" dirty="0">
                <a:solidFill>
                  <a:srgbClr val="FFFFFF"/>
                </a:solidFill>
                <a:latin typeface="Franklin Gothic Medium"/>
                <a:cs typeface="Franklin Gothic Medium"/>
              </a:rPr>
              <a:t>the</a:t>
            </a:r>
            <a:r>
              <a:rPr sz="2000" spc="-30" dirty="0">
                <a:solidFill>
                  <a:srgbClr val="FFFFFF"/>
                </a:solidFill>
                <a:latin typeface="Franklin Gothic Medium"/>
                <a:cs typeface="Franklin Gothic Medium"/>
              </a:rPr>
              <a:t> </a:t>
            </a:r>
            <a:r>
              <a:rPr sz="2000" spc="-20" dirty="0">
                <a:solidFill>
                  <a:srgbClr val="FFFFFF"/>
                </a:solidFill>
                <a:latin typeface="Franklin Gothic Medium"/>
                <a:cs typeface="Franklin Gothic Medium"/>
              </a:rPr>
              <a:t>eventual</a:t>
            </a:r>
            <a:r>
              <a:rPr sz="2000" spc="-30" dirty="0">
                <a:solidFill>
                  <a:srgbClr val="FFFFFF"/>
                </a:solidFill>
                <a:latin typeface="Franklin Gothic Medium"/>
                <a:cs typeface="Franklin Gothic Medium"/>
              </a:rPr>
              <a:t> </a:t>
            </a:r>
            <a:r>
              <a:rPr sz="2000" spc="-10" dirty="0">
                <a:solidFill>
                  <a:srgbClr val="FFFFFF"/>
                </a:solidFill>
                <a:latin typeface="Franklin Gothic Medium"/>
                <a:cs typeface="Franklin Gothic Medium"/>
              </a:rPr>
              <a:t>winners</a:t>
            </a:r>
            <a:r>
              <a:rPr sz="2000" spc="-30" dirty="0">
                <a:solidFill>
                  <a:srgbClr val="FFFFFF"/>
                </a:solidFill>
                <a:latin typeface="Franklin Gothic Medium"/>
                <a:cs typeface="Franklin Gothic Medium"/>
              </a:rPr>
              <a:t> </a:t>
            </a:r>
            <a:r>
              <a:rPr sz="2000" spc="-20" dirty="0">
                <a:solidFill>
                  <a:srgbClr val="FFFFFF"/>
                </a:solidFill>
                <a:latin typeface="Franklin Gothic Medium"/>
                <a:cs typeface="Franklin Gothic Medium"/>
              </a:rPr>
              <a:t>of </a:t>
            </a:r>
            <a:r>
              <a:rPr sz="2000" spc="-5" dirty="0">
                <a:solidFill>
                  <a:srgbClr val="FFFFFF"/>
                </a:solidFill>
                <a:latin typeface="Franklin Gothic Medium"/>
                <a:cs typeface="Franklin Gothic Medium"/>
              </a:rPr>
              <a:t>each</a:t>
            </a:r>
            <a:r>
              <a:rPr sz="2000" spc="-45" dirty="0">
                <a:solidFill>
                  <a:srgbClr val="FFFFFF"/>
                </a:solidFill>
                <a:latin typeface="Franklin Gothic Medium"/>
                <a:cs typeface="Franklin Gothic Medium"/>
              </a:rPr>
              <a:t> </a:t>
            </a:r>
            <a:r>
              <a:rPr sz="2000" spc="-5" dirty="0">
                <a:solidFill>
                  <a:srgbClr val="FFFFFF"/>
                </a:solidFill>
                <a:latin typeface="Franklin Gothic Medium"/>
                <a:cs typeface="Franklin Gothic Medium"/>
              </a:rPr>
              <a:t>party?</a:t>
            </a:r>
            <a:endParaRPr sz="2000">
              <a:latin typeface="Franklin Gothic Medium"/>
              <a:cs typeface="Franklin Gothic Medium"/>
            </a:endParaRPr>
          </a:p>
        </p:txBody>
      </p:sp>
      <p:grpSp>
        <p:nvGrpSpPr>
          <p:cNvPr id="7" name="object 7"/>
          <p:cNvGrpSpPr/>
          <p:nvPr/>
        </p:nvGrpSpPr>
        <p:grpSpPr>
          <a:xfrm>
            <a:off x="1866900" y="895350"/>
            <a:ext cx="7048500" cy="2800985"/>
            <a:chOff x="1866900" y="908303"/>
            <a:chExt cx="7048500" cy="2800985"/>
          </a:xfrm>
        </p:grpSpPr>
        <p:pic>
          <p:nvPicPr>
            <p:cNvPr id="8" name="object 8"/>
            <p:cNvPicPr/>
            <p:nvPr/>
          </p:nvPicPr>
          <p:blipFill>
            <a:blip r:embed="rId2" cstate="print"/>
            <a:stretch>
              <a:fillRect/>
            </a:stretch>
          </p:blipFill>
          <p:spPr>
            <a:xfrm>
              <a:off x="2083849" y="3343866"/>
              <a:ext cx="1764565" cy="365339"/>
            </a:xfrm>
            <a:prstGeom prst="rect">
              <a:avLst/>
            </a:prstGeom>
          </p:spPr>
        </p:pic>
        <p:pic>
          <p:nvPicPr>
            <p:cNvPr id="9" name="object 9"/>
            <p:cNvPicPr/>
            <p:nvPr/>
          </p:nvPicPr>
          <p:blipFill>
            <a:blip r:embed="rId3" cstate="print"/>
            <a:stretch>
              <a:fillRect/>
            </a:stretch>
          </p:blipFill>
          <p:spPr>
            <a:xfrm>
              <a:off x="6349126" y="3343691"/>
              <a:ext cx="1851786" cy="358014"/>
            </a:xfrm>
            <a:prstGeom prst="rect">
              <a:avLst/>
            </a:prstGeom>
          </p:spPr>
        </p:pic>
        <p:pic>
          <p:nvPicPr>
            <p:cNvPr id="10" name="object 10"/>
            <p:cNvPicPr/>
            <p:nvPr/>
          </p:nvPicPr>
          <p:blipFill>
            <a:blip r:embed="rId4" cstate="print"/>
            <a:stretch>
              <a:fillRect/>
            </a:stretch>
          </p:blipFill>
          <p:spPr>
            <a:xfrm>
              <a:off x="1866900" y="908303"/>
              <a:ext cx="3218688" cy="2350008"/>
            </a:xfrm>
            <a:prstGeom prst="rect">
              <a:avLst/>
            </a:prstGeom>
          </p:spPr>
        </p:pic>
        <p:pic>
          <p:nvPicPr>
            <p:cNvPr id="11" name="object 11"/>
            <p:cNvPicPr/>
            <p:nvPr/>
          </p:nvPicPr>
          <p:blipFill>
            <a:blip r:embed="rId5" cstate="print"/>
            <a:stretch>
              <a:fillRect/>
            </a:stretch>
          </p:blipFill>
          <p:spPr>
            <a:xfrm>
              <a:off x="5410200" y="908303"/>
              <a:ext cx="3505200" cy="2322576"/>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20267"/>
            <a:ext cx="1866900" cy="4516120"/>
          </a:xfrm>
          <a:custGeom>
            <a:avLst/>
            <a:gdLst/>
            <a:ahLst/>
            <a:cxnLst/>
            <a:rect l="l" t="t" r="r" b="b"/>
            <a:pathLst>
              <a:path w="1866900" h="4516120">
                <a:moveTo>
                  <a:pt x="1866900" y="0"/>
                </a:moveTo>
                <a:lnTo>
                  <a:pt x="0" y="0"/>
                </a:lnTo>
                <a:lnTo>
                  <a:pt x="0" y="4515612"/>
                </a:lnTo>
                <a:lnTo>
                  <a:pt x="1866900" y="4515612"/>
                </a:lnTo>
                <a:lnTo>
                  <a:pt x="1866900" y="0"/>
                </a:lnTo>
                <a:close/>
              </a:path>
            </a:pathLst>
          </a:custGeom>
          <a:solidFill>
            <a:srgbClr val="BC4643"/>
          </a:solidFill>
        </p:spPr>
        <p:txBody>
          <a:bodyPr wrap="square" lIns="0" tIns="0" rIns="0" bIns="0" rtlCol="0"/>
          <a:lstStyle/>
          <a:p>
            <a:endParaRPr/>
          </a:p>
        </p:txBody>
      </p:sp>
      <p:sp>
        <p:nvSpPr>
          <p:cNvPr id="3" name="object 3"/>
          <p:cNvSpPr txBox="1"/>
          <p:nvPr/>
        </p:nvSpPr>
        <p:spPr>
          <a:xfrm>
            <a:off x="-135765" y="620268"/>
            <a:ext cx="1107996" cy="4049940"/>
          </a:xfrm>
          <a:prstGeom prst="rect">
            <a:avLst/>
          </a:prstGeom>
        </p:spPr>
        <p:txBody>
          <a:bodyPr vert="vert270" wrap="square" lIns="0" tIns="104775" rIns="0" bIns="0" rtlCol="0">
            <a:spAutoFit/>
          </a:bodyPr>
          <a:lstStyle/>
          <a:p>
            <a:pPr marL="12700">
              <a:lnSpc>
                <a:spcPct val="100000"/>
              </a:lnSpc>
              <a:spcBef>
                <a:spcPts val="825"/>
              </a:spcBef>
            </a:pPr>
            <a:r>
              <a:rPr sz="7200" spc="-5" dirty="0">
                <a:latin typeface="Arial Black"/>
                <a:cs typeface="Arial Black"/>
              </a:rPr>
              <a:t>STEP</a:t>
            </a:r>
            <a:r>
              <a:rPr sz="7200" spc="-105" dirty="0">
                <a:latin typeface="Arial Black"/>
                <a:cs typeface="Arial Black"/>
              </a:rPr>
              <a:t> </a:t>
            </a:r>
            <a:r>
              <a:rPr lang="en-US" sz="7200" spc="-105" dirty="0">
                <a:latin typeface="Arial Black"/>
                <a:cs typeface="Arial Black"/>
              </a:rPr>
              <a:t>1</a:t>
            </a:r>
            <a:endParaRPr sz="7200" dirty="0">
              <a:latin typeface="Arial Black"/>
              <a:cs typeface="Arial Black"/>
            </a:endParaRPr>
          </a:p>
        </p:txBody>
      </p:sp>
      <p:sp>
        <p:nvSpPr>
          <p:cNvPr id="4" name="object 4"/>
          <p:cNvSpPr txBox="1"/>
          <p:nvPr/>
        </p:nvSpPr>
        <p:spPr>
          <a:xfrm>
            <a:off x="1175250" y="829474"/>
            <a:ext cx="622300" cy="3755390"/>
          </a:xfrm>
          <a:prstGeom prst="rect">
            <a:avLst/>
          </a:prstGeom>
        </p:spPr>
        <p:txBody>
          <a:bodyPr vert="vert270" wrap="square" lIns="0" tIns="35560" rIns="0" bIns="0" rtlCol="0">
            <a:spAutoFit/>
          </a:bodyPr>
          <a:lstStyle/>
          <a:p>
            <a:pPr marL="242570">
              <a:lnSpc>
                <a:spcPct val="100000"/>
              </a:lnSpc>
              <a:spcBef>
                <a:spcPts val="280"/>
              </a:spcBef>
            </a:pPr>
            <a:r>
              <a:rPr sz="1800" spc="-15" dirty="0">
                <a:latin typeface="Arial Black"/>
                <a:cs typeface="Arial Black"/>
              </a:rPr>
              <a:t>PRIMARY</a:t>
            </a:r>
            <a:r>
              <a:rPr sz="1800" spc="-35" dirty="0">
                <a:latin typeface="Arial Black"/>
                <a:cs typeface="Arial Black"/>
              </a:rPr>
              <a:t> </a:t>
            </a:r>
            <a:r>
              <a:rPr sz="1800" spc="-5" dirty="0">
                <a:latin typeface="Arial Black"/>
                <a:cs typeface="Arial Black"/>
              </a:rPr>
              <a:t>SEASON</a:t>
            </a:r>
            <a:r>
              <a:rPr sz="1800" spc="-15" dirty="0">
                <a:latin typeface="Arial Black"/>
                <a:cs typeface="Arial Black"/>
              </a:rPr>
              <a:t> </a:t>
            </a:r>
            <a:r>
              <a:rPr sz="1800" dirty="0">
                <a:latin typeface="Arial Black"/>
                <a:cs typeface="Arial Black"/>
              </a:rPr>
              <a:t>AND</a:t>
            </a:r>
            <a:endParaRPr sz="1800">
              <a:latin typeface="Arial Black"/>
              <a:cs typeface="Arial Black"/>
            </a:endParaRPr>
          </a:p>
          <a:p>
            <a:pPr marL="12700">
              <a:lnSpc>
                <a:spcPct val="100000"/>
              </a:lnSpc>
            </a:pPr>
            <a:r>
              <a:rPr sz="1800" spc="-5" dirty="0">
                <a:latin typeface="Arial Black"/>
                <a:cs typeface="Arial Black"/>
              </a:rPr>
              <a:t>COMPETING</a:t>
            </a:r>
            <a:r>
              <a:rPr sz="1800" spc="-10" dirty="0">
                <a:latin typeface="Arial Black"/>
                <a:cs typeface="Arial Black"/>
              </a:rPr>
              <a:t> </a:t>
            </a:r>
            <a:r>
              <a:rPr sz="1800" dirty="0">
                <a:latin typeface="Arial Black"/>
                <a:cs typeface="Arial Black"/>
              </a:rPr>
              <a:t>FOR</a:t>
            </a:r>
            <a:r>
              <a:rPr sz="1800" spc="-30" dirty="0">
                <a:latin typeface="Arial Black"/>
                <a:cs typeface="Arial Black"/>
              </a:rPr>
              <a:t> </a:t>
            </a:r>
            <a:r>
              <a:rPr sz="1800" spc="-20" dirty="0">
                <a:latin typeface="Arial Black"/>
                <a:cs typeface="Arial Black"/>
              </a:rPr>
              <a:t>DELEGATES</a:t>
            </a:r>
            <a:endParaRPr sz="1800">
              <a:latin typeface="Arial Black"/>
              <a:cs typeface="Arial Black"/>
            </a:endParaRPr>
          </a:p>
        </p:txBody>
      </p:sp>
      <p:sp>
        <p:nvSpPr>
          <p:cNvPr id="5" name="object 5"/>
          <p:cNvSpPr txBox="1">
            <a:spLocks noGrp="1"/>
          </p:cNvSpPr>
          <p:nvPr>
            <p:ph type="title"/>
          </p:nvPr>
        </p:nvSpPr>
        <p:spPr>
          <a:xfrm>
            <a:off x="76200" y="45041"/>
            <a:ext cx="6010910" cy="381515"/>
          </a:xfrm>
          <a:prstGeom prst="rect">
            <a:avLst/>
          </a:prstGeom>
        </p:spPr>
        <p:txBody>
          <a:bodyPr vert="horz" wrap="square" lIns="0" tIns="12065" rIns="0" bIns="0" rtlCol="0">
            <a:spAutoFit/>
          </a:bodyPr>
          <a:lstStyle/>
          <a:p>
            <a:pPr marL="12700">
              <a:lnSpc>
                <a:spcPct val="100000"/>
              </a:lnSpc>
              <a:spcBef>
                <a:spcPts val="95"/>
              </a:spcBef>
            </a:pPr>
            <a:r>
              <a:rPr sz="2400" b="0" spc="-15" dirty="0">
                <a:latin typeface="Franklin Gothic Medium"/>
                <a:cs typeface="Franklin Gothic Medium"/>
              </a:rPr>
              <a:t>HOW</a:t>
            </a:r>
            <a:r>
              <a:rPr sz="2400" b="0" spc="-20" dirty="0">
                <a:latin typeface="Franklin Gothic Medium"/>
                <a:cs typeface="Franklin Gothic Medium"/>
              </a:rPr>
              <a:t> </a:t>
            </a:r>
            <a:r>
              <a:rPr sz="2400" b="0" spc="-15" dirty="0">
                <a:latin typeface="Franklin Gothic Medium"/>
                <a:cs typeface="Franklin Gothic Medium"/>
              </a:rPr>
              <a:t>TO</a:t>
            </a:r>
            <a:r>
              <a:rPr sz="2400" b="0" spc="-30" dirty="0">
                <a:latin typeface="Franklin Gothic Medium"/>
                <a:cs typeface="Franklin Gothic Medium"/>
              </a:rPr>
              <a:t> </a:t>
            </a:r>
            <a:r>
              <a:rPr sz="2400" b="0" dirty="0">
                <a:latin typeface="Franklin Gothic Medium"/>
                <a:cs typeface="Franklin Gothic Medium"/>
              </a:rPr>
              <a:t>BECOME</a:t>
            </a:r>
            <a:r>
              <a:rPr sz="2400" b="0" spc="-55" dirty="0">
                <a:latin typeface="Franklin Gothic Medium"/>
                <a:cs typeface="Franklin Gothic Medium"/>
              </a:rPr>
              <a:t> </a:t>
            </a:r>
            <a:r>
              <a:rPr sz="2400" b="0" dirty="0">
                <a:latin typeface="Franklin Gothic Medium"/>
                <a:cs typeface="Franklin Gothic Medium"/>
              </a:rPr>
              <a:t>THE</a:t>
            </a:r>
            <a:r>
              <a:rPr sz="2400" b="0" spc="-25" dirty="0">
                <a:latin typeface="Franklin Gothic Medium"/>
                <a:cs typeface="Franklin Gothic Medium"/>
              </a:rPr>
              <a:t> </a:t>
            </a:r>
            <a:r>
              <a:rPr sz="2400" b="0" dirty="0">
                <a:latin typeface="Franklin Gothic Medium"/>
                <a:cs typeface="Franklin Gothic Medium"/>
              </a:rPr>
              <a:t>PARTY</a:t>
            </a:r>
            <a:r>
              <a:rPr sz="2400" b="0" spc="-50" dirty="0">
                <a:latin typeface="Franklin Gothic Medium"/>
                <a:cs typeface="Franklin Gothic Medium"/>
              </a:rPr>
              <a:t> </a:t>
            </a:r>
            <a:r>
              <a:rPr sz="2400" b="0" dirty="0">
                <a:latin typeface="Franklin Gothic Medium"/>
                <a:cs typeface="Franklin Gothic Medium"/>
              </a:rPr>
              <a:t>NOMINEE</a:t>
            </a:r>
            <a:endParaRPr sz="2400" dirty="0">
              <a:latin typeface="Franklin Gothic Medium"/>
              <a:cs typeface="Franklin Gothic Medium"/>
            </a:endParaRPr>
          </a:p>
        </p:txBody>
      </p:sp>
      <p:sp>
        <p:nvSpPr>
          <p:cNvPr id="6" name="object 6"/>
          <p:cNvSpPr txBox="1"/>
          <p:nvPr/>
        </p:nvSpPr>
        <p:spPr>
          <a:xfrm>
            <a:off x="2082164" y="3857040"/>
            <a:ext cx="6951345" cy="1123315"/>
          </a:xfrm>
          <a:prstGeom prst="rect">
            <a:avLst/>
          </a:prstGeom>
        </p:spPr>
        <p:txBody>
          <a:bodyPr vert="horz" wrap="square" lIns="0" tIns="12700" rIns="0" bIns="0" rtlCol="0">
            <a:spAutoFit/>
          </a:bodyPr>
          <a:lstStyle/>
          <a:p>
            <a:pPr marL="12065" marR="5080" indent="-635" algn="ctr">
              <a:lnSpc>
                <a:spcPct val="100000"/>
              </a:lnSpc>
              <a:spcBef>
                <a:spcPts val="100"/>
              </a:spcBef>
            </a:pPr>
            <a:r>
              <a:rPr sz="1800" spc="-15" dirty="0">
                <a:solidFill>
                  <a:srgbClr val="FFFFFF"/>
                </a:solidFill>
                <a:latin typeface="Franklin Gothic Medium"/>
                <a:cs typeface="Franklin Gothic Medium"/>
              </a:rPr>
              <a:t>During </a:t>
            </a:r>
            <a:r>
              <a:rPr sz="1800" spc="-10" dirty="0">
                <a:solidFill>
                  <a:srgbClr val="FFFFFF"/>
                </a:solidFill>
                <a:latin typeface="Franklin Gothic Medium"/>
                <a:cs typeface="Franklin Gothic Medium"/>
              </a:rPr>
              <a:t>the </a:t>
            </a:r>
            <a:r>
              <a:rPr sz="1800" spc="-25" dirty="0">
                <a:solidFill>
                  <a:srgbClr val="FFFFFF"/>
                </a:solidFill>
                <a:latin typeface="Franklin Gothic Medium"/>
                <a:cs typeface="Franklin Gothic Medium"/>
              </a:rPr>
              <a:t>primary </a:t>
            </a:r>
            <a:r>
              <a:rPr sz="1800" dirty="0">
                <a:solidFill>
                  <a:srgbClr val="FFFFFF"/>
                </a:solidFill>
                <a:latin typeface="Franklin Gothic Medium"/>
                <a:cs typeface="Franklin Gothic Medium"/>
              </a:rPr>
              <a:t>season </a:t>
            </a:r>
            <a:r>
              <a:rPr sz="1800" spc="-15" dirty="0">
                <a:solidFill>
                  <a:srgbClr val="FFFFFF"/>
                </a:solidFill>
                <a:latin typeface="Franklin Gothic Medium"/>
                <a:cs typeface="Franklin Gothic Medium"/>
              </a:rPr>
              <a:t>(usually Feb through </a:t>
            </a:r>
            <a:r>
              <a:rPr sz="1800" spc="5" dirty="0">
                <a:solidFill>
                  <a:srgbClr val="FFFFFF"/>
                </a:solidFill>
                <a:latin typeface="Franklin Gothic Medium"/>
                <a:cs typeface="Franklin Gothic Medium"/>
              </a:rPr>
              <a:t>June), </a:t>
            </a:r>
            <a:r>
              <a:rPr sz="1800" spc="-10" dirty="0">
                <a:solidFill>
                  <a:srgbClr val="FFFFFF"/>
                </a:solidFill>
                <a:latin typeface="Franklin Gothic Medium"/>
                <a:cs typeface="Franklin Gothic Medium"/>
              </a:rPr>
              <a:t>the </a:t>
            </a:r>
            <a:r>
              <a:rPr sz="1800" spc="-15" dirty="0">
                <a:solidFill>
                  <a:srgbClr val="FFFFFF"/>
                </a:solidFill>
                <a:latin typeface="Franklin Gothic Medium"/>
                <a:cs typeface="Franklin Gothic Medium"/>
              </a:rPr>
              <a:t>candidates </a:t>
            </a:r>
            <a:r>
              <a:rPr sz="1800" spc="-10" dirty="0">
                <a:solidFill>
                  <a:srgbClr val="FFFFFF"/>
                </a:solidFill>
                <a:latin typeface="Franklin Gothic Medium"/>
                <a:cs typeface="Franklin Gothic Medium"/>
              </a:rPr>
              <a:t> are </a:t>
            </a:r>
            <a:r>
              <a:rPr sz="1800" spc="-30" dirty="0">
                <a:solidFill>
                  <a:srgbClr val="FFFFFF"/>
                </a:solidFill>
                <a:latin typeface="Franklin Gothic Medium"/>
                <a:cs typeface="Franklin Gothic Medium"/>
              </a:rPr>
              <a:t>campaigning </a:t>
            </a:r>
            <a:r>
              <a:rPr sz="1800" spc="-25" dirty="0">
                <a:solidFill>
                  <a:srgbClr val="FFFFFF"/>
                </a:solidFill>
                <a:latin typeface="Franklin Gothic Medium"/>
                <a:cs typeface="Franklin Gothic Medium"/>
              </a:rPr>
              <a:t>all </a:t>
            </a:r>
            <a:r>
              <a:rPr sz="1800" spc="-15" dirty="0">
                <a:solidFill>
                  <a:srgbClr val="FFFFFF"/>
                </a:solidFill>
                <a:latin typeface="Franklin Gothic Medium"/>
                <a:cs typeface="Franklin Gothic Medium"/>
              </a:rPr>
              <a:t>over </a:t>
            </a:r>
            <a:r>
              <a:rPr sz="1800" spc="-10" dirty="0">
                <a:solidFill>
                  <a:srgbClr val="FFFFFF"/>
                </a:solidFill>
                <a:latin typeface="Franklin Gothic Medium"/>
                <a:cs typeface="Franklin Gothic Medium"/>
              </a:rPr>
              <a:t>the </a:t>
            </a:r>
            <a:r>
              <a:rPr sz="1800" spc="-5" dirty="0">
                <a:solidFill>
                  <a:srgbClr val="FFFFFF"/>
                </a:solidFill>
                <a:latin typeface="Franklin Gothic Medium"/>
                <a:cs typeface="Franklin Gothic Medium"/>
              </a:rPr>
              <a:t>country </a:t>
            </a:r>
            <a:r>
              <a:rPr sz="1800" spc="-30" dirty="0">
                <a:solidFill>
                  <a:srgbClr val="FFFFFF"/>
                </a:solidFill>
                <a:latin typeface="Franklin Gothic Medium"/>
                <a:cs typeface="Franklin Gothic Medium"/>
              </a:rPr>
              <a:t>to </a:t>
            </a:r>
            <a:r>
              <a:rPr sz="1800" dirty="0">
                <a:solidFill>
                  <a:srgbClr val="FFFFFF"/>
                </a:solidFill>
                <a:latin typeface="Franklin Gothic Medium"/>
                <a:cs typeface="Franklin Gothic Medium"/>
              </a:rPr>
              <a:t>secure </a:t>
            </a:r>
            <a:r>
              <a:rPr sz="1800" spc="-10" dirty="0">
                <a:solidFill>
                  <a:srgbClr val="FFFFFF"/>
                </a:solidFill>
                <a:latin typeface="Franklin Gothic Medium"/>
                <a:cs typeface="Franklin Gothic Medium"/>
              </a:rPr>
              <a:t>enough </a:t>
            </a:r>
            <a:r>
              <a:rPr sz="1800" spc="-25" dirty="0">
                <a:solidFill>
                  <a:srgbClr val="FFFFFF"/>
                </a:solidFill>
                <a:latin typeface="Franklin Gothic Medium"/>
                <a:cs typeface="Franklin Gothic Medium"/>
              </a:rPr>
              <a:t>delegate </a:t>
            </a:r>
            <a:r>
              <a:rPr sz="1800" spc="-15" dirty="0">
                <a:solidFill>
                  <a:srgbClr val="FFFFFF"/>
                </a:solidFill>
                <a:latin typeface="Franklin Gothic Medium"/>
                <a:cs typeface="Franklin Gothic Medium"/>
              </a:rPr>
              <a:t>votes </a:t>
            </a:r>
            <a:r>
              <a:rPr sz="1800" spc="-30" dirty="0">
                <a:solidFill>
                  <a:srgbClr val="FFFFFF"/>
                </a:solidFill>
                <a:latin typeface="Franklin Gothic Medium"/>
                <a:cs typeface="Franklin Gothic Medium"/>
              </a:rPr>
              <a:t>to </a:t>
            </a:r>
            <a:r>
              <a:rPr sz="1800" spc="-434" dirty="0">
                <a:solidFill>
                  <a:srgbClr val="FFFFFF"/>
                </a:solidFill>
                <a:latin typeface="Franklin Gothic Medium"/>
                <a:cs typeface="Franklin Gothic Medium"/>
              </a:rPr>
              <a:t> </a:t>
            </a:r>
            <a:r>
              <a:rPr sz="1800" spc="-30" dirty="0">
                <a:solidFill>
                  <a:srgbClr val="FFFFFF"/>
                </a:solidFill>
                <a:latin typeface="Franklin Gothic Medium"/>
                <a:cs typeface="Franklin Gothic Medium"/>
              </a:rPr>
              <a:t>win </a:t>
            </a:r>
            <a:r>
              <a:rPr sz="1800" spc="-10" dirty="0">
                <a:solidFill>
                  <a:srgbClr val="FFFFFF"/>
                </a:solidFill>
                <a:latin typeface="Franklin Gothic Medium"/>
                <a:cs typeface="Franklin Gothic Medium"/>
              </a:rPr>
              <a:t>the </a:t>
            </a:r>
            <a:r>
              <a:rPr sz="1800" spc="-5" dirty="0">
                <a:solidFill>
                  <a:srgbClr val="FFFFFF"/>
                </a:solidFill>
                <a:latin typeface="Franklin Gothic Medium"/>
                <a:cs typeface="Franklin Gothic Medium"/>
              </a:rPr>
              <a:t>party’s </a:t>
            </a:r>
            <a:r>
              <a:rPr sz="1800" spc="-20" dirty="0">
                <a:solidFill>
                  <a:srgbClr val="FFFFFF"/>
                </a:solidFill>
                <a:latin typeface="Franklin Gothic Medium"/>
                <a:cs typeface="Franklin Gothic Medium"/>
              </a:rPr>
              <a:t>nomination. </a:t>
            </a:r>
            <a:r>
              <a:rPr sz="1800" spc="-30" dirty="0">
                <a:solidFill>
                  <a:srgbClr val="FFFFFF"/>
                </a:solidFill>
                <a:latin typeface="Franklin Gothic Medium"/>
                <a:cs typeface="Franklin Gothic Medium"/>
              </a:rPr>
              <a:t>Some </a:t>
            </a:r>
            <a:r>
              <a:rPr sz="1800" spc="-10" dirty="0">
                <a:solidFill>
                  <a:srgbClr val="FFFFFF"/>
                </a:solidFill>
                <a:latin typeface="Franklin Gothic Medium"/>
                <a:cs typeface="Franklin Gothic Medium"/>
              </a:rPr>
              <a:t>candidates </a:t>
            </a:r>
            <a:r>
              <a:rPr sz="1800" spc="-35" dirty="0">
                <a:solidFill>
                  <a:srgbClr val="FFFFFF"/>
                </a:solidFill>
                <a:latin typeface="Franklin Gothic Medium"/>
                <a:cs typeface="Franklin Gothic Medium"/>
              </a:rPr>
              <a:t>will </a:t>
            </a:r>
            <a:r>
              <a:rPr sz="1800" spc="5" dirty="0">
                <a:solidFill>
                  <a:srgbClr val="FFFFFF"/>
                </a:solidFill>
                <a:latin typeface="Franklin Gothic Medium"/>
                <a:cs typeface="Franklin Gothic Medium"/>
              </a:rPr>
              <a:t>suspend </a:t>
            </a:r>
            <a:r>
              <a:rPr sz="1800" spc="-15" dirty="0">
                <a:solidFill>
                  <a:srgbClr val="FFFFFF"/>
                </a:solidFill>
                <a:latin typeface="Franklin Gothic Medium"/>
                <a:cs typeface="Franklin Gothic Medium"/>
              </a:rPr>
              <a:t>their </a:t>
            </a:r>
            <a:r>
              <a:rPr sz="1800" spc="-10" dirty="0">
                <a:solidFill>
                  <a:srgbClr val="FFFFFF"/>
                </a:solidFill>
                <a:latin typeface="Franklin Gothic Medium"/>
                <a:cs typeface="Franklin Gothic Medium"/>
              </a:rPr>
              <a:t> </a:t>
            </a:r>
            <a:r>
              <a:rPr sz="1800" spc="-25" dirty="0">
                <a:solidFill>
                  <a:srgbClr val="FFFFFF"/>
                </a:solidFill>
                <a:latin typeface="Franklin Gothic Medium"/>
                <a:cs typeface="Franklin Gothic Medium"/>
              </a:rPr>
              <a:t>campaigns</a:t>
            </a:r>
            <a:r>
              <a:rPr sz="1800" spc="-35" dirty="0">
                <a:solidFill>
                  <a:srgbClr val="FFFFFF"/>
                </a:solidFill>
                <a:latin typeface="Franklin Gothic Medium"/>
                <a:cs typeface="Franklin Gothic Medium"/>
              </a:rPr>
              <a:t> </a:t>
            </a:r>
            <a:r>
              <a:rPr sz="1800" spc="-15" dirty="0">
                <a:solidFill>
                  <a:srgbClr val="FFFFFF"/>
                </a:solidFill>
                <a:latin typeface="Franklin Gothic Medium"/>
                <a:cs typeface="Franklin Gothic Medium"/>
              </a:rPr>
              <a:t>after</a:t>
            </a:r>
            <a:r>
              <a:rPr sz="1800" spc="-25" dirty="0">
                <a:solidFill>
                  <a:srgbClr val="FFFFFF"/>
                </a:solidFill>
                <a:latin typeface="Franklin Gothic Medium"/>
                <a:cs typeface="Franklin Gothic Medium"/>
              </a:rPr>
              <a:t> </a:t>
            </a:r>
            <a:r>
              <a:rPr sz="1800" spc="-5" dirty="0">
                <a:solidFill>
                  <a:srgbClr val="FFFFFF"/>
                </a:solidFill>
                <a:latin typeface="Franklin Gothic Medium"/>
                <a:cs typeface="Franklin Gothic Medium"/>
              </a:rPr>
              <a:t>poor</a:t>
            </a:r>
            <a:r>
              <a:rPr sz="1800" spc="-30" dirty="0">
                <a:solidFill>
                  <a:srgbClr val="FFFFFF"/>
                </a:solidFill>
                <a:latin typeface="Franklin Gothic Medium"/>
                <a:cs typeface="Franklin Gothic Medium"/>
              </a:rPr>
              <a:t> </a:t>
            </a:r>
            <a:r>
              <a:rPr sz="1800" spc="-15" dirty="0">
                <a:solidFill>
                  <a:srgbClr val="FFFFFF"/>
                </a:solidFill>
                <a:latin typeface="Franklin Gothic Medium"/>
                <a:cs typeface="Franklin Gothic Medium"/>
              </a:rPr>
              <a:t>performances</a:t>
            </a:r>
            <a:r>
              <a:rPr sz="1800" spc="-30" dirty="0">
                <a:solidFill>
                  <a:srgbClr val="FFFFFF"/>
                </a:solidFill>
                <a:latin typeface="Franklin Gothic Medium"/>
                <a:cs typeface="Franklin Gothic Medium"/>
              </a:rPr>
              <a:t> </a:t>
            </a:r>
            <a:r>
              <a:rPr sz="1800" spc="-15" dirty="0">
                <a:solidFill>
                  <a:srgbClr val="FFFFFF"/>
                </a:solidFill>
                <a:latin typeface="Franklin Gothic Medium"/>
                <a:cs typeface="Franklin Gothic Medium"/>
              </a:rPr>
              <a:t>in </a:t>
            </a:r>
            <a:r>
              <a:rPr sz="1800" spc="-10" dirty="0">
                <a:solidFill>
                  <a:srgbClr val="FFFFFF"/>
                </a:solidFill>
                <a:latin typeface="Franklin Gothic Medium"/>
                <a:cs typeface="Franklin Gothic Medium"/>
              </a:rPr>
              <a:t>the</a:t>
            </a:r>
            <a:r>
              <a:rPr sz="1800" spc="-25" dirty="0">
                <a:solidFill>
                  <a:srgbClr val="FFFFFF"/>
                </a:solidFill>
                <a:latin typeface="Franklin Gothic Medium"/>
                <a:cs typeface="Franklin Gothic Medium"/>
              </a:rPr>
              <a:t> </a:t>
            </a:r>
            <a:r>
              <a:rPr sz="1800" spc="-20" dirty="0">
                <a:solidFill>
                  <a:srgbClr val="FFFFFF"/>
                </a:solidFill>
                <a:latin typeface="Franklin Gothic Medium"/>
                <a:cs typeface="Franklin Gothic Medium"/>
              </a:rPr>
              <a:t>early</a:t>
            </a:r>
            <a:r>
              <a:rPr sz="1800" spc="-35" dirty="0">
                <a:solidFill>
                  <a:srgbClr val="FFFFFF"/>
                </a:solidFill>
                <a:latin typeface="Franklin Gothic Medium"/>
                <a:cs typeface="Franklin Gothic Medium"/>
              </a:rPr>
              <a:t> </a:t>
            </a:r>
            <a:r>
              <a:rPr sz="1800" spc="-10" dirty="0">
                <a:solidFill>
                  <a:srgbClr val="FFFFFF"/>
                </a:solidFill>
                <a:latin typeface="Franklin Gothic Medium"/>
                <a:cs typeface="Franklin Gothic Medium"/>
              </a:rPr>
              <a:t>stages.</a:t>
            </a:r>
            <a:endParaRPr sz="1800" dirty="0">
              <a:latin typeface="Franklin Gothic Medium"/>
              <a:cs typeface="Franklin Gothic Medium"/>
            </a:endParaRPr>
          </a:p>
        </p:txBody>
      </p:sp>
      <p:sp>
        <p:nvSpPr>
          <p:cNvPr id="7" name="object 7"/>
          <p:cNvSpPr txBox="1"/>
          <p:nvPr/>
        </p:nvSpPr>
        <p:spPr>
          <a:xfrm>
            <a:off x="1901536" y="426556"/>
            <a:ext cx="7353300" cy="3675365"/>
          </a:xfrm>
          <a:prstGeom prst="rect">
            <a:avLst/>
          </a:prstGeom>
        </p:spPr>
        <p:txBody>
          <a:bodyPr vert="horz" wrap="square" lIns="0" tIns="12700" rIns="0" bIns="0" rtlCol="0">
            <a:spAutoFit/>
          </a:bodyPr>
          <a:lstStyle/>
          <a:p>
            <a:pPr marL="355600" indent="-342900">
              <a:lnSpc>
                <a:spcPct val="100000"/>
              </a:lnSpc>
              <a:spcBef>
                <a:spcPts val="100"/>
              </a:spcBef>
              <a:buFont typeface="Arial"/>
              <a:buChar char="•"/>
              <a:tabLst>
                <a:tab pos="354965" algn="l"/>
                <a:tab pos="355600" algn="l"/>
              </a:tabLst>
            </a:pPr>
            <a:r>
              <a:rPr sz="1800" spc="-55" dirty="0">
                <a:latin typeface="Cambria"/>
                <a:cs typeface="Cambria"/>
              </a:rPr>
              <a:t>The</a:t>
            </a:r>
            <a:r>
              <a:rPr sz="1800" spc="25" dirty="0">
                <a:latin typeface="Cambria"/>
                <a:cs typeface="Cambria"/>
              </a:rPr>
              <a:t> </a:t>
            </a:r>
            <a:r>
              <a:rPr sz="1800" spc="-35" dirty="0">
                <a:latin typeface="Cambria"/>
                <a:cs typeface="Cambria"/>
              </a:rPr>
              <a:t>primary</a:t>
            </a:r>
            <a:r>
              <a:rPr sz="1800" spc="30" dirty="0">
                <a:latin typeface="Cambria"/>
                <a:cs typeface="Cambria"/>
              </a:rPr>
              <a:t> </a:t>
            </a:r>
            <a:r>
              <a:rPr sz="1800" spc="-70" dirty="0">
                <a:latin typeface="Cambria"/>
                <a:cs typeface="Cambria"/>
              </a:rPr>
              <a:t>season</a:t>
            </a:r>
            <a:r>
              <a:rPr sz="1800" spc="15" dirty="0">
                <a:latin typeface="Cambria"/>
                <a:cs typeface="Cambria"/>
              </a:rPr>
              <a:t> </a:t>
            </a:r>
            <a:r>
              <a:rPr sz="1800" spc="-40" dirty="0">
                <a:latin typeface="Cambria"/>
                <a:cs typeface="Cambria"/>
              </a:rPr>
              <a:t>includes</a:t>
            </a:r>
            <a:r>
              <a:rPr sz="1800" spc="25" dirty="0">
                <a:latin typeface="Cambria"/>
                <a:cs typeface="Cambria"/>
              </a:rPr>
              <a:t> </a:t>
            </a:r>
            <a:r>
              <a:rPr sz="1800" spc="-50" dirty="0">
                <a:latin typeface="Cambria"/>
                <a:cs typeface="Cambria"/>
              </a:rPr>
              <a:t>both</a:t>
            </a:r>
            <a:r>
              <a:rPr sz="1800" spc="25" dirty="0">
                <a:latin typeface="Cambria"/>
                <a:cs typeface="Cambria"/>
              </a:rPr>
              <a:t> </a:t>
            </a:r>
            <a:r>
              <a:rPr sz="1800" spc="-80" dirty="0">
                <a:latin typeface="Cambria"/>
                <a:cs typeface="Cambria"/>
              </a:rPr>
              <a:t>state</a:t>
            </a:r>
            <a:r>
              <a:rPr sz="1800" spc="30" dirty="0">
                <a:latin typeface="Cambria"/>
                <a:cs typeface="Cambria"/>
              </a:rPr>
              <a:t> </a:t>
            </a:r>
            <a:r>
              <a:rPr sz="1800" spc="-45" dirty="0">
                <a:latin typeface="Cambria"/>
                <a:cs typeface="Cambria"/>
              </a:rPr>
              <a:t>primaries</a:t>
            </a:r>
            <a:r>
              <a:rPr sz="1800" spc="25" dirty="0">
                <a:latin typeface="Cambria"/>
                <a:cs typeface="Cambria"/>
              </a:rPr>
              <a:t> </a:t>
            </a:r>
            <a:r>
              <a:rPr sz="1800" spc="-35" dirty="0">
                <a:latin typeface="Cambria"/>
                <a:cs typeface="Cambria"/>
              </a:rPr>
              <a:t>and</a:t>
            </a:r>
            <a:r>
              <a:rPr sz="1800" spc="45" dirty="0">
                <a:latin typeface="Cambria"/>
                <a:cs typeface="Cambria"/>
              </a:rPr>
              <a:t> </a:t>
            </a:r>
            <a:r>
              <a:rPr sz="1800" spc="-80" dirty="0">
                <a:latin typeface="Cambria"/>
                <a:cs typeface="Cambria"/>
              </a:rPr>
              <a:t>state</a:t>
            </a:r>
            <a:r>
              <a:rPr sz="1800" spc="30" dirty="0">
                <a:latin typeface="Cambria"/>
                <a:cs typeface="Cambria"/>
              </a:rPr>
              <a:t> </a:t>
            </a:r>
            <a:r>
              <a:rPr sz="1800" spc="-40" dirty="0">
                <a:latin typeface="Cambria"/>
                <a:cs typeface="Cambria"/>
              </a:rPr>
              <a:t>caucuses</a:t>
            </a:r>
            <a:endParaRPr sz="1800" dirty="0">
              <a:latin typeface="Cambria"/>
              <a:cs typeface="Cambria"/>
            </a:endParaRPr>
          </a:p>
          <a:p>
            <a:pPr marL="355600" marR="67310" indent="-342900">
              <a:lnSpc>
                <a:spcPct val="100000"/>
              </a:lnSpc>
              <a:buFont typeface="Arial"/>
              <a:buChar char="•"/>
              <a:tabLst>
                <a:tab pos="354965" algn="l"/>
                <a:tab pos="355600" algn="l"/>
              </a:tabLst>
            </a:pPr>
            <a:r>
              <a:rPr sz="1800" spc="-55" dirty="0">
                <a:latin typeface="Cambria"/>
                <a:cs typeface="Cambria"/>
              </a:rPr>
              <a:t>The</a:t>
            </a:r>
            <a:r>
              <a:rPr sz="1800" spc="25" dirty="0">
                <a:latin typeface="Cambria"/>
                <a:cs typeface="Cambria"/>
              </a:rPr>
              <a:t> </a:t>
            </a:r>
            <a:r>
              <a:rPr sz="1800" spc="-25" dirty="0">
                <a:latin typeface="Cambria"/>
                <a:cs typeface="Cambria"/>
              </a:rPr>
              <a:t>main</a:t>
            </a:r>
            <a:r>
              <a:rPr sz="1800" spc="35" dirty="0">
                <a:latin typeface="Cambria"/>
                <a:cs typeface="Cambria"/>
              </a:rPr>
              <a:t> </a:t>
            </a:r>
            <a:r>
              <a:rPr sz="1800" spc="-45" dirty="0">
                <a:latin typeface="Cambria"/>
                <a:cs typeface="Cambria"/>
              </a:rPr>
              <a:t>feature</a:t>
            </a:r>
            <a:r>
              <a:rPr sz="1800" spc="15" dirty="0">
                <a:latin typeface="Cambria"/>
                <a:cs typeface="Cambria"/>
              </a:rPr>
              <a:t> </a:t>
            </a:r>
            <a:r>
              <a:rPr sz="1800" spc="-30" dirty="0">
                <a:latin typeface="Cambria"/>
                <a:cs typeface="Cambria"/>
              </a:rPr>
              <a:t>of</a:t>
            </a:r>
            <a:r>
              <a:rPr sz="1800" spc="215" dirty="0">
                <a:latin typeface="Cambria"/>
                <a:cs typeface="Cambria"/>
              </a:rPr>
              <a:t> </a:t>
            </a:r>
            <a:r>
              <a:rPr sz="1800" spc="-40" dirty="0">
                <a:latin typeface="Cambria"/>
                <a:cs typeface="Cambria"/>
              </a:rPr>
              <a:t>a</a:t>
            </a:r>
            <a:r>
              <a:rPr sz="1800" spc="50" dirty="0">
                <a:latin typeface="Cambria"/>
                <a:cs typeface="Cambria"/>
              </a:rPr>
              <a:t> </a:t>
            </a:r>
            <a:r>
              <a:rPr sz="1800" spc="-45" dirty="0">
                <a:latin typeface="Cambria"/>
                <a:cs typeface="Cambria"/>
              </a:rPr>
              <a:t>presidential</a:t>
            </a:r>
            <a:r>
              <a:rPr sz="1800" spc="20" dirty="0">
                <a:latin typeface="Cambria"/>
                <a:cs typeface="Cambria"/>
              </a:rPr>
              <a:t> </a:t>
            </a:r>
            <a:r>
              <a:rPr sz="1800" spc="-35" dirty="0">
                <a:latin typeface="Cambria"/>
                <a:cs typeface="Cambria"/>
              </a:rPr>
              <a:t>primary</a:t>
            </a:r>
            <a:r>
              <a:rPr sz="1800" spc="25" dirty="0">
                <a:latin typeface="Cambria"/>
                <a:cs typeface="Cambria"/>
              </a:rPr>
              <a:t> </a:t>
            </a:r>
            <a:r>
              <a:rPr sz="1800" spc="-60" dirty="0">
                <a:latin typeface="Cambria"/>
                <a:cs typeface="Cambria"/>
              </a:rPr>
              <a:t>is</a:t>
            </a:r>
            <a:r>
              <a:rPr sz="1800" spc="35" dirty="0">
                <a:latin typeface="Cambria"/>
                <a:cs typeface="Cambria"/>
              </a:rPr>
              <a:t> </a:t>
            </a:r>
            <a:r>
              <a:rPr sz="1800" spc="-45" dirty="0">
                <a:latin typeface="Cambria"/>
                <a:cs typeface="Cambria"/>
              </a:rPr>
              <a:t>that</a:t>
            </a:r>
            <a:r>
              <a:rPr sz="1800" spc="25" dirty="0">
                <a:latin typeface="Cambria"/>
                <a:cs typeface="Cambria"/>
              </a:rPr>
              <a:t> </a:t>
            </a:r>
            <a:r>
              <a:rPr sz="1800" spc="-55" dirty="0">
                <a:latin typeface="Cambria"/>
                <a:cs typeface="Cambria"/>
              </a:rPr>
              <a:t>the</a:t>
            </a:r>
            <a:r>
              <a:rPr sz="1800" spc="25" dirty="0">
                <a:latin typeface="Cambria"/>
                <a:cs typeface="Cambria"/>
              </a:rPr>
              <a:t> </a:t>
            </a:r>
            <a:r>
              <a:rPr sz="1800" spc="-70" dirty="0">
                <a:latin typeface="Cambria"/>
                <a:cs typeface="Cambria"/>
              </a:rPr>
              <a:t>voters</a:t>
            </a:r>
            <a:r>
              <a:rPr sz="1800" spc="25" dirty="0">
                <a:latin typeface="Cambria"/>
                <a:cs typeface="Cambria"/>
              </a:rPr>
              <a:t> </a:t>
            </a:r>
            <a:r>
              <a:rPr sz="1800" spc="-30" dirty="0">
                <a:latin typeface="Cambria"/>
                <a:cs typeface="Cambria"/>
              </a:rPr>
              <a:t>of</a:t>
            </a:r>
            <a:r>
              <a:rPr sz="1800" spc="204" dirty="0">
                <a:latin typeface="Cambria"/>
                <a:cs typeface="Cambria"/>
              </a:rPr>
              <a:t> </a:t>
            </a:r>
            <a:r>
              <a:rPr sz="1800" spc="-40" dirty="0">
                <a:latin typeface="Cambria"/>
                <a:cs typeface="Cambria"/>
              </a:rPr>
              <a:t>a </a:t>
            </a:r>
            <a:r>
              <a:rPr sz="1800" spc="-35" dirty="0">
                <a:latin typeface="Cambria"/>
                <a:cs typeface="Cambria"/>
              </a:rPr>
              <a:t> </a:t>
            </a:r>
            <a:r>
              <a:rPr sz="1800" spc="-25" dirty="0">
                <a:latin typeface="Cambria"/>
                <a:cs typeface="Cambria"/>
              </a:rPr>
              <a:t>particular</a:t>
            </a:r>
            <a:r>
              <a:rPr sz="1800" spc="20" dirty="0">
                <a:latin typeface="Cambria"/>
                <a:cs typeface="Cambria"/>
              </a:rPr>
              <a:t> </a:t>
            </a:r>
            <a:r>
              <a:rPr sz="1800" spc="-80" dirty="0">
                <a:latin typeface="Cambria"/>
                <a:cs typeface="Cambria"/>
              </a:rPr>
              <a:t>state</a:t>
            </a:r>
            <a:r>
              <a:rPr sz="1800" spc="35" dirty="0">
                <a:latin typeface="Cambria"/>
                <a:cs typeface="Cambria"/>
              </a:rPr>
              <a:t> </a:t>
            </a:r>
            <a:r>
              <a:rPr sz="1800" spc="-45" dirty="0">
                <a:latin typeface="Cambria"/>
                <a:cs typeface="Cambria"/>
              </a:rPr>
              <a:t>are</a:t>
            </a:r>
            <a:r>
              <a:rPr sz="1800" spc="45" dirty="0">
                <a:latin typeface="Cambria"/>
                <a:cs typeface="Cambria"/>
              </a:rPr>
              <a:t> </a:t>
            </a:r>
            <a:r>
              <a:rPr sz="1800" spc="-35" dirty="0">
                <a:latin typeface="Cambria"/>
                <a:cs typeface="Cambria"/>
              </a:rPr>
              <a:t>deciding</a:t>
            </a:r>
            <a:r>
              <a:rPr sz="1800" spc="30" dirty="0">
                <a:latin typeface="Cambria"/>
                <a:cs typeface="Cambria"/>
              </a:rPr>
              <a:t> </a:t>
            </a:r>
            <a:r>
              <a:rPr sz="1800" spc="-20" dirty="0">
                <a:latin typeface="Cambria"/>
                <a:cs typeface="Cambria"/>
              </a:rPr>
              <a:t>which</a:t>
            </a:r>
            <a:r>
              <a:rPr sz="1800" spc="30" dirty="0">
                <a:latin typeface="Cambria"/>
                <a:cs typeface="Cambria"/>
              </a:rPr>
              <a:t> </a:t>
            </a:r>
            <a:r>
              <a:rPr sz="1800" spc="-35" dirty="0">
                <a:latin typeface="Cambria"/>
                <a:cs typeface="Cambria"/>
              </a:rPr>
              <a:t>“delegates”</a:t>
            </a:r>
            <a:r>
              <a:rPr sz="1800" spc="35" dirty="0">
                <a:latin typeface="Cambria"/>
                <a:cs typeface="Cambria"/>
              </a:rPr>
              <a:t> </a:t>
            </a:r>
            <a:r>
              <a:rPr sz="1800" spc="-60" dirty="0">
                <a:latin typeface="Cambria"/>
                <a:cs typeface="Cambria"/>
              </a:rPr>
              <a:t>they</a:t>
            </a:r>
            <a:r>
              <a:rPr sz="1800" spc="30" dirty="0">
                <a:latin typeface="Cambria"/>
                <a:cs typeface="Cambria"/>
              </a:rPr>
              <a:t> </a:t>
            </a:r>
            <a:r>
              <a:rPr sz="1800" spc="-10" dirty="0">
                <a:latin typeface="Cambria"/>
                <a:cs typeface="Cambria"/>
              </a:rPr>
              <a:t>will</a:t>
            </a:r>
            <a:r>
              <a:rPr sz="1800" spc="25" dirty="0">
                <a:latin typeface="Cambria"/>
                <a:cs typeface="Cambria"/>
              </a:rPr>
              <a:t> </a:t>
            </a:r>
            <a:r>
              <a:rPr sz="1800" spc="-65" dirty="0">
                <a:latin typeface="Cambria"/>
                <a:cs typeface="Cambria"/>
              </a:rPr>
              <a:t>send</a:t>
            </a:r>
            <a:r>
              <a:rPr sz="1800" spc="30" dirty="0">
                <a:latin typeface="Cambria"/>
                <a:cs typeface="Cambria"/>
              </a:rPr>
              <a:t> </a:t>
            </a:r>
            <a:r>
              <a:rPr sz="1800" spc="-75" dirty="0">
                <a:latin typeface="Cambria"/>
                <a:cs typeface="Cambria"/>
              </a:rPr>
              <a:t>to</a:t>
            </a:r>
            <a:r>
              <a:rPr sz="1800" spc="45" dirty="0">
                <a:latin typeface="Cambria"/>
                <a:cs typeface="Cambria"/>
              </a:rPr>
              <a:t> </a:t>
            </a:r>
            <a:r>
              <a:rPr sz="1800" spc="-55" dirty="0">
                <a:latin typeface="Cambria"/>
                <a:cs typeface="Cambria"/>
              </a:rPr>
              <a:t>the </a:t>
            </a:r>
            <a:r>
              <a:rPr sz="1800" spc="-380" dirty="0">
                <a:latin typeface="Cambria"/>
                <a:cs typeface="Cambria"/>
              </a:rPr>
              <a:t> </a:t>
            </a:r>
            <a:r>
              <a:rPr sz="1800" spc="-30" dirty="0">
                <a:latin typeface="Cambria"/>
                <a:cs typeface="Cambria"/>
              </a:rPr>
              <a:t>national</a:t>
            </a:r>
            <a:r>
              <a:rPr sz="1800" spc="15" dirty="0">
                <a:latin typeface="Cambria"/>
                <a:cs typeface="Cambria"/>
              </a:rPr>
              <a:t> </a:t>
            </a:r>
            <a:r>
              <a:rPr sz="1800" spc="-45" dirty="0">
                <a:latin typeface="Cambria"/>
                <a:cs typeface="Cambria"/>
              </a:rPr>
              <a:t>party</a:t>
            </a:r>
            <a:r>
              <a:rPr sz="1800" spc="15" dirty="0">
                <a:latin typeface="Cambria"/>
                <a:cs typeface="Cambria"/>
              </a:rPr>
              <a:t> </a:t>
            </a:r>
            <a:r>
              <a:rPr sz="1800" spc="-45" dirty="0">
                <a:latin typeface="Cambria"/>
                <a:cs typeface="Cambria"/>
              </a:rPr>
              <a:t>convention</a:t>
            </a:r>
            <a:endParaRPr sz="1800" dirty="0">
              <a:latin typeface="Cambria"/>
              <a:cs typeface="Cambria"/>
            </a:endParaRPr>
          </a:p>
          <a:p>
            <a:pPr marL="812800" lvl="1" indent="-343535">
              <a:lnSpc>
                <a:spcPct val="100000"/>
              </a:lnSpc>
              <a:buFont typeface="Wingdings"/>
              <a:buChar char=""/>
              <a:tabLst>
                <a:tab pos="812800" algn="l"/>
                <a:tab pos="813435" algn="l"/>
              </a:tabLst>
            </a:pPr>
            <a:r>
              <a:rPr sz="1800" spc="-55" dirty="0">
                <a:latin typeface="Cambria"/>
                <a:cs typeface="Cambria"/>
              </a:rPr>
              <a:t>Delegates</a:t>
            </a:r>
            <a:r>
              <a:rPr sz="1800" spc="10" dirty="0">
                <a:latin typeface="Cambria"/>
                <a:cs typeface="Cambria"/>
              </a:rPr>
              <a:t> </a:t>
            </a:r>
            <a:r>
              <a:rPr sz="1800" spc="-65" dirty="0">
                <a:latin typeface="Cambria"/>
                <a:cs typeface="Cambria"/>
              </a:rPr>
              <a:t>may</a:t>
            </a:r>
            <a:r>
              <a:rPr sz="1800" spc="60" dirty="0">
                <a:latin typeface="Cambria"/>
                <a:cs typeface="Cambria"/>
              </a:rPr>
              <a:t> </a:t>
            </a:r>
            <a:r>
              <a:rPr sz="1800" spc="-75" dirty="0">
                <a:latin typeface="Cambria"/>
                <a:cs typeface="Cambria"/>
              </a:rPr>
              <a:t>be</a:t>
            </a:r>
            <a:r>
              <a:rPr sz="1800" spc="40" dirty="0">
                <a:latin typeface="Cambria"/>
                <a:cs typeface="Cambria"/>
              </a:rPr>
              <a:t> </a:t>
            </a:r>
            <a:r>
              <a:rPr sz="1800" spc="-65" dirty="0">
                <a:latin typeface="Cambria"/>
                <a:cs typeface="Cambria"/>
              </a:rPr>
              <a:t>selected</a:t>
            </a:r>
            <a:r>
              <a:rPr sz="1800" spc="25" dirty="0">
                <a:latin typeface="Cambria"/>
                <a:cs typeface="Cambria"/>
              </a:rPr>
              <a:t> </a:t>
            </a:r>
            <a:r>
              <a:rPr sz="1800" spc="-45" dirty="0">
                <a:latin typeface="Cambria"/>
                <a:cs typeface="Cambria"/>
              </a:rPr>
              <a:t>on</a:t>
            </a:r>
            <a:r>
              <a:rPr sz="1800" spc="50" dirty="0">
                <a:latin typeface="Cambria"/>
                <a:cs typeface="Cambria"/>
              </a:rPr>
              <a:t> </a:t>
            </a:r>
            <a:r>
              <a:rPr sz="1800" spc="-40" dirty="0">
                <a:latin typeface="Cambria"/>
                <a:cs typeface="Cambria"/>
              </a:rPr>
              <a:t>a</a:t>
            </a:r>
            <a:r>
              <a:rPr sz="1800" spc="60" dirty="0">
                <a:latin typeface="Cambria"/>
                <a:cs typeface="Cambria"/>
              </a:rPr>
              <a:t> </a:t>
            </a:r>
            <a:r>
              <a:rPr sz="1800" b="1" spc="-40" dirty="0">
                <a:solidFill>
                  <a:srgbClr val="FF0000"/>
                </a:solidFill>
                <a:latin typeface="Cambria"/>
                <a:cs typeface="Cambria"/>
              </a:rPr>
              <a:t>proportional</a:t>
            </a:r>
            <a:r>
              <a:rPr sz="1800" spc="15" dirty="0">
                <a:latin typeface="Cambria"/>
                <a:cs typeface="Cambria"/>
              </a:rPr>
              <a:t> </a:t>
            </a:r>
            <a:r>
              <a:rPr sz="1800" spc="-65" dirty="0">
                <a:latin typeface="Cambria"/>
                <a:cs typeface="Cambria"/>
              </a:rPr>
              <a:t>basis</a:t>
            </a:r>
            <a:r>
              <a:rPr sz="1800" spc="30" dirty="0">
                <a:latin typeface="Cambria"/>
                <a:cs typeface="Cambria"/>
              </a:rPr>
              <a:t> </a:t>
            </a:r>
            <a:r>
              <a:rPr sz="1800" spc="-55" dirty="0">
                <a:latin typeface="Cambria"/>
                <a:cs typeface="Cambria"/>
              </a:rPr>
              <a:t>or</a:t>
            </a:r>
            <a:endParaRPr sz="1800" dirty="0">
              <a:latin typeface="Cambria"/>
              <a:cs typeface="Cambria"/>
            </a:endParaRPr>
          </a:p>
          <a:p>
            <a:pPr marL="812800" lvl="1" indent="-343535">
              <a:lnSpc>
                <a:spcPct val="100000"/>
              </a:lnSpc>
              <a:buFont typeface="Wingdings"/>
              <a:buChar char=""/>
              <a:tabLst>
                <a:tab pos="812800" algn="l"/>
                <a:tab pos="813435" algn="l"/>
              </a:tabLst>
            </a:pPr>
            <a:r>
              <a:rPr sz="1800" spc="-55" dirty="0">
                <a:latin typeface="Cambria"/>
                <a:cs typeface="Cambria"/>
              </a:rPr>
              <a:t>Delegates</a:t>
            </a:r>
            <a:r>
              <a:rPr sz="1800" spc="10" dirty="0">
                <a:latin typeface="Cambria"/>
                <a:cs typeface="Cambria"/>
              </a:rPr>
              <a:t> </a:t>
            </a:r>
            <a:r>
              <a:rPr sz="1800" spc="-70" dirty="0">
                <a:latin typeface="Cambria"/>
                <a:cs typeface="Cambria"/>
              </a:rPr>
              <a:t>maybe</a:t>
            </a:r>
            <a:r>
              <a:rPr sz="1800" spc="35" dirty="0">
                <a:latin typeface="Cambria"/>
                <a:cs typeface="Cambria"/>
              </a:rPr>
              <a:t> </a:t>
            </a:r>
            <a:r>
              <a:rPr sz="1800" spc="-65" dirty="0">
                <a:latin typeface="Cambria"/>
                <a:cs typeface="Cambria"/>
              </a:rPr>
              <a:t>selected</a:t>
            </a:r>
            <a:r>
              <a:rPr sz="1800" spc="5" dirty="0">
                <a:latin typeface="Cambria"/>
                <a:cs typeface="Cambria"/>
              </a:rPr>
              <a:t> </a:t>
            </a:r>
            <a:r>
              <a:rPr sz="1800" spc="-45" dirty="0">
                <a:latin typeface="Cambria"/>
                <a:cs typeface="Cambria"/>
              </a:rPr>
              <a:t>on</a:t>
            </a:r>
            <a:r>
              <a:rPr sz="1800" spc="60" dirty="0">
                <a:latin typeface="Cambria"/>
                <a:cs typeface="Cambria"/>
              </a:rPr>
              <a:t> </a:t>
            </a:r>
            <a:r>
              <a:rPr sz="1800" spc="-35" dirty="0">
                <a:latin typeface="Cambria"/>
                <a:cs typeface="Cambria"/>
              </a:rPr>
              <a:t>a</a:t>
            </a:r>
            <a:r>
              <a:rPr sz="1800" spc="50" dirty="0">
                <a:latin typeface="Cambria"/>
                <a:cs typeface="Cambria"/>
              </a:rPr>
              <a:t> </a:t>
            </a:r>
            <a:r>
              <a:rPr sz="1800" dirty="0">
                <a:latin typeface="Cambria"/>
                <a:cs typeface="Cambria"/>
              </a:rPr>
              <a:t>“</a:t>
            </a:r>
            <a:r>
              <a:rPr sz="1800" b="1" dirty="0">
                <a:solidFill>
                  <a:srgbClr val="FF0000"/>
                </a:solidFill>
                <a:latin typeface="Cambria"/>
                <a:cs typeface="Cambria"/>
              </a:rPr>
              <a:t>winner-takes-all</a:t>
            </a:r>
            <a:r>
              <a:rPr sz="1800" dirty="0">
                <a:latin typeface="Cambria"/>
                <a:cs typeface="Cambria"/>
              </a:rPr>
              <a:t>”</a:t>
            </a:r>
            <a:r>
              <a:rPr sz="1800" spc="15" dirty="0">
                <a:latin typeface="Cambria"/>
                <a:cs typeface="Cambria"/>
              </a:rPr>
              <a:t> </a:t>
            </a:r>
            <a:r>
              <a:rPr sz="1800" spc="-65" dirty="0">
                <a:latin typeface="Cambria"/>
                <a:cs typeface="Cambria"/>
              </a:rPr>
              <a:t>basis</a:t>
            </a:r>
            <a:endParaRPr lang="en-US" sz="1800" spc="-65" dirty="0">
              <a:latin typeface="Cambria"/>
              <a:cs typeface="Cambria"/>
            </a:endParaRPr>
          </a:p>
          <a:p>
            <a:pPr marL="812800" lvl="1" indent="-343535">
              <a:lnSpc>
                <a:spcPct val="100000"/>
              </a:lnSpc>
              <a:buFont typeface="Wingdings"/>
              <a:buChar char=""/>
              <a:tabLst>
                <a:tab pos="812800" algn="l"/>
                <a:tab pos="813435" algn="l"/>
              </a:tabLst>
            </a:pPr>
            <a:r>
              <a:rPr lang="en-US" sz="1600" b="1" spc="-5" dirty="0">
                <a:solidFill>
                  <a:srgbClr val="FF0000"/>
                </a:solidFill>
                <a:latin typeface="Footlight MT Light"/>
                <a:cs typeface="Footlight MT Light"/>
              </a:rPr>
              <a:t>Superdelegates</a:t>
            </a:r>
            <a:endParaRPr lang="en-US" sz="1600" b="1" dirty="0">
              <a:solidFill>
                <a:srgbClr val="FF0000"/>
              </a:solidFill>
              <a:latin typeface="Footlight MT Light"/>
              <a:cs typeface="Footlight MT Light"/>
            </a:endParaRPr>
          </a:p>
          <a:p>
            <a:pPr marL="1213485" lvl="2" indent="-287020">
              <a:lnSpc>
                <a:spcPct val="100000"/>
              </a:lnSpc>
              <a:buSzPct val="90625"/>
              <a:buFont typeface="Wingdings"/>
              <a:buChar char=""/>
              <a:tabLst>
                <a:tab pos="1213485" algn="l"/>
                <a:tab pos="1214120" algn="l"/>
              </a:tabLst>
            </a:pPr>
            <a:r>
              <a:rPr lang="en-US" sz="1600" b="0" dirty="0">
                <a:latin typeface="Footlight MT Light"/>
                <a:cs typeface="Footlight MT Light"/>
              </a:rPr>
              <a:t>Used </a:t>
            </a:r>
            <a:r>
              <a:rPr lang="en-US" sz="1600" b="0" spc="-10" dirty="0">
                <a:latin typeface="Footlight MT Light"/>
                <a:cs typeface="Footlight MT Light"/>
              </a:rPr>
              <a:t>by </a:t>
            </a:r>
            <a:r>
              <a:rPr lang="en-US" sz="1600" b="0" dirty="0">
                <a:latin typeface="Footlight MT Light"/>
                <a:cs typeface="Footlight MT Light"/>
              </a:rPr>
              <a:t>the</a:t>
            </a:r>
            <a:r>
              <a:rPr lang="en-US" sz="1600" b="0" spc="-50" dirty="0">
                <a:latin typeface="Footlight MT Light"/>
                <a:cs typeface="Footlight MT Light"/>
              </a:rPr>
              <a:t> </a:t>
            </a:r>
            <a:r>
              <a:rPr lang="en-US" sz="1600" b="0" dirty="0">
                <a:latin typeface="Footlight MT Light"/>
                <a:cs typeface="Footlight MT Light"/>
              </a:rPr>
              <a:t>Democrats</a:t>
            </a:r>
            <a:endParaRPr lang="en-US" sz="1600" dirty="0">
              <a:latin typeface="Footlight MT Light"/>
              <a:cs typeface="Footlight MT Light"/>
            </a:endParaRPr>
          </a:p>
          <a:p>
            <a:pPr marL="1213485" lvl="2" indent="-287020">
              <a:lnSpc>
                <a:spcPct val="100000"/>
              </a:lnSpc>
              <a:buSzPct val="90625"/>
              <a:buFont typeface="Wingdings"/>
              <a:buChar char=""/>
              <a:tabLst>
                <a:tab pos="1213485" algn="l"/>
                <a:tab pos="1214120" algn="l"/>
              </a:tabLst>
            </a:pPr>
            <a:r>
              <a:rPr lang="en-US" sz="1600" b="0" spc="5" dirty="0">
                <a:latin typeface="Footlight MT Light"/>
                <a:cs typeface="Footlight MT Light"/>
              </a:rPr>
              <a:t>Party leaders </a:t>
            </a:r>
            <a:r>
              <a:rPr lang="en-US" sz="1600" b="0" dirty="0">
                <a:latin typeface="Footlight MT Light"/>
                <a:cs typeface="Footlight MT Light"/>
              </a:rPr>
              <a:t>and </a:t>
            </a:r>
            <a:r>
              <a:rPr lang="en-US" sz="1600" b="0" spc="5" dirty="0">
                <a:latin typeface="Footlight MT Light"/>
                <a:cs typeface="Footlight MT Light"/>
              </a:rPr>
              <a:t>party </a:t>
            </a:r>
            <a:r>
              <a:rPr lang="en-US" sz="1600" b="0" dirty="0">
                <a:latin typeface="Footlight MT Light"/>
                <a:cs typeface="Footlight MT Light"/>
              </a:rPr>
              <a:t>officeholders </a:t>
            </a:r>
            <a:r>
              <a:rPr lang="en-US" sz="1600" b="0" spc="-10" dirty="0">
                <a:latin typeface="Footlight MT Light"/>
                <a:cs typeface="Footlight MT Light"/>
              </a:rPr>
              <a:t>(Reps, </a:t>
            </a:r>
            <a:r>
              <a:rPr lang="en-US" sz="1600" b="0" spc="-5" dirty="0">
                <a:latin typeface="Footlight MT Light"/>
                <a:cs typeface="Footlight MT Light"/>
              </a:rPr>
              <a:t>Senators, </a:t>
            </a:r>
            <a:r>
              <a:rPr lang="en-US" sz="1600" b="0" dirty="0">
                <a:latin typeface="Footlight MT Light"/>
                <a:cs typeface="Footlight MT Light"/>
              </a:rPr>
              <a:t>Governors)</a:t>
            </a:r>
            <a:r>
              <a:rPr lang="en-US" sz="1600" b="0" spc="-180" dirty="0">
                <a:latin typeface="Footlight MT Light"/>
                <a:cs typeface="Footlight MT Light"/>
              </a:rPr>
              <a:t> </a:t>
            </a:r>
            <a:r>
              <a:rPr lang="en-US" sz="1600" b="0" dirty="0">
                <a:latin typeface="Footlight MT Light"/>
                <a:cs typeface="Footlight MT Light"/>
              </a:rPr>
              <a:t>and</a:t>
            </a:r>
            <a:endParaRPr lang="en-US" sz="1600" dirty="0">
              <a:latin typeface="Footlight MT Light"/>
              <a:cs typeface="Footlight MT Light"/>
            </a:endParaRPr>
          </a:p>
          <a:p>
            <a:pPr marL="1213485">
              <a:lnSpc>
                <a:spcPct val="100000"/>
              </a:lnSpc>
            </a:pPr>
            <a:r>
              <a:rPr lang="en-US" sz="1600" b="0" spc="5" dirty="0">
                <a:latin typeface="Footlight MT Light"/>
                <a:cs typeface="Footlight MT Light"/>
              </a:rPr>
              <a:t>others</a:t>
            </a:r>
            <a:endParaRPr lang="en-US" sz="1600" dirty="0">
              <a:latin typeface="Footlight MT Light"/>
              <a:cs typeface="Footlight MT Light"/>
            </a:endParaRPr>
          </a:p>
          <a:p>
            <a:pPr marL="1213485" lvl="2" indent="-287020">
              <a:lnSpc>
                <a:spcPct val="100000"/>
              </a:lnSpc>
              <a:buSzPct val="90625"/>
              <a:buFont typeface="Wingdings"/>
              <a:buChar char=""/>
              <a:tabLst>
                <a:tab pos="1213485" algn="l"/>
                <a:tab pos="1214120" algn="l"/>
              </a:tabLst>
            </a:pPr>
            <a:r>
              <a:rPr lang="en-US" sz="1600" b="0" dirty="0">
                <a:latin typeface="Footlight MT Light"/>
                <a:cs typeface="Footlight MT Light"/>
              </a:rPr>
              <a:t>Not </a:t>
            </a:r>
            <a:r>
              <a:rPr lang="en-US" sz="1600" b="0" spc="-10" dirty="0">
                <a:latin typeface="Footlight MT Light"/>
                <a:cs typeface="Footlight MT Light"/>
              </a:rPr>
              <a:t>pledged </a:t>
            </a:r>
            <a:r>
              <a:rPr lang="en-US" sz="1600" b="0" dirty="0">
                <a:latin typeface="Footlight MT Light"/>
                <a:cs typeface="Footlight MT Light"/>
              </a:rPr>
              <a:t>(can </a:t>
            </a:r>
            <a:r>
              <a:rPr lang="en-US" sz="1600" b="0" spc="-5" dirty="0">
                <a:latin typeface="Footlight MT Light"/>
                <a:cs typeface="Footlight MT Light"/>
              </a:rPr>
              <a:t>vote for </a:t>
            </a:r>
            <a:r>
              <a:rPr lang="en-US" sz="1600" b="0" spc="-10" dirty="0">
                <a:latin typeface="Footlight MT Light"/>
                <a:cs typeface="Footlight MT Light"/>
              </a:rPr>
              <a:t>whoever </a:t>
            </a:r>
            <a:r>
              <a:rPr lang="en-US" sz="1600" b="0" spc="-5" dirty="0">
                <a:latin typeface="Footlight MT Light"/>
                <a:cs typeface="Footlight MT Light"/>
              </a:rPr>
              <a:t>they</a:t>
            </a:r>
            <a:r>
              <a:rPr lang="en-US" sz="1600" b="0" spc="-160" dirty="0">
                <a:latin typeface="Footlight MT Light"/>
                <a:cs typeface="Footlight MT Light"/>
              </a:rPr>
              <a:t> </a:t>
            </a:r>
            <a:r>
              <a:rPr lang="en-US" sz="1600" b="0" spc="-5" dirty="0">
                <a:latin typeface="Footlight MT Light"/>
                <a:cs typeface="Footlight MT Light"/>
              </a:rPr>
              <a:t>want)</a:t>
            </a:r>
            <a:endParaRPr lang="en-US" sz="1600" dirty="0">
              <a:latin typeface="Footlight MT Light"/>
              <a:cs typeface="Footlight MT Light"/>
            </a:endParaRPr>
          </a:p>
          <a:p>
            <a:pPr marL="1213485" marR="596265" lvl="2" indent="-287020">
              <a:lnSpc>
                <a:spcPct val="100000"/>
              </a:lnSpc>
              <a:buSzPct val="90625"/>
              <a:buFont typeface="Wingdings"/>
              <a:buChar char=""/>
              <a:tabLst>
                <a:tab pos="1213485" algn="l"/>
                <a:tab pos="1214120" algn="l"/>
              </a:tabLst>
            </a:pPr>
            <a:r>
              <a:rPr lang="en-US" sz="1600" b="0" spc="-5" dirty="0">
                <a:latin typeface="Footlight MT Light"/>
                <a:cs typeface="Footlight MT Light"/>
              </a:rPr>
              <a:t>Designed </a:t>
            </a:r>
            <a:r>
              <a:rPr lang="en-US" sz="1600" b="0" dirty="0">
                <a:latin typeface="Footlight MT Light"/>
                <a:cs typeface="Footlight MT Light"/>
              </a:rPr>
              <a:t>to </a:t>
            </a:r>
            <a:r>
              <a:rPr lang="en-US" sz="1600" b="0" spc="-10" dirty="0">
                <a:latin typeface="Footlight MT Light"/>
                <a:cs typeface="Footlight MT Light"/>
              </a:rPr>
              <a:t>pick </a:t>
            </a:r>
            <a:r>
              <a:rPr lang="en-US" sz="1600" b="0" dirty="0">
                <a:latin typeface="Footlight MT Light"/>
                <a:cs typeface="Footlight MT Light"/>
              </a:rPr>
              <a:t>candidate with </a:t>
            </a:r>
            <a:r>
              <a:rPr lang="en-US" sz="1600" b="0" spc="5" dirty="0">
                <a:latin typeface="Footlight MT Light"/>
                <a:cs typeface="Footlight MT Light"/>
              </a:rPr>
              <a:t>best </a:t>
            </a:r>
            <a:r>
              <a:rPr lang="en-US" sz="1600" b="0" spc="-5" dirty="0">
                <a:latin typeface="Footlight MT Light"/>
                <a:cs typeface="Footlight MT Light"/>
              </a:rPr>
              <a:t>chance </a:t>
            </a:r>
            <a:r>
              <a:rPr lang="en-US" sz="1600" b="0" dirty="0">
                <a:latin typeface="Footlight MT Light"/>
                <a:cs typeface="Footlight MT Light"/>
              </a:rPr>
              <a:t>to win the</a:t>
            </a:r>
            <a:r>
              <a:rPr lang="en-US" sz="1600" b="0" spc="-240" dirty="0">
                <a:latin typeface="Footlight MT Light"/>
                <a:cs typeface="Footlight MT Light"/>
              </a:rPr>
              <a:t> </a:t>
            </a:r>
            <a:r>
              <a:rPr lang="en-US" sz="1600" b="0" spc="-5" dirty="0">
                <a:latin typeface="Footlight MT Light"/>
                <a:cs typeface="Footlight MT Light"/>
              </a:rPr>
              <a:t>general  </a:t>
            </a:r>
            <a:r>
              <a:rPr lang="en-US" sz="1600" b="0" dirty="0">
                <a:latin typeface="Footlight MT Light"/>
                <a:cs typeface="Footlight MT Light"/>
              </a:rPr>
              <a:t>election</a:t>
            </a:r>
            <a:endParaRPr lang="en-US" sz="1600" dirty="0">
              <a:latin typeface="Footlight MT Light"/>
              <a:cs typeface="Footlight MT Light"/>
            </a:endParaRPr>
          </a:p>
          <a:p>
            <a:pPr marL="812800" lvl="1" indent="-343535">
              <a:lnSpc>
                <a:spcPct val="100000"/>
              </a:lnSpc>
              <a:buFont typeface="Wingdings"/>
              <a:buChar char=""/>
              <a:tabLst>
                <a:tab pos="812800" algn="l"/>
                <a:tab pos="813435" algn="l"/>
              </a:tabLst>
            </a:pPr>
            <a:endParaRPr sz="1800" dirty="0">
              <a:latin typeface="Cambria"/>
              <a:cs typeface="Cambri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AD86B-AD70-AA11-9B8E-03AAB60C61BA}"/>
              </a:ext>
            </a:extLst>
          </p:cNvPr>
          <p:cNvPicPr>
            <a:picLocks noChangeAspect="1"/>
          </p:cNvPicPr>
          <p:nvPr/>
        </p:nvPicPr>
        <p:blipFill>
          <a:blip r:embed="rId2"/>
          <a:stretch>
            <a:fillRect/>
          </a:stretch>
        </p:blipFill>
        <p:spPr>
          <a:xfrm>
            <a:off x="-76200" y="0"/>
            <a:ext cx="9220200" cy="5147697"/>
          </a:xfrm>
          <a:prstGeom prst="rect">
            <a:avLst/>
          </a:prstGeom>
        </p:spPr>
      </p:pic>
    </p:spTree>
    <p:extLst>
      <p:ext uri="{BB962C8B-B14F-4D97-AF65-F5344CB8AC3E}">
        <p14:creationId xmlns:p14="http://schemas.microsoft.com/office/powerpoint/2010/main" val="1676690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542395" y="627835"/>
            <a:ext cx="2455783" cy="2268606"/>
          </a:xfrm>
          <a:prstGeom prst="rect">
            <a:avLst/>
          </a:prstGeom>
        </p:spPr>
      </p:pic>
      <p:sp>
        <p:nvSpPr>
          <p:cNvPr id="3" name="object 3"/>
          <p:cNvSpPr/>
          <p:nvPr/>
        </p:nvSpPr>
        <p:spPr>
          <a:xfrm>
            <a:off x="0" y="0"/>
            <a:ext cx="1866900" cy="5137708"/>
          </a:xfrm>
          <a:custGeom>
            <a:avLst/>
            <a:gdLst/>
            <a:ahLst/>
            <a:cxnLst/>
            <a:rect l="l" t="t" r="r" b="b"/>
            <a:pathLst>
              <a:path w="1866900" h="4516120">
                <a:moveTo>
                  <a:pt x="1866900" y="0"/>
                </a:moveTo>
                <a:lnTo>
                  <a:pt x="0" y="0"/>
                </a:lnTo>
                <a:lnTo>
                  <a:pt x="0" y="4515612"/>
                </a:lnTo>
                <a:lnTo>
                  <a:pt x="1866900" y="4515612"/>
                </a:lnTo>
                <a:lnTo>
                  <a:pt x="1866900" y="0"/>
                </a:lnTo>
                <a:close/>
              </a:path>
            </a:pathLst>
          </a:custGeom>
          <a:solidFill>
            <a:srgbClr val="BC4643"/>
          </a:solidFill>
        </p:spPr>
        <p:txBody>
          <a:bodyPr wrap="square" lIns="0" tIns="0" rIns="0" bIns="0" rtlCol="0"/>
          <a:lstStyle/>
          <a:p>
            <a:endParaRPr/>
          </a:p>
        </p:txBody>
      </p:sp>
      <p:sp>
        <p:nvSpPr>
          <p:cNvPr id="4" name="object 4"/>
          <p:cNvSpPr txBox="1"/>
          <p:nvPr/>
        </p:nvSpPr>
        <p:spPr>
          <a:xfrm>
            <a:off x="-153991" y="888562"/>
            <a:ext cx="1184940" cy="3978275"/>
          </a:xfrm>
          <a:prstGeom prst="rect">
            <a:avLst/>
          </a:prstGeom>
        </p:spPr>
        <p:txBody>
          <a:bodyPr vert="vert270" wrap="square" lIns="0" tIns="115570" rIns="0" bIns="0" rtlCol="0">
            <a:spAutoFit/>
          </a:bodyPr>
          <a:lstStyle/>
          <a:p>
            <a:pPr marL="12700">
              <a:lnSpc>
                <a:spcPct val="100000"/>
              </a:lnSpc>
              <a:spcBef>
                <a:spcPts val="910"/>
              </a:spcBef>
            </a:pPr>
            <a:r>
              <a:rPr sz="7700" dirty="0">
                <a:latin typeface="Arial Black"/>
                <a:cs typeface="Arial Black"/>
              </a:rPr>
              <a:t>STEP</a:t>
            </a:r>
            <a:r>
              <a:rPr lang="en-US" sz="7700" dirty="0">
                <a:latin typeface="Arial Black"/>
                <a:cs typeface="Arial Black"/>
              </a:rPr>
              <a:t> 1</a:t>
            </a:r>
            <a:endParaRPr sz="7700" dirty="0">
              <a:latin typeface="Arial Black"/>
              <a:cs typeface="Arial Black"/>
            </a:endParaRPr>
          </a:p>
        </p:txBody>
      </p:sp>
      <p:sp>
        <p:nvSpPr>
          <p:cNvPr id="5" name="object 5"/>
          <p:cNvSpPr txBox="1"/>
          <p:nvPr/>
        </p:nvSpPr>
        <p:spPr>
          <a:xfrm>
            <a:off x="1284934" y="438150"/>
            <a:ext cx="369332" cy="4467040"/>
          </a:xfrm>
          <a:prstGeom prst="rect">
            <a:avLst/>
          </a:prstGeom>
        </p:spPr>
        <p:txBody>
          <a:bodyPr vert="vert270" wrap="square" lIns="0" tIns="43180" rIns="0" bIns="0" rtlCol="0">
            <a:spAutoFit/>
          </a:bodyPr>
          <a:lstStyle/>
          <a:p>
            <a:pPr marL="12700">
              <a:lnSpc>
                <a:spcPct val="100000"/>
              </a:lnSpc>
              <a:spcBef>
                <a:spcPts val="340"/>
              </a:spcBef>
            </a:pPr>
            <a:r>
              <a:rPr sz="2400" spc="-5" dirty="0">
                <a:latin typeface="Arial Black"/>
                <a:cs typeface="Arial Black"/>
              </a:rPr>
              <a:t>Primaries</a:t>
            </a:r>
            <a:r>
              <a:rPr sz="2400" spc="-50" dirty="0">
                <a:latin typeface="Arial Black"/>
                <a:cs typeface="Arial Black"/>
              </a:rPr>
              <a:t> </a:t>
            </a:r>
            <a:r>
              <a:rPr sz="2400" spc="-5" dirty="0">
                <a:latin typeface="Arial Black"/>
                <a:cs typeface="Arial Black"/>
              </a:rPr>
              <a:t>and</a:t>
            </a:r>
            <a:r>
              <a:rPr sz="2400" spc="-30" dirty="0">
                <a:latin typeface="Arial Black"/>
                <a:cs typeface="Arial Black"/>
              </a:rPr>
              <a:t> </a:t>
            </a:r>
            <a:r>
              <a:rPr sz="2400" spc="-5" dirty="0">
                <a:latin typeface="Arial Black"/>
                <a:cs typeface="Arial Black"/>
              </a:rPr>
              <a:t>Caucuses</a:t>
            </a:r>
            <a:endParaRPr sz="2400" dirty="0">
              <a:latin typeface="Arial Black"/>
              <a:cs typeface="Arial Black"/>
            </a:endParaRPr>
          </a:p>
        </p:txBody>
      </p:sp>
      <p:sp>
        <p:nvSpPr>
          <p:cNvPr id="6" name="object 6"/>
          <p:cNvSpPr txBox="1">
            <a:spLocks noGrp="1"/>
          </p:cNvSpPr>
          <p:nvPr>
            <p:ph type="title"/>
          </p:nvPr>
        </p:nvSpPr>
        <p:spPr>
          <a:xfrm>
            <a:off x="2020891" y="30354"/>
            <a:ext cx="6010910" cy="319959"/>
          </a:xfrm>
          <a:prstGeom prst="rect">
            <a:avLst/>
          </a:prstGeom>
        </p:spPr>
        <p:txBody>
          <a:bodyPr vert="horz" wrap="square" lIns="0" tIns="12065" rIns="0" bIns="0" rtlCol="0">
            <a:spAutoFit/>
          </a:bodyPr>
          <a:lstStyle/>
          <a:p>
            <a:pPr marL="12700">
              <a:lnSpc>
                <a:spcPct val="100000"/>
              </a:lnSpc>
              <a:spcBef>
                <a:spcPts val="95"/>
              </a:spcBef>
            </a:pPr>
            <a:r>
              <a:rPr sz="2000" b="0" spc="-15" dirty="0">
                <a:latin typeface="Franklin Gothic Medium"/>
                <a:cs typeface="Franklin Gothic Medium"/>
              </a:rPr>
              <a:t>HOW</a:t>
            </a:r>
            <a:r>
              <a:rPr sz="2000" b="0" spc="-20" dirty="0">
                <a:latin typeface="Franklin Gothic Medium"/>
                <a:cs typeface="Franklin Gothic Medium"/>
              </a:rPr>
              <a:t> </a:t>
            </a:r>
            <a:r>
              <a:rPr sz="2000" b="0" spc="-15" dirty="0">
                <a:latin typeface="Franklin Gothic Medium"/>
                <a:cs typeface="Franklin Gothic Medium"/>
              </a:rPr>
              <a:t>TO</a:t>
            </a:r>
            <a:r>
              <a:rPr sz="2000" b="0" spc="-30" dirty="0">
                <a:latin typeface="Franklin Gothic Medium"/>
                <a:cs typeface="Franklin Gothic Medium"/>
              </a:rPr>
              <a:t> </a:t>
            </a:r>
            <a:r>
              <a:rPr sz="2000" b="0" dirty="0">
                <a:latin typeface="Franklin Gothic Medium"/>
                <a:cs typeface="Franklin Gothic Medium"/>
              </a:rPr>
              <a:t>BECOME</a:t>
            </a:r>
            <a:r>
              <a:rPr sz="2000" b="0" spc="-55" dirty="0">
                <a:latin typeface="Franklin Gothic Medium"/>
                <a:cs typeface="Franklin Gothic Medium"/>
              </a:rPr>
              <a:t> </a:t>
            </a:r>
            <a:r>
              <a:rPr sz="2000" b="0" dirty="0">
                <a:latin typeface="Franklin Gothic Medium"/>
                <a:cs typeface="Franklin Gothic Medium"/>
              </a:rPr>
              <a:t>THE</a:t>
            </a:r>
            <a:r>
              <a:rPr sz="2000" b="0" spc="-25" dirty="0">
                <a:latin typeface="Franklin Gothic Medium"/>
                <a:cs typeface="Franklin Gothic Medium"/>
              </a:rPr>
              <a:t> </a:t>
            </a:r>
            <a:r>
              <a:rPr sz="2000" b="0" dirty="0">
                <a:latin typeface="Franklin Gothic Medium"/>
                <a:cs typeface="Franklin Gothic Medium"/>
              </a:rPr>
              <a:t>PARTY</a:t>
            </a:r>
            <a:r>
              <a:rPr sz="2000" b="0" spc="-50" dirty="0">
                <a:latin typeface="Franklin Gothic Medium"/>
                <a:cs typeface="Franklin Gothic Medium"/>
              </a:rPr>
              <a:t> </a:t>
            </a:r>
            <a:r>
              <a:rPr sz="2000" b="0" dirty="0">
                <a:latin typeface="Franklin Gothic Medium"/>
                <a:cs typeface="Franklin Gothic Medium"/>
              </a:rPr>
              <a:t>NOMINEE</a:t>
            </a:r>
            <a:endParaRPr sz="2000" dirty="0">
              <a:latin typeface="Franklin Gothic Medium"/>
              <a:cs typeface="Franklin Gothic Medium"/>
            </a:endParaRPr>
          </a:p>
        </p:txBody>
      </p:sp>
      <p:sp>
        <p:nvSpPr>
          <p:cNvPr id="7" name="object 7"/>
          <p:cNvSpPr txBox="1"/>
          <p:nvPr/>
        </p:nvSpPr>
        <p:spPr>
          <a:xfrm>
            <a:off x="1817928" y="361046"/>
            <a:ext cx="7205980" cy="3243837"/>
          </a:xfrm>
          <a:prstGeom prst="rect">
            <a:avLst/>
          </a:prstGeom>
        </p:spPr>
        <p:txBody>
          <a:bodyPr vert="horz" wrap="square" lIns="0" tIns="12065" rIns="0" bIns="0" rtlCol="0">
            <a:spAutoFit/>
          </a:bodyPr>
          <a:lstStyle/>
          <a:p>
            <a:pPr marL="419100" indent="-342900">
              <a:lnSpc>
                <a:spcPct val="100000"/>
              </a:lnSpc>
              <a:spcBef>
                <a:spcPts val="95"/>
              </a:spcBef>
              <a:buFont typeface="Arial"/>
              <a:buChar char="•"/>
              <a:tabLst>
                <a:tab pos="418465" algn="l"/>
                <a:tab pos="419100" algn="l"/>
              </a:tabLst>
            </a:pPr>
            <a:r>
              <a:rPr sz="1400" spc="-25" dirty="0">
                <a:latin typeface="Cambria"/>
                <a:cs typeface="Cambria"/>
              </a:rPr>
              <a:t>Most</a:t>
            </a:r>
            <a:r>
              <a:rPr sz="1400" spc="10" dirty="0">
                <a:latin typeface="Cambria"/>
                <a:cs typeface="Cambria"/>
              </a:rPr>
              <a:t> </a:t>
            </a:r>
            <a:r>
              <a:rPr sz="1400" spc="-65" dirty="0">
                <a:latin typeface="Cambria"/>
                <a:cs typeface="Cambria"/>
              </a:rPr>
              <a:t>states</a:t>
            </a:r>
            <a:r>
              <a:rPr sz="1400" spc="10" dirty="0">
                <a:latin typeface="Cambria"/>
                <a:cs typeface="Cambria"/>
              </a:rPr>
              <a:t> </a:t>
            </a:r>
            <a:r>
              <a:rPr sz="1400" spc="-20" dirty="0">
                <a:latin typeface="Cambria"/>
                <a:cs typeface="Cambria"/>
              </a:rPr>
              <a:t>hold</a:t>
            </a:r>
            <a:r>
              <a:rPr sz="1400" spc="10" dirty="0">
                <a:latin typeface="Cambria"/>
                <a:cs typeface="Cambria"/>
              </a:rPr>
              <a:t> </a:t>
            </a:r>
            <a:r>
              <a:rPr sz="1400" spc="-30" dirty="0">
                <a:latin typeface="Cambria"/>
                <a:cs typeface="Cambria"/>
              </a:rPr>
              <a:t>a</a:t>
            </a:r>
            <a:r>
              <a:rPr sz="1400" spc="70" dirty="0">
                <a:latin typeface="Cambria"/>
                <a:cs typeface="Cambria"/>
              </a:rPr>
              <a:t> </a:t>
            </a:r>
            <a:r>
              <a:rPr sz="1400" spc="-35" dirty="0">
                <a:solidFill>
                  <a:srgbClr val="D00000"/>
                </a:solidFill>
                <a:latin typeface="Cambria"/>
                <a:cs typeface="Cambria"/>
              </a:rPr>
              <a:t>primary</a:t>
            </a:r>
            <a:r>
              <a:rPr sz="1400" spc="-35" dirty="0">
                <a:latin typeface="Cambria"/>
                <a:cs typeface="Cambria"/>
              </a:rPr>
              <a:t>,</a:t>
            </a:r>
            <a:r>
              <a:rPr sz="1400" spc="15" dirty="0">
                <a:latin typeface="Cambria"/>
                <a:cs typeface="Cambria"/>
              </a:rPr>
              <a:t> </a:t>
            </a:r>
            <a:r>
              <a:rPr sz="1400" spc="-10" dirty="0">
                <a:latin typeface="Cambria"/>
                <a:cs typeface="Cambria"/>
              </a:rPr>
              <a:t>in</a:t>
            </a:r>
            <a:r>
              <a:rPr sz="1400" spc="30" dirty="0">
                <a:latin typeface="Cambria"/>
                <a:cs typeface="Cambria"/>
              </a:rPr>
              <a:t> </a:t>
            </a:r>
            <a:r>
              <a:rPr sz="1400" spc="-15" dirty="0">
                <a:latin typeface="Cambria"/>
                <a:cs typeface="Cambria"/>
              </a:rPr>
              <a:t>which</a:t>
            </a:r>
            <a:r>
              <a:rPr sz="1400" spc="15" dirty="0">
                <a:latin typeface="Cambria"/>
                <a:cs typeface="Cambria"/>
              </a:rPr>
              <a:t> </a:t>
            </a:r>
            <a:r>
              <a:rPr sz="1400" spc="-55" dirty="0">
                <a:latin typeface="Cambria"/>
                <a:cs typeface="Cambria"/>
              </a:rPr>
              <a:t>voters</a:t>
            </a:r>
            <a:r>
              <a:rPr sz="1400" spc="10" dirty="0">
                <a:latin typeface="Cambria"/>
                <a:cs typeface="Cambria"/>
              </a:rPr>
              <a:t> </a:t>
            </a:r>
            <a:r>
              <a:rPr sz="1400" spc="-20" dirty="0">
                <a:latin typeface="Cambria"/>
                <a:cs typeface="Cambria"/>
              </a:rPr>
              <a:t>from</a:t>
            </a:r>
            <a:r>
              <a:rPr sz="1400" spc="10" dirty="0">
                <a:latin typeface="Cambria"/>
                <a:cs typeface="Cambria"/>
              </a:rPr>
              <a:t> </a:t>
            </a:r>
            <a:r>
              <a:rPr sz="1400" spc="-45" dirty="0">
                <a:latin typeface="Cambria"/>
                <a:cs typeface="Cambria"/>
              </a:rPr>
              <a:t>every</a:t>
            </a:r>
            <a:r>
              <a:rPr sz="1400" spc="10" dirty="0">
                <a:latin typeface="Cambria"/>
                <a:cs typeface="Cambria"/>
              </a:rPr>
              <a:t> </a:t>
            </a:r>
            <a:r>
              <a:rPr sz="1400" spc="-20" dirty="0">
                <a:latin typeface="Cambria"/>
                <a:cs typeface="Cambria"/>
              </a:rPr>
              <a:t>political</a:t>
            </a:r>
            <a:r>
              <a:rPr sz="1400" spc="15" dirty="0">
                <a:latin typeface="Cambria"/>
                <a:cs typeface="Cambria"/>
              </a:rPr>
              <a:t> </a:t>
            </a:r>
            <a:r>
              <a:rPr sz="1400" spc="-35" dirty="0">
                <a:latin typeface="Cambria"/>
                <a:cs typeface="Cambria"/>
              </a:rPr>
              <a:t>party</a:t>
            </a:r>
            <a:r>
              <a:rPr sz="1400" spc="5" dirty="0">
                <a:latin typeface="Cambria"/>
                <a:cs typeface="Cambria"/>
              </a:rPr>
              <a:t> </a:t>
            </a:r>
            <a:r>
              <a:rPr sz="1400" spc="-40" dirty="0">
                <a:latin typeface="Cambria"/>
                <a:cs typeface="Cambria"/>
              </a:rPr>
              <a:t>cast</a:t>
            </a:r>
            <a:r>
              <a:rPr sz="1400" spc="20" dirty="0">
                <a:latin typeface="Cambria"/>
                <a:cs typeface="Cambria"/>
              </a:rPr>
              <a:t> </a:t>
            </a:r>
            <a:r>
              <a:rPr sz="1400" spc="-45" dirty="0">
                <a:latin typeface="Cambria"/>
                <a:cs typeface="Cambria"/>
              </a:rPr>
              <a:t>secret</a:t>
            </a:r>
            <a:r>
              <a:rPr sz="1400" spc="25" dirty="0">
                <a:latin typeface="Cambria"/>
                <a:cs typeface="Cambria"/>
              </a:rPr>
              <a:t> </a:t>
            </a:r>
            <a:r>
              <a:rPr sz="1400" spc="-40" dirty="0">
                <a:latin typeface="Cambria"/>
                <a:cs typeface="Cambria"/>
              </a:rPr>
              <a:t>ballots</a:t>
            </a:r>
            <a:r>
              <a:rPr sz="1400" spc="10" dirty="0">
                <a:latin typeface="Cambria"/>
                <a:cs typeface="Cambria"/>
              </a:rPr>
              <a:t> </a:t>
            </a:r>
            <a:r>
              <a:rPr sz="1400" spc="-20" dirty="0">
                <a:latin typeface="Cambria"/>
                <a:cs typeface="Cambria"/>
              </a:rPr>
              <a:t>for</a:t>
            </a:r>
            <a:r>
              <a:rPr sz="1400" spc="5" dirty="0">
                <a:latin typeface="Cambria"/>
                <a:cs typeface="Cambria"/>
              </a:rPr>
              <a:t> </a:t>
            </a:r>
            <a:r>
              <a:rPr sz="1400" spc="-40" dirty="0">
                <a:latin typeface="Cambria"/>
                <a:cs typeface="Cambria"/>
              </a:rPr>
              <a:t>the</a:t>
            </a:r>
            <a:r>
              <a:rPr lang="en-US" sz="1400" spc="-40" dirty="0">
                <a:latin typeface="Cambria"/>
                <a:cs typeface="Cambria"/>
              </a:rPr>
              <a:t> </a:t>
            </a:r>
            <a:r>
              <a:rPr sz="1400" spc="-65" dirty="0">
                <a:latin typeface="Cambria"/>
                <a:cs typeface="Cambria"/>
              </a:rPr>
              <a:t>best</a:t>
            </a:r>
            <a:r>
              <a:rPr sz="1400" spc="15" dirty="0">
                <a:latin typeface="Cambria"/>
                <a:cs typeface="Cambria"/>
              </a:rPr>
              <a:t> </a:t>
            </a:r>
            <a:r>
              <a:rPr sz="1400" spc="-30" dirty="0">
                <a:latin typeface="Cambria"/>
                <a:cs typeface="Cambria"/>
              </a:rPr>
              <a:t>candidate</a:t>
            </a:r>
            <a:r>
              <a:rPr sz="1400" spc="5" dirty="0">
                <a:latin typeface="Cambria"/>
                <a:cs typeface="Cambria"/>
              </a:rPr>
              <a:t> </a:t>
            </a:r>
            <a:r>
              <a:rPr sz="1400" spc="-35" dirty="0">
                <a:latin typeface="Cambria"/>
                <a:cs typeface="Cambria"/>
              </a:rPr>
              <a:t>that</a:t>
            </a:r>
            <a:r>
              <a:rPr sz="1400" spc="-5" dirty="0">
                <a:latin typeface="Cambria"/>
                <a:cs typeface="Cambria"/>
              </a:rPr>
              <a:t> </a:t>
            </a:r>
            <a:r>
              <a:rPr sz="1400" spc="-10" dirty="0">
                <a:latin typeface="Cambria"/>
                <a:cs typeface="Cambria"/>
              </a:rPr>
              <a:t>will</a:t>
            </a:r>
            <a:r>
              <a:rPr sz="1400" spc="5" dirty="0">
                <a:latin typeface="Cambria"/>
                <a:cs typeface="Cambria"/>
              </a:rPr>
              <a:t> </a:t>
            </a:r>
            <a:r>
              <a:rPr sz="1400" spc="-45" dirty="0">
                <a:latin typeface="Cambria"/>
                <a:cs typeface="Cambria"/>
              </a:rPr>
              <a:t>represent</a:t>
            </a:r>
            <a:r>
              <a:rPr sz="1400" spc="5" dirty="0">
                <a:latin typeface="Cambria"/>
                <a:cs typeface="Cambria"/>
              </a:rPr>
              <a:t> </a:t>
            </a:r>
            <a:r>
              <a:rPr sz="1400" spc="-30" dirty="0">
                <a:latin typeface="Cambria"/>
                <a:cs typeface="Cambria"/>
              </a:rPr>
              <a:t>their</a:t>
            </a:r>
            <a:r>
              <a:rPr sz="1400" spc="-5" dirty="0">
                <a:latin typeface="Cambria"/>
                <a:cs typeface="Cambria"/>
              </a:rPr>
              <a:t> </a:t>
            </a:r>
            <a:r>
              <a:rPr sz="1400" spc="-35" dirty="0">
                <a:latin typeface="Cambria"/>
                <a:cs typeface="Cambria"/>
              </a:rPr>
              <a:t>party</a:t>
            </a:r>
            <a:r>
              <a:rPr sz="1400" spc="5" dirty="0">
                <a:latin typeface="Cambria"/>
                <a:cs typeface="Cambria"/>
              </a:rPr>
              <a:t> </a:t>
            </a:r>
            <a:r>
              <a:rPr sz="1400" spc="-10" dirty="0">
                <a:latin typeface="Cambria"/>
                <a:cs typeface="Cambria"/>
              </a:rPr>
              <a:t>in</a:t>
            </a:r>
            <a:r>
              <a:rPr sz="1400" spc="25" dirty="0">
                <a:latin typeface="Cambria"/>
                <a:cs typeface="Cambria"/>
              </a:rPr>
              <a:t> </a:t>
            </a:r>
            <a:r>
              <a:rPr sz="1400" spc="-40" dirty="0">
                <a:latin typeface="Cambria"/>
                <a:cs typeface="Cambria"/>
              </a:rPr>
              <a:t>the</a:t>
            </a:r>
            <a:r>
              <a:rPr sz="1400" spc="5" dirty="0">
                <a:latin typeface="Cambria"/>
                <a:cs typeface="Cambria"/>
              </a:rPr>
              <a:t> </a:t>
            </a:r>
            <a:r>
              <a:rPr sz="1400" spc="-25" dirty="0">
                <a:latin typeface="Cambria"/>
                <a:cs typeface="Cambria"/>
              </a:rPr>
              <a:t>general</a:t>
            </a:r>
            <a:r>
              <a:rPr sz="1400" spc="-5" dirty="0">
                <a:latin typeface="Cambria"/>
                <a:cs typeface="Cambria"/>
              </a:rPr>
              <a:t> </a:t>
            </a:r>
            <a:r>
              <a:rPr sz="1400" spc="-30" dirty="0">
                <a:latin typeface="Cambria"/>
                <a:cs typeface="Cambria"/>
              </a:rPr>
              <a:t>election</a:t>
            </a:r>
            <a:endParaRPr sz="1400" dirty="0">
              <a:latin typeface="Cambria"/>
              <a:cs typeface="Cambria"/>
            </a:endParaRPr>
          </a:p>
          <a:p>
            <a:pPr>
              <a:lnSpc>
                <a:spcPct val="100000"/>
              </a:lnSpc>
              <a:spcBef>
                <a:spcPts val="35"/>
              </a:spcBef>
            </a:pPr>
            <a:endParaRPr sz="1400" dirty="0">
              <a:latin typeface="Cambria"/>
              <a:cs typeface="Cambria"/>
            </a:endParaRPr>
          </a:p>
          <a:p>
            <a:pPr marL="419100" indent="-342900">
              <a:lnSpc>
                <a:spcPct val="100000"/>
              </a:lnSpc>
              <a:spcBef>
                <a:spcPts val="5"/>
              </a:spcBef>
              <a:buFont typeface="Arial"/>
              <a:buChar char="•"/>
              <a:tabLst>
                <a:tab pos="418465" algn="l"/>
                <a:tab pos="419100" algn="l"/>
              </a:tabLst>
            </a:pPr>
            <a:r>
              <a:rPr sz="1400" spc="-40" dirty="0">
                <a:latin typeface="Cambria"/>
                <a:cs typeface="Cambria"/>
              </a:rPr>
              <a:t>Used</a:t>
            </a:r>
            <a:r>
              <a:rPr sz="1400" spc="20" dirty="0">
                <a:latin typeface="Cambria"/>
                <a:cs typeface="Cambria"/>
              </a:rPr>
              <a:t> </a:t>
            </a:r>
            <a:r>
              <a:rPr sz="1400" spc="-55" dirty="0">
                <a:latin typeface="Cambria"/>
                <a:cs typeface="Cambria"/>
              </a:rPr>
              <a:t>by</a:t>
            </a:r>
            <a:r>
              <a:rPr sz="1400" spc="25" dirty="0">
                <a:latin typeface="Cambria"/>
                <a:cs typeface="Cambria"/>
              </a:rPr>
              <a:t> </a:t>
            </a:r>
            <a:r>
              <a:rPr sz="1400" spc="-40" dirty="0">
                <a:latin typeface="Cambria"/>
                <a:cs typeface="Cambria"/>
              </a:rPr>
              <a:t>more</a:t>
            </a:r>
            <a:r>
              <a:rPr sz="1400" spc="5" dirty="0">
                <a:latin typeface="Cambria"/>
                <a:cs typeface="Cambria"/>
              </a:rPr>
              <a:t> </a:t>
            </a:r>
            <a:r>
              <a:rPr sz="1400" spc="-25" dirty="0">
                <a:latin typeface="Cambria"/>
                <a:cs typeface="Cambria"/>
              </a:rPr>
              <a:t>than</a:t>
            </a:r>
            <a:r>
              <a:rPr sz="1400" spc="5" dirty="0">
                <a:latin typeface="Cambria"/>
                <a:cs typeface="Cambria"/>
              </a:rPr>
              <a:t> </a:t>
            </a:r>
            <a:r>
              <a:rPr sz="1400" spc="-25" dirty="0">
                <a:latin typeface="Cambria"/>
                <a:cs typeface="Cambria"/>
              </a:rPr>
              <a:t>three-fourths</a:t>
            </a:r>
            <a:r>
              <a:rPr sz="1400" spc="-5" dirty="0">
                <a:latin typeface="Cambria"/>
                <a:cs typeface="Cambria"/>
              </a:rPr>
              <a:t> </a:t>
            </a:r>
            <a:r>
              <a:rPr sz="1400" spc="-20" dirty="0">
                <a:latin typeface="Cambria"/>
                <a:cs typeface="Cambria"/>
              </a:rPr>
              <a:t>of</a:t>
            </a:r>
            <a:r>
              <a:rPr sz="1400" spc="150" dirty="0">
                <a:latin typeface="Cambria"/>
                <a:cs typeface="Cambria"/>
              </a:rPr>
              <a:t> </a:t>
            </a:r>
            <a:r>
              <a:rPr sz="1400" spc="-40" dirty="0">
                <a:latin typeface="Cambria"/>
                <a:cs typeface="Cambria"/>
              </a:rPr>
              <a:t>the</a:t>
            </a:r>
            <a:r>
              <a:rPr sz="1400" spc="20" dirty="0">
                <a:latin typeface="Cambria"/>
                <a:cs typeface="Cambria"/>
              </a:rPr>
              <a:t> </a:t>
            </a:r>
            <a:r>
              <a:rPr sz="1400" spc="-65" dirty="0">
                <a:latin typeface="Cambria"/>
                <a:cs typeface="Cambria"/>
              </a:rPr>
              <a:t>states</a:t>
            </a:r>
            <a:endParaRPr sz="1400" dirty="0">
              <a:latin typeface="Cambria"/>
              <a:cs typeface="Cambria"/>
            </a:endParaRPr>
          </a:p>
          <a:p>
            <a:pPr>
              <a:lnSpc>
                <a:spcPct val="100000"/>
              </a:lnSpc>
              <a:spcBef>
                <a:spcPts val="35"/>
              </a:spcBef>
              <a:buFont typeface="Arial"/>
              <a:buChar char="•"/>
            </a:pPr>
            <a:endParaRPr sz="1400" dirty="0">
              <a:latin typeface="Cambria"/>
              <a:cs typeface="Cambria"/>
            </a:endParaRPr>
          </a:p>
          <a:p>
            <a:pPr marL="419100" indent="-342900">
              <a:lnSpc>
                <a:spcPct val="100000"/>
              </a:lnSpc>
              <a:buFont typeface="Arial"/>
              <a:buChar char="•"/>
              <a:tabLst>
                <a:tab pos="418465" algn="l"/>
                <a:tab pos="419100" algn="l"/>
              </a:tabLst>
            </a:pPr>
            <a:r>
              <a:rPr sz="1400" spc="-5" dirty="0">
                <a:latin typeface="Cambria"/>
                <a:cs typeface="Cambria"/>
              </a:rPr>
              <a:t>More</a:t>
            </a:r>
            <a:r>
              <a:rPr sz="1400" spc="5" dirty="0">
                <a:latin typeface="Cambria"/>
                <a:cs typeface="Cambria"/>
              </a:rPr>
              <a:t> </a:t>
            </a:r>
            <a:r>
              <a:rPr sz="1400" spc="-45" dirty="0">
                <a:latin typeface="Cambria"/>
                <a:cs typeface="Cambria"/>
              </a:rPr>
              <a:t>power</a:t>
            </a:r>
            <a:r>
              <a:rPr sz="1400" spc="20" dirty="0">
                <a:latin typeface="Cambria"/>
                <a:cs typeface="Cambria"/>
              </a:rPr>
              <a:t> </a:t>
            </a:r>
            <a:r>
              <a:rPr sz="1400" spc="-60" dirty="0">
                <a:latin typeface="Cambria"/>
                <a:cs typeface="Cambria"/>
              </a:rPr>
              <a:t>to</a:t>
            </a:r>
            <a:r>
              <a:rPr sz="1400" spc="30" dirty="0">
                <a:latin typeface="Cambria"/>
                <a:cs typeface="Cambria"/>
              </a:rPr>
              <a:t> </a:t>
            </a:r>
            <a:r>
              <a:rPr sz="1400" spc="-40" dirty="0">
                <a:latin typeface="Cambria"/>
                <a:cs typeface="Cambria"/>
              </a:rPr>
              <a:t>the</a:t>
            </a:r>
            <a:r>
              <a:rPr sz="1400" spc="25" dirty="0">
                <a:latin typeface="Cambria"/>
                <a:cs typeface="Cambria"/>
              </a:rPr>
              <a:t> </a:t>
            </a:r>
            <a:r>
              <a:rPr sz="1400" spc="-40" dirty="0">
                <a:latin typeface="Cambria"/>
                <a:cs typeface="Cambria"/>
              </a:rPr>
              <a:t>people</a:t>
            </a:r>
            <a:r>
              <a:rPr sz="1400" spc="5" dirty="0">
                <a:latin typeface="Cambria"/>
                <a:cs typeface="Cambria"/>
              </a:rPr>
              <a:t> </a:t>
            </a:r>
            <a:r>
              <a:rPr sz="1400" spc="-35" dirty="0">
                <a:latin typeface="Cambria"/>
                <a:cs typeface="Cambria"/>
              </a:rPr>
              <a:t>because</a:t>
            </a:r>
            <a:r>
              <a:rPr sz="1400" spc="15" dirty="0">
                <a:latin typeface="Cambria"/>
                <a:cs typeface="Cambria"/>
              </a:rPr>
              <a:t> </a:t>
            </a:r>
            <a:r>
              <a:rPr sz="1400" spc="-20" dirty="0">
                <a:latin typeface="Cambria"/>
                <a:cs typeface="Cambria"/>
              </a:rPr>
              <a:t>of</a:t>
            </a:r>
            <a:r>
              <a:rPr sz="1400" spc="150" dirty="0">
                <a:latin typeface="Cambria"/>
                <a:cs typeface="Cambria"/>
              </a:rPr>
              <a:t> </a:t>
            </a:r>
            <a:r>
              <a:rPr sz="1400" spc="-35" dirty="0">
                <a:latin typeface="Cambria"/>
                <a:cs typeface="Cambria"/>
              </a:rPr>
              <a:t>increased</a:t>
            </a:r>
            <a:r>
              <a:rPr sz="1400" dirty="0">
                <a:latin typeface="Cambria"/>
                <a:cs typeface="Cambria"/>
              </a:rPr>
              <a:t> </a:t>
            </a:r>
            <a:r>
              <a:rPr sz="1400" spc="-50" dirty="0">
                <a:latin typeface="Cambria"/>
                <a:cs typeface="Cambria"/>
              </a:rPr>
              <a:t>use</a:t>
            </a:r>
            <a:r>
              <a:rPr sz="1400" spc="25" dirty="0">
                <a:latin typeface="Cambria"/>
                <a:cs typeface="Cambria"/>
              </a:rPr>
              <a:t> </a:t>
            </a:r>
            <a:r>
              <a:rPr sz="1400" spc="-20" dirty="0">
                <a:latin typeface="Cambria"/>
                <a:cs typeface="Cambria"/>
              </a:rPr>
              <a:t>of</a:t>
            </a:r>
            <a:r>
              <a:rPr sz="1400" spc="150" dirty="0">
                <a:latin typeface="Cambria"/>
                <a:cs typeface="Cambria"/>
              </a:rPr>
              <a:t> </a:t>
            </a:r>
            <a:r>
              <a:rPr sz="1400" spc="-35" dirty="0">
                <a:latin typeface="Cambria"/>
                <a:cs typeface="Cambria"/>
              </a:rPr>
              <a:t>primaries</a:t>
            </a:r>
            <a:r>
              <a:rPr sz="1400" spc="10" dirty="0">
                <a:latin typeface="Cambria"/>
                <a:cs typeface="Cambria"/>
              </a:rPr>
              <a:t> </a:t>
            </a:r>
            <a:r>
              <a:rPr sz="1400" spc="-40" dirty="0">
                <a:latin typeface="Cambria"/>
                <a:cs typeface="Cambria"/>
              </a:rPr>
              <a:t>(more</a:t>
            </a:r>
            <a:r>
              <a:rPr sz="1400" spc="10" dirty="0">
                <a:latin typeface="Cambria"/>
                <a:cs typeface="Cambria"/>
              </a:rPr>
              <a:t> </a:t>
            </a:r>
            <a:r>
              <a:rPr sz="1400" spc="-30" dirty="0">
                <a:latin typeface="Cambria"/>
                <a:cs typeface="Cambria"/>
              </a:rPr>
              <a:t>direct</a:t>
            </a:r>
            <a:r>
              <a:rPr sz="1400" spc="5" dirty="0">
                <a:latin typeface="Cambria"/>
                <a:cs typeface="Cambria"/>
              </a:rPr>
              <a:t> </a:t>
            </a:r>
            <a:r>
              <a:rPr sz="1400" spc="-25" dirty="0">
                <a:latin typeface="Cambria"/>
                <a:cs typeface="Cambria"/>
              </a:rPr>
              <a:t>form</a:t>
            </a:r>
            <a:r>
              <a:rPr sz="1400" spc="10" dirty="0">
                <a:latin typeface="Cambria"/>
                <a:cs typeface="Cambria"/>
              </a:rPr>
              <a:t> </a:t>
            </a:r>
            <a:r>
              <a:rPr sz="1400" spc="-20" dirty="0">
                <a:latin typeface="Cambria"/>
                <a:cs typeface="Cambria"/>
              </a:rPr>
              <a:t>of</a:t>
            </a:r>
            <a:endParaRPr sz="1400" dirty="0">
              <a:latin typeface="Cambria"/>
              <a:cs typeface="Cambria"/>
            </a:endParaRPr>
          </a:p>
          <a:p>
            <a:pPr marL="419100">
              <a:lnSpc>
                <a:spcPct val="100000"/>
              </a:lnSpc>
            </a:pPr>
            <a:r>
              <a:rPr sz="1400" spc="-35" dirty="0">
                <a:latin typeface="Cambria"/>
                <a:cs typeface="Cambria"/>
              </a:rPr>
              <a:t>democracy)</a:t>
            </a:r>
            <a:endParaRPr sz="1400" dirty="0">
              <a:latin typeface="Cambria"/>
              <a:cs typeface="Cambria"/>
            </a:endParaRPr>
          </a:p>
          <a:p>
            <a:pPr marL="876300" lvl="1" indent="-342900">
              <a:lnSpc>
                <a:spcPct val="100000"/>
              </a:lnSpc>
              <a:buFont typeface="Wingdings"/>
              <a:buChar char=""/>
              <a:tabLst>
                <a:tab pos="875665" algn="l"/>
                <a:tab pos="876300" algn="l"/>
              </a:tabLst>
            </a:pPr>
            <a:r>
              <a:rPr sz="1400" spc="-30" dirty="0">
                <a:latin typeface="Cambria"/>
                <a:cs typeface="Cambria"/>
              </a:rPr>
              <a:t>Political</a:t>
            </a:r>
            <a:r>
              <a:rPr sz="1400" spc="-5" dirty="0">
                <a:latin typeface="Cambria"/>
                <a:cs typeface="Cambria"/>
              </a:rPr>
              <a:t> </a:t>
            </a:r>
            <a:r>
              <a:rPr sz="1400" spc="-40" dirty="0">
                <a:latin typeface="Cambria"/>
                <a:cs typeface="Cambria"/>
              </a:rPr>
              <a:t>parties</a:t>
            </a:r>
            <a:r>
              <a:rPr sz="1400" spc="10" dirty="0">
                <a:latin typeface="Cambria"/>
                <a:cs typeface="Cambria"/>
              </a:rPr>
              <a:t> </a:t>
            </a:r>
            <a:r>
              <a:rPr sz="1400" spc="-40" dirty="0">
                <a:latin typeface="Cambria"/>
                <a:cs typeface="Cambria"/>
              </a:rPr>
              <a:t>have</a:t>
            </a:r>
            <a:r>
              <a:rPr sz="1400" spc="15" dirty="0">
                <a:latin typeface="Cambria"/>
                <a:cs typeface="Cambria"/>
              </a:rPr>
              <a:t> </a:t>
            </a:r>
            <a:r>
              <a:rPr sz="1400" spc="-60" dirty="0">
                <a:latin typeface="Cambria"/>
                <a:cs typeface="Cambria"/>
              </a:rPr>
              <a:t>less</a:t>
            </a:r>
            <a:r>
              <a:rPr sz="1400" spc="20" dirty="0">
                <a:latin typeface="Cambria"/>
                <a:cs typeface="Cambria"/>
              </a:rPr>
              <a:t> </a:t>
            </a:r>
            <a:r>
              <a:rPr sz="1400" spc="-25" dirty="0">
                <a:latin typeface="Cambria"/>
                <a:cs typeface="Cambria"/>
              </a:rPr>
              <a:t>control</a:t>
            </a:r>
            <a:r>
              <a:rPr sz="1400" dirty="0">
                <a:latin typeface="Cambria"/>
                <a:cs typeface="Cambria"/>
              </a:rPr>
              <a:t> </a:t>
            </a:r>
            <a:r>
              <a:rPr sz="1400" spc="-45" dirty="0">
                <a:latin typeface="Cambria"/>
                <a:cs typeface="Cambria"/>
              </a:rPr>
              <a:t>over</a:t>
            </a:r>
            <a:r>
              <a:rPr sz="1400" spc="20" dirty="0">
                <a:latin typeface="Cambria"/>
                <a:cs typeface="Cambria"/>
              </a:rPr>
              <a:t> </a:t>
            </a:r>
            <a:r>
              <a:rPr sz="1400" spc="-35" dirty="0">
                <a:latin typeface="Cambria"/>
                <a:cs typeface="Cambria"/>
              </a:rPr>
              <a:t>nominations</a:t>
            </a:r>
            <a:endParaRPr sz="1400" dirty="0">
              <a:latin typeface="Cambria"/>
              <a:cs typeface="Cambria"/>
            </a:endParaRPr>
          </a:p>
          <a:p>
            <a:pPr marL="876300" lvl="1" indent="-342900">
              <a:lnSpc>
                <a:spcPct val="100000"/>
              </a:lnSpc>
              <a:buFont typeface="Wingdings"/>
              <a:buChar char=""/>
              <a:tabLst>
                <a:tab pos="875665" algn="l"/>
                <a:tab pos="876300" algn="l"/>
              </a:tabLst>
            </a:pPr>
            <a:r>
              <a:rPr sz="1400" spc="-5" dirty="0">
                <a:latin typeface="Cambria"/>
                <a:cs typeface="Cambria"/>
              </a:rPr>
              <a:t>More</a:t>
            </a:r>
            <a:r>
              <a:rPr sz="1400" spc="10" dirty="0">
                <a:latin typeface="Cambria"/>
                <a:cs typeface="Cambria"/>
              </a:rPr>
              <a:t> </a:t>
            </a:r>
            <a:r>
              <a:rPr sz="1400" spc="-45" dirty="0">
                <a:latin typeface="Cambria"/>
                <a:cs typeface="Cambria"/>
              </a:rPr>
              <a:t>money</a:t>
            </a:r>
            <a:r>
              <a:rPr sz="1400" spc="20" dirty="0">
                <a:latin typeface="Cambria"/>
                <a:cs typeface="Cambria"/>
              </a:rPr>
              <a:t> </a:t>
            </a:r>
            <a:r>
              <a:rPr sz="1400" spc="-50" dirty="0">
                <a:latin typeface="Cambria"/>
                <a:cs typeface="Cambria"/>
              </a:rPr>
              <a:t>is</a:t>
            </a:r>
            <a:r>
              <a:rPr sz="1400" spc="20" dirty="0">
                <a:latin typeface="Cambria"/>
                <a:cs typeface="Cambria"/>
              </a:rPr>
              <a:t> </a:t>
            </a:r>
            <a:r>
              <a:rPr sz="1400" spc="-50" dirty="0">
                <a:latin typeface="Cambria"/>
                <a:cs typeface="Cambria"/>
              </a:rPr>
              <a:t>spent</a:t>
            </a:r>
            <a:r>
              <a:rPr sz="1400" spc="10" dirty="0">
                <a:latin typeface="Cambria"/>
                <a:cs typeface="Cambria"/>
              </a:rPr>
              <a:t> </a:t>
            </a:r>
            <a:r>
              <a:rPr sz="1400" spc="-30" dirty="0">
                <a:latin typeface="Cambria"/>
                <a:cs typeface="Cambria"/>
              </a:rPr>
              <a:t>on</a:t>
            </a:r>
            <a:r>
              <a:rPr sz="1400" spc="35" dirty="0">
                <a:latin typeface="Cambria"/>
                <a:cs typeface="Cambria"/>
              </a:rPr>
              <a:t> </a:t>
            </a:r>
            <a:r>
              <a:rPr sz="1400" spc="-40" dirty="0">
                <a:latin typeface="Cambria"/>
                <a:cs typeface="Cambria"/>
              </a:rPr>
              <a:t>elections</a:t>
            </a:r>
            <a:r>
              <a:rPr sz="1400" spc="10" dirty="0">
                <a:latin typeface="Cambria"/>
                <a:cs typeface="Cambria"/>
              </a:rPr>
              <a:t> </a:t>
            </a:r>
            <a:r>
              <a:rPr sz="1400" spc="-60" dirty="0">
                <a:latin typeface="Cambria"/>
                <a:cs typeface="Cambria"/>
              </a:rPr>
              <a:t>to</a:t>
            </a:r>
            <a:r>
              <a:rPr sz="1400" spc="45" dirty="0">
                <a:latin typeface="Cambria"/>
                <a:cs typeface="Cambria"/>
              </a:rPr>
              <a:t> </a:t>
            </a:r>
            <a:r>
              <a:rPr sz="1400" spc="-15" dirty="0">
                <a:latin typeface="Cambria"/>
                <a:cs typeface="Cambria"/>
              </a:rPr>
              <a:t>win</a:t>
            </a:r>
            <a:r>
              <a:rPr sz="1400" spc="10" dirty="0">
                <a:latin typeface="Cambria"/>
                <a:cs typeface="Cambria"/>
              </a:rPr>
              <a:t> </a:t>
            </a:r>
            <a:r>
              <a:rPr sz="1400" spc="-40" dirty="0">
                <a:latin typeface="Cambria"/>
                <a:cs typeface="Cambria"/>
              </a:rPr>
              <a:t>peoples’</a:t>
            </a:r>
            <a:r>
              <a:rPr sz="1400" spc="5" dirty="0">
                <a:latin typeface="Cambria"/>
                <a:cs typeface="Cambria"/>
              </a:rPr>
              <a:t> </a:t>
            </a:r>
            <a:r>
              <a:rPr sz="1400" spc="-60" dirty="0">
                <a:latin typeface="Cambria"/>
                <a:cs typeface="Cambria"/>
              </a:rPr>
              <a:t>votes</a:t>
            </a:r>
            <a:endParaRPr sz="1400" dirty="0">
              <a:latin typeface="Cambria"/>
              <a:cs typeface="Cambria"/>
            </a:endParaRPr>
          </a:p>
          <a:p>
            <a:pPr lvl="1">
              <a:lnSpc>
                <a:spcPct val="100000"/>
              </a:lnSpc>
              <a:spcBef>
                <a:spcPts val="35"/>
              </a:spcBef>
              <a:buFont typeface="Wingdings"/>
              <a:buChar char=""/>
            </a:pPr>
            <a:endParaRPr sz="1400" dirty="0">
              <a:latin typeface="Cambria"/>
              <a:cs typeface="Cambria"/>
            </a:endParaRPr>
          </a:p>
          <a:p>
            <a:pPr marL="362585" indent="-287020">
              <a:lnSpc>
                <a:spcPct val="100000"/>
              </a:lnSpc>
              <a:buFont typeface="Arial"/>
              <a:buChar char="•"/>
              <a:tabLst>
                <a:tab pos="362585" algn="l"/>
                <a:tab pos="363220" algn="l"/>
              </a:tabLst>
            </a:pPr>
            <a:r>
              <a:rPr sz="1400" spc="-35" dirty="0">
                <a:latin typeface="Cambria"/>
                <a:cs typeface="Cambria"/>
              </a:rPr>
              <a:t>Importance</a:t>
            </a:r>
            <a:r>
              <a:rPr sz="1400" spc="10" dirty="0">
                <a:latin typeface="Cambria"/>
                <a:cs typeface="Cambria"/>
              </a:rPr>
              <a:t> </a:t>
            </a:r>
            <a:r>
              <a:rPr sz="1400" spc="-20" dirty="0">
                <a:latin typeface="Cambria"/>
                <a:cs typeface="Cambria"/>
              </a:rPr>
              <a:t>of</a:t>
            </a:r>
            <a:r>
              <a:rPr sz="1400" spc="155" dirty="0">
                <a:latin typeface="Cambria"/>
                <a:cs typeface="Cambria"/>
              </a:rPr>
              <a:t> </a:t>
            </a:r>
            <a:r>
              <a:rPr sz="1400" spc="-40" dirty="0">
                <a:latin typeface="Cambria"/>
                <a:cs typeface="Cambria"/>
              </a:rPr>
              <a:t>the</a:t>
            </a:r>
            <a:r>
              <a:rPr sz="1400" spc="10" dirty="0">
                <a:latin typeface="Cambria"/>
                <a:cs typeface="Cambria"/>
              </a:rPr>
              <a:t> </a:t>
            </a:r>
            <a:r>
              <a:rPr sz="1400" spc="-35" dirty="0">
                <a:latin typeface="Cambria"/>
                <a:cs typeface="Cambria"/>
              </a:rPr>
              <a:t>New</a:t>
            </a:r>
            <a:r>
              <a:rPr sz="1400" spc="30" dirty="0">
                <a:latin typeface="Cambria"/>
                <a:cs typeface="Cambria"/>
              </a:rPr>
              <a:t> </a:t>
            </a:r>
            <a:r>
              <a:rPr sz="1400" spc="-30" dirty="0">
                <a:latin typeface="Cambria"/>
                <a:cs typeface="Cambria"/>
              </a:rPr>
              <a:t>Hampshire</a:t>
            </a:r>
            <a:r>
              <a:rPr sz="1400" spc="10" dirty="0">
                <a:latin typeface="Cambria"/>
                <a:cs typeface="Cambria"/>
              </a:rPr>
              <a:t> </a:t>
            </a:r>
            <a:r>
              <a:rPr sz="1400" spc="-40" dirty="0">
                <a:latin typeface="Cambria"/>
                <a:cs typeface="Cambria"/>
              </a:rPr>
              <a:t>Primary:</a:t>
            </a:r>
            <a:r>
              <a:rPr sz="1400" spc="5" dirty="0">
                <a:latin typeface="Cambria"/>
                <a:cs typeface="Cambria"/>
              </a:rPr>
              <a:t> </a:t>
            </a:r>
            <a:r>
              <a:rPr sz="1400" spc="-10" dirty="0">
                <a:latin typeface="Cambria"/>
                <a:cs typeface="Cambria"/>
              </a:rPr>
              <a:t>1</a:t>
            </a:r>
            <a:r>
              <a:rPr sz="1400" spc="-15" baseline="26143" dirty="0">
                <a:latin typeface="Cambria"/>
                <a:cs typeface="Cambria"/>
              </a:rPr>
              <a:t>st</a:t>
            </a:r>
            <a:r>
              <a:rPr sz="1400" spc="157" baseline="26143" dirty="0">
                <a:latin typeface="Cambria"/>
                <a:cs typeface="Cambria"/>
              </a:rPr>
              <a:t> </a:t>
            </a:r>
            <a:r>
              <a:rPr sz="1400" spc="-60" dirty="0">
                <a:latin typeface="Cambria"/>
                <a:cs typeface="Cambria"/>
              </a:rPr>
              <a:t>state</a:t>
            </a:r>
            <a:r>
              <a:rPr sz="1400" spc="10" dirty="0">
                <a:latin typeface="Cambria"/>
                <a:cs typeface="Cambria"/>
              </a:rPr>
              <a:t> </a:t>
            </a:r>
            <a:r>
              <a:rPr sz="1400" spc="-60" dirty="0">
                <a:latin typeface="Cambria"/>
                <a:cs typeface="Cambria"/>
              </a:rPr>
              <a:t>to</a:t>
            </a:r>
            <a:r>
              <a:rPr sz="1400" spc="45" dirty="0">
                <a:latin typeface="Cambria"/>
                <a:cs typeface="Cambria"/>
              </a:rPr>
              <a:t> </a:t>
            </a:r>
            <a:r>
              <a:rPr sz="1400" spc="-20" dirty="0">
                <a:latin typeface="Cambria"/>
                <a:cs typeface="Cambria"/>
              </a:rPr>
              <a:t>hold</a:t>
            </a:r>
            <a:r>
              <a:rPr sz="1400" spc="10" dirty="0">
                <a:latin typeface="Cambria"/>
                <a:cs typeface="Cambria"/>
              </a:rPr>
              <a:t> </a:t>
            </a:r>
            <a:r>
              <a:rPr sz="1400" spc="-30" dirty="0">
                <a:latin typeface="Cambria"/>
                <a:cs typeface="Cambria"/>
              </a:rPr>
              <a:t>primary</a:t>
            </a:r>
            <a:r>
              <a:rPr sz="1400" spc="20" dirty="0">
                <a:latin typeface="Cambria"/>
                <a:cs typeface="Cambria"/>
              </a:rPr>
              <a:t> </a:t>
            </a:r>
            <a:r>
              <a:rPr sz="1400" spc="-30" dirty="0">
                <a:latin typeface="Cambria"/>
                <a:cs typeface="Cambria"/>
              </a:rPr>
              <a:t>each</a:t>
            </a:r>
            <a:r>
              <a:rPr sz="1400" spc="25" dirty="0">
                <a:latin typeface="Cambria"/>
                <a:cs typeface="Cambria"/>
              </a:rPr>
              <a:t> </a:t>
            </a:r>
            <a:r>
              <a:rPr sz="1400" spc="-35" dirty="0">
                <a:latin typeface="Cambria"/>
                <a:cs typeface="Cambria"/>
              </a:rPr>
              <a:t>election</a:t>
            </a:r>
            <a:r>
              <a:rPr sz="1400" spc="10" dirty="0">
                <a:latin typeface="Cambria"/>
                <a:cs typeface="Cambria"/>
              </a:rPr>
              <a:t> </a:t>
            </a:r>
            <a:r>
              <a:rPr sz="1400" spc="-40" dirty="0">
                <a:latin typeface="Cambria"/>
                <a:cs typeface="Cambria"/>
              </a:rPr>
              <a:t>year</a:t>
            </a:r>
            <a:endParaRPr sz="1400" dirty="0">
              <a:latin typeface="Cambria"/>
              <a:cs typeface="Cambria"/>
            </a:endParaRPr>
          </a:p>
          <a:p>
            <a:pPr>
              <a:lnSpc>
                <a:spcPct val="100000"/>
              </a:lnSpc>
              <a:spcBef>
                <a:spcPts val="35"/>
              </a:spcBef>
              <a:buFont typeface="Arial"/>
              <a:buChar char="•"/>
            </a:pPr>
            <a:endParaRPr sz="1400" dirty="0">
              <a:latin typeface="Cambria"/>
              <a:cs typeface="Cambria"/>
            </a:endParaRPr>
          </a:p>
          <a:p>
            <a:pPr marL="362585" indent="-287020">
              <a:lnSpc>
                <a:spcPct val="100000"/>
              </a:lnSpc>
              <a:spcBef>
                <a:spcPts val="5"/>
              </a:spcBef>
              <a:buFont typeface="Arial"/>
              <a:buChar char="•"/>
              <a:tabLst>
                <a:tab pos="362585" algn="l"/>
                <a:tab pos="363220" algn="l"/>
              </a:tabLst>
            </a:pPr>
            <a:r>
              <a:rPr sz="1400" spc="-10" dirty="0">
                <a:latin typeface="Cambria"/>
                <a:cs typeface="Cambria"/>
              </a:rPr>
              <a:t>“Super</a:t>
            </a:r>
            <a:r>
              <a:rPr sz="1400" dirty="0">
                <a:latin typeface="Cambria"/>
                <a:cs typeface="Cambria"/>
              </a:rPr>
              <a:t> </a:t>
            </a:r>
            <a:r>
              <a:rPr sz="1400" spc="-35" dirty="0">
                <a:latin typeface="Cambria"/>
                <a:cs typeface="Cambria"/>
              </a:rPr>
              <a:t>Tuesday”</a:t>
            </a:r>
            <a:r>
              <a:rPr sz="1400" spc="20" dirty="0">
                <a:latin typeface="Cambria"/>
                <a:cs typeface="Cambria"/>
              </a:rPr>
              <a:t> </a:t>
            </a:r>
            <a:r>
              <a:rPr sz="1400" spc="-5" dirty="0">
                <a:latin typeface="Cambria"/>
                <a:cs typeface="Cambria"/>
              </a:rPr>
              <a:t>–</a:t>
            </a:r>
            <a:r>
              <a:rPr sz="1400" spc="35" dirty="0">
                <a:latin typeface="Cambria"/>
                <a:cs typeface="Cambria"/>
              </a:rPr>
              <a:t> </a:t>
            </a:r>
            <a:r>
              <a:rPr sz="1400" spc="-20" dirty="0">
                <a:latin typeface="Cambria"/>
                <a:cs typeface="Cambria"/>
              </a:rPr>
              <a:t>Date</a:t>
            </a:r>
            <a:r>
              <a:rPr sz="1400" spc="25" dirty="0">
                <a:latin typeface="Cambria"/>
                <a:cs typeface="Cambria"/>
              </a:rPr>
              <a:t> </a:t>
            </a:r>
            <a:r>
              <a:rPr sz="1400" spc="-10" dirty="0">
                <a:latin typeface="Cambria"/>
                <a:cs typeface="Cambria"/>
              </a:rPr>
              <a:t>in</a:t>
            </a:r>
            <a:r>
              <a:rPr sz="1400" spc="15" dirty="0">
                <a:latin typeface="Cambria"/>
                <a:cs typeface="Cambria"/>
              </a:rPr>
              <a:t> </a:t>
            </a:r>
            <a:r>
              <a:rPr sz="1400" spc="-15" dirty="0">
                <a:latin typeface="Cambria"/>
                <a:cs typeface="Cambria"/>
              </a:rPr>
              <a:t>which</a:t>
            </a:r>
            <a:r>
              <a:rPr sz="1400" spc="15" dirty="0">
                <a:latin typeface="Cambria"/>
                <a:cs typeface="Cambria"/>
              </a:rPr>
              <a:t> </a:t>
            </a:r>
            <a:r>
              <a:rPr sz="1400" spc="-30" dirty="0">
                <a:latin typeface="Cambria"/>
                <a:cs typeface="Cambria"/>
              </a:rPr>
              <a:t>many</a:t>
            </a:r>
            <a:r>
              <a:rPr sz="1400" spc="5" dirty="0">
                <a:latin typeface="Cambria"/>
                <a:cs typeface="Cambria"/>
              </a:rPr>
              <a:t> </a:t>
            </a:r>
            <a:r>
              <a:rPr sz="1400" spc="-65" dirty="0">
                <a:latin typeface="Cambria"/>
                <a:cs typeface="Cambria"/>
              </a:rPr>
              <a:t>states</a:t>
            </a:r>
            <a:r>
              <a:rPr sz="1400" spc="10" dirty="0">
                <a:latin typeface="Cambria"/>
                <a:cs typeface="Cambria"/>
              </a:rPr>
              <a:t> </a:t>
            </a:r>
            <a:r>
              <a:rPr sz="1400" spc="-20" dirty="0">
                <a:latin typeface="Cambria"/>
                <a:cs typeface="Cambria"/>
              </a:rPr>
              <a:t>hold</a:t>
            </a:r>
            <a:r>
              <a:rPr sz="1400" spc="5" dirty="0">
                <a:latin typeface="Cambria"/>
                <a:cs typeface="Cambria"/>
              </a:rPr>
              <a:t> </a:t>
            </a:r>
            <a:r>
              <a:rPr sz="1400" spc="-30" dirty="0">
                <a:latin typeface="Cambria"/>
                <a:cs typeface="Cambria"/>
              </a:rPr>
              <a:t>their</a:t>
            </a:r>
            <a:r>
              <a:rPr sz="1400" spc="-5" dirty="0">
                <a:latin typeface="Cambria"/>
                <a:cs typeface="Cambria"/>
              </a:rPr>
              <a:t> </a:t>
            </a:r>
            <a:r>
              <a:rPr sz="1400" spc="-35" dirty="0">
                <a:latin typeface="Cambria"/>
                <a:cs typeface="Cambria"/>
              </a:rPr>
              <a:t>primaries</a:t>
            </a:r>
            <a:r>
              <a:rPr sz="1400" spc="-5" dirty="0">
                <a:latin typeface="Cambria"/>
                <a:cs typeface="Cambria"/>
              </a:rPr>
              <a:t> </a:t>
            </a:r>
            <a:r>
              <a:rPr sz="1400" spc="-35" dirty="0">
                <a:latin typeface="Cambria"/>
                <a:cs typeface="Cambria"/>
              </a:rPr>
              <a:t>early</a:t>
            </a:r>
            <a:r>
              <a:rPr sz="1400" spc="20" dirty="0">
                <a:latin typeface="Cambria"/>
                <a:cs typeface="Cambria"/>
              </a:rPr>
              <a:t> </a:t>
            </a:r>
            <a:r>
              <a:rPr sz="1400" spc="-10" dirty="0">
                <a:latin typeface="Cambria"/>
                <a:cs typeface="Cambria"/>
              </a:rPr>
              <a:t>in</a:t>
            </a:r>
            <a:r>
              <a:rPr sz="1400" spc="15" dirty="0">
                <a:latin typeface="Cambria"/>
                <a:cs typeface="Cambria"/>
              </a:rPr>
              <a:t> </a:t>
            </a:r>
            <a:r>
              <a:rPr sz="1400" spc="-40" dirty="0">
                <a:latin typeface="Cambria"/>
                <a:cs typeface="Cambria"/>
              </a:rPr>
              <a:t>the</a:t>
            </a:r>
            <a:r>
              <a:rPr sz="1400" spc="20" dirty="0">
                <a:latin typeface="Cambria"/>
                <a:cs typeface="Cambria"/>
              </a:rPr>
              <a:t> </a:t>
            </a:r>
            <a:r>
              <a:rPr sz="1400" spc="-30" dirty="0">
                <a:latin typeface="Cambria"/>
                <a:cs typeface="Cambria"/>
              </a:rPr>
              <a:t>election</a:t>
            </a:r>
            <a:r>
              <a:rPr sz="1400" spc="10" dirty="0">
                <a:latin typeface="Cambria"/>
                <a:cs typeface="Cambria"/>
              </a:rPr>
              <a:t> </a:t>
            </a:r>
            <a:r>
              <a:rPr sz="1400" spc="-50" dirty="0">
                <a:latin typeface="Cambria"/>
                <a:cs typeface="Cambria"/>
              </a:rPr>
              <a:t>season</a:t>
            </a:r>
            <a:endParaRPr sz="1400" dirty="0">
              <a:latin typeface="Cambria"/>
              <a:cs typeface="Cambria"/>
            </a:endParaRPr>
          </a:p>
          <a:p>
            <a:pPr>
              <a:lnSpc>
                <a:spcPct val="100000"/>
              </a:lnSpc>
              <a:spcBef>
                <a:spcPts val="35"/>
              </a:spcBef>
              <a:buFont typeface="Arial"/>
              <a:buChar char="•"/>
            </a:pPr>
            <a:endParaRPr sz="1400" dirty="0">
              <a:latin typeface="Cambria"/>
              <a:cs typeface="Cambria"/>
            </a:endParaRPr>
          </a:p>
          <a:p>
            <a:pPr marL="362585" indent="-287020">
              <a:lnSpc>
                <a:spcPct val="100000"/>
              </a:lnSpc>
              <a:buFont typeface="Arial"/>
              <a:buChar char="•"/>
              <a:tabLst>
                <a:tab pos="362585" algn="l"/>
                <a:tab pos="363220" algn="l"/>
              </a:tabLst>
            </a:pPr>
            <a:r>
              <a:rPr sz="1400" spc="-20" dirty="0">
                <a:latin typeface="Cambria"/>
                <a:cs typeface="Cambria"/>
              </a:rPr>
              <a:t>“Front-Loading”</a:t>
            </a:r>
            <a:r>
              <a:rPr sz="1400" spc="15" dirty="0">
                <a:latin typeface="Cambria"/>
                <a:cs typeface="Cambria"/>
              </a:rPr>
              <a:t> </a:t>
            </a:r>
            <a:r>
              <a:rPr sz="1400" spc="-35" dirty="0">
                <a:latin typeface="Cambria"/>
                <a:cs typeface="Cambria"/>
              </a:rPr>
              <a:t>trend</a:t>
            </a:r>
            <a:r>
              <a:rPr sz="1400" spc="-10" dirty="0">
                <a:latin typeface="Cambria"/>
                <a:cs typeface="Cambria"/>
              </a:rPr>
              <a:t> </a:t>
            </a:r>
            <a:r>
              <a:rPr sz="1400" spc="-5" dirty="0">
                <a:latin typeface="Cambria"/>
                <a:cs typeface="Cambria"/>
              </a:rPr>
              <a:t>–</a:t>
            </a:r>
            <a:r>
              <a:rPr sz="1400" spc="55" dirty="0">
                <a:latin typeface="Cambria"/>
                <a:cs typeface="Cambria"/>
              </a:rPr>
              <a:t> </a:t>
            </a:r>
            <a:r>
              <a:rPr sz="1400" spc="-45" dirty="0">
                <a:latin typeface="Cambria"/>
                <a:cs typeface="Cambria"/>
              </a:rPr>
              <a:t>Primaries</a:t>
            </a:r>
            <a:r>
              <a:rPr sz="1400" spc="10" dirty="0">
                <a:latin typeface="Cambria"/>
                <a:cs typeface="Cambria"/>
              </a:rPr>
              <a:t> </a:t>
            </a:r>
            <a:r>
              <a:rPr sz="1400" spc="-30" dirty="0">
                <a:latin typeface="Cambria"/>
                <a:cs typeface="Cambria"/>
              </a:rPr>
              <a:t>are</a:t>
            </a:r>
            <a:r>
              <a:rPr sz="1400" spc="30" dirty="0">
                <a:latin typeface="Cambria"/>
                <a:cs typeface="Cambria"/>
              </a:rPr>
              <a:t> </a:t>
            </a:r>
            <a:r>
              <a:rPr sz="1400" spc="-25" dirty="0">
                <a:latin typeface="Cambria"/>
                <a:cs typeface="Cambria"/>
              </a:rPr>
              <a:t>held</a:t>
            </a:r>
            <a:r>
              <a:rPr sz="1400" dirty="0">
                <a:latin typeface="Cambria"/>
                <a:cs typeface="Cambria"/>
              </a:rPr>
              <a:t> </a:t>
            </a:r>
            <a:r>
              <a:rPr sz="1400" spc="-30" dirty="0">
                <a:latin typeface="Cambria"/>
                <a:cs typeface="Cambria"/>
              </a:rPr>
              <a:t>earlier</a:t>
            </a:r>
            <a:r>
              <a:rPr sz="1400" spc="5" dirty="0">
                <a:latin typeface="Cambria"/>
                <a:cs typeface="Cambria"/>
              </a:rPr>
              <a:t> </a:t>
            </a:r>
            <a:r>
              <a:rPr sz="1400" spc="-10" dirty="0">
                <a:latin typeface="Cambria"/>
                <a:cs typeface="Cambria"/>
              </a:rPr>
              <a:t>in</a:t>
            </a:r>
            <a:r>
              <a:rPr sz="1400" spc="35" dirty="0">
                <a:latin typeface="Cambria"/>
                <a:cs typeface="Cambria"/>
              </a:rPr>
              <a:t> </a:t>
            </a:r>
            <a:r>
              <a:rPr sz="1400" spc="-40" dirty="0">
                <a:latin typeface="Cambria"/>
                <a:cs typeface="Cambria"/>
              </a:rPr>
              <a:t>the</a:t>
            </a:r>
            <a:r>
              <a:rPr sz="1400" spc="10" dirty="0">
                <a:latin typeface="Cambria"/>
                <a:cs typeface="Cambria"/>
              </a:rPr>
              <a:t> </a:t>
            </a:r>
            <a:r>
              <a:rPr sz="1400" spc="-40" dirty="0">
                <a:latin typeface="Cambria"/>
                <a:cs typeface="Cambria"/>
              </a:rPr>
              <a:t>year</a:t>
            </a:r>
            <a:r>
              <a:rPr sz="1400" spc="20" dirty="0">
                <a:latin typeface="Cambria"/>
                <a:cs typeface="Cambria"/>
              </a:rPr>
              <a:t> </a:t>
            </a:r>
            <a:r>
              <a:rPr sz="1400" spc="-20" dirty="0">
                <a:latin typeface="Cambria"/>
                <a:cs typeface="Cambria"/>
              </a:rPr>
              <a:t>for</a:t>
            </a:r>
            <a:r>
              <a:rPr sz="1400" spc="15" dirty="0">
                <a:latin typeface="Cambria"/>
                <a:cs typeface="Cambria"/>
              </a:rPr>
              <a:t> </a:t>
            </a:r>
            <a:r>
              <a:rPr sz="1400" spc="-65" dirty="0">
                <a:latin typeface="Cambria"/>
                <a:cs typeface="Cambria"/>
              </a:rPr>
              <a:t>states</a:t>
            </a:r>
            <a:r>
              <a:rPr sz="1400" spc="5" dirty="0">
                <a:latin typeface="Cambria"/>
                <a:cs typeface="Cambria"/>
              </a:rPr>
              <a:t> </a:t>
            </a:r>
            <a:r>
              <a:rPr sz="1400" spc="-60" dirty="0">
                <a:latin typeface="Cambria"/>
                <a:cs typeface="Cambria"/>
              </a:rPr>
              <a:t>to</a:t>
            </a:r>
            <a:r>
              <a:rPr sz="1400" spc="40" dirty="0">
                <a:latin typeface="Cambria"/>
                <a:cs typeface="Cambria"/>
              </a:rPr>
              <a:t> </a:t>
            </a:r>
            <a:r>
              <a:rPr sz="1400" spc="-55" dirty="0">
                <a:latin typeface="Cambria"/>
                <a:cs typeface="Cambria"/>
              </a:rPr>
              <a:t>be</a:t>
            </a:r>
            <a:r>
              <a:rPr sz="1400" spc="40" dirty="0">
                <a:latin typeface="Cambria"/>
                <a:cs typeface="Cambria"/>
              </a:rPr>
              <a:t> </a:t>
            </a:r>
            <a:r>
              <a:rPr sz="1400" spc="-35" dirty="0">
                <a:latin typeface="Cambria"/>
                <a:cs typeface="Cambria"/>
              </a:rPr>
              <a:t>more</a:t>
            </a:r>
            <a:r>
              <a:rPr sz="1400" spc="10" dirty="0">
                <a:latin typeface="Cambria"/>
                <a:cs typeface="Cambria"/>
              </a:rPr>
              <a:t> </a:t>
            </a:r>
            <a:r>
              <a:rPr sz="1400" spc="-40" dirty="0">
                <a:latin typeface="Cambria"/>
                <a:cs typeface="Cambria"/>
              </a:rPr>
              <a:t>relevant</a:t>
            </a:r>
            <a:endParaRPr sz="1400" dirty="0">
              <a:latin typeface="Cambria"/>
              <a:cs typeface="Cambria"/>
            </a:endParaRPr>
          </a:p>
        </p:txBody>
      </p:sp>
      <p:sp>
        <p:nvSpPr>
          <p:cNvPr id="8" name="object 8"/>
          <p:cNvSpPr/>
          <p:nvPr/>
        </p:nvSpPr>
        <p:spPr>
          <a:xfrm>
            <a:off x="1905000" y="4744211"/>
            <a:ext cx="7205980" cy="368935"/>
          </a:xfrm>
          <a:custGeom>
            <a:avLst/>
            <a:gdLst/>
            <a:ahLst/>
            <a:cxnLst/>
            <a:rect l="l" t="t" r="r" b="b"/>
            <a:pathLst>
              <a:path w="7205980" h="368935">
                <a:moveTo>
                  <a:pt x="7205472" y="0"/>
                </a:moveTo>
                <a:lnTo>
                  <a:pt x="0" y="0"/>
                </a:lnTo>
                <a:lnTo>
                  <a:pt x="0" y="368808"/>
                </a:lnTo>
                <a:lnTo>
                  <a:pt x="7205472" y="368808"/>
                </a:lnTo>
                <a:lnTo>
                  <a:pt x="7205472" y="0"/>
                </a:lnTo>
                <a:close/>
              </a:path>
            </a:pathLst>
          </a:custGeom>
          <a:solidFill>
            <a:srgbClr val="FFFFFF">
              <a:alpha val="76077"/>
            </a:srgbClr>
          </a:solidFill>
        </p:spPr>
        <p:txBody>
          <a:bodyPr wrap="square" lIns="0" tIns="0" rIns="0" bIns="0" rtlCol="0"/>
          <a:lstStyle/>
          <a:p>
            <a:endParaRPr/>
          </a:p>
        </p:txBody>
      </p:sp>
      <p:sp>
        <p:nvSpPr>
          <p:cNvPr id="9" name="object 9"/>
          <p:cNvSpPr txBox="1"/>
          <p:nvPr/>
        </p:nvSpPr>
        <p:spPr>
          <a:xfrm>
            <a:off x="2112645" y="3891788"/>
            <a:ext cx="6705600" cy="1179830"/>
          </a:xfrm>
          <a:prstGeom prst="rect">
            <a:avLst/>
          </a:prstGeom>
        </p:spPr>
        <p:txBody>
          <a:bodyPr vert="horz" wrap="square" lIns="0" tIns="12700" rIns="0" bIns="0" rtlCol="0">
            <a:spAutoFit/>
          </a:bodyPr>
          <a:lstStyle/>
          <a:p>
            <a:pPr algn="ctr">
              <a:lnSpc>
                <a:spcPct val="100000"/>
              </a:lnSpc>
              <a:spcBef>
                <a:spcPts val="100"/>
              </a:spcBef>
            </a:pPr>
            <a:r>
              <a:rPr sz="2400" dirty="0">
                <a:solidFill>
                  <a:srgbClr val="FFFFFF"/>
                </a:solidFill>
                <a:latin typeface="Franklin Gothic Medium"/>
                <a:cs typeface="Franklin Gothic Medium"/>
              </a:rPr>
              <a:t>This</a:t>
            </a:r>
            <a:r>
              <a:rPr sz="2400" spc="-35" dirty="0">
                <a:solidFill>
                  <a:srgbClr val="FFFFFF"/>
                </a:solidFill>
                <a:latin typeface="Franklin Gothic Medium"/>
                <a:cs typeface="Franklin Gothic Medium"/>
              </a:rPr>
              <a:t> </a:t>
            </a:r>
            <a:r>
              <a:rPr sz="2400" spc="-5" dirty="0">
                <a:solidFill>
                  <a:srgbClr val="FFFFFF"/>
                </a:solidFill>
                <a:latin typeface="Franklin Gothic Medium"/>
                <a:cs typeface="Franklin Gothic Medium"/>
              </a:rPr>
              <a:t>is</a:t>
            </a:r>
            <a:r>
              <a:rPr sz="2400" spc="-25" dirty="0">
                <a:solidFill>
                  <a:srgbClr val="FFFFFF"/>
                </a:solidFill>
                <a:latin typeface="Franklin Gothic Medium"/>
                <a:cs typeface="Franklin Gothic Medium"/>
              </a:rPr>
              <a:t> </a:t>
            </a:r>
            <a:r>
              <a:rPr sz="2400" spc="-20" dirty="0">
                <a:solidFill>
                  <a:srgbClr val="FFFFFF"/>
                </a:solidFill>
                <a:latin typeface="Franklin Gothic Medium"/>
                <a:cs typeface="Franklin Gothic Medium"/>
              </a:rPr>
              <a:t>where</a:t>
            </a:r>
            <a:r>
              <a:rPr sz="2400" spc="-40" dirty="0">
                <a:solidFill>
                  <a:srgbClr val="FFFFFF"/>
                </a:solidFill>
                <a:latin typeface="Franklin Gothic Medium"/>
                <a:cs typeface="Franklin Gothic Medium"/>
              </a:rPr>
              <a:t> </a:t>
            </a:r>
            <a:r>
              <a:rPr sz="2400" spc="-15" dirty="0">
                <a:solidFill>
                  <a:srgbClr val="FFFFFF"/>
                </a:solidFill>
                <a:latin typeface="Franklin Gothic Medium"/>
                <a:cs typeface="Franklin Gothic Medium"/>
              </a:rPr>
              <a:t>voters</a:t>
            </a:r>
            <a:r>
              <a:rPr sz="2400" spc="-35" dirty="0">
                <a:solidFill>
                  <a:srgbClr val="FFFFFF"/>
                </a:solidFill>
                <a:latin typeface="Franklin Gothic Medium"/>
                <a:cs typeface="Franklin Gothic Medium"/>
              </a:rPr>
              <a:t> </a:t>
            </a:r>
            <a:r>
              <a:rPr sz="2400" spc="-5" dirty="0">
                <a:solidFill>
                  <a:srgbClr val="FFFFFF"/>
                </a:solidFill>
                <a:latin typeface="Franklin Gothic Medium"/>
                <a:cs typeface="Franklin Gothic Medium"/>
              </a:rPr>
              <a:t>can</a:t>
            </a:r>
            <a:r>
              <a:rPr sz="2400" spc="-20" dirty="0">
                <a:solidFill>
                  <a:srgbClr val="FFFFFF"/>
                </a:solidFill>
                <a:latin typeface="Franklin Gothic Medium"/>
                <a:cs typeface="Franklin Gothic Medium"/>
              </a:rPr>
              <a:t> </a:t>
            </a:r>
            <a:r>
              <a:rPr sz="2400" spc="-5" dirty="0">
                <a:solidFill>
                  <a:srgbClr val="FFFFFF"/>
                </a:solidFill>
                <a:latin typeface="Franklin Gothic Medium"/>
                <a:cs typeface="Franklin Gothic Medium"/>
              </a:rPr>
              <a:t>cast</a:t>
            </a:r>
            <a:r>
              <a:rPr sz="2400" spc="-25" dirty="0">
                <a:solidFill>
                  <a:srgbClr val="FFFFFF"/>
                </a:solidFill>
                <a:latin typeface="Franklin Gothic Medium"/>
                <a:cs typeface="Franklin Gothic Medium"/>
              </a:rPr>
              <a:t> </a:t>
            </a:r>
            <a:r>
              <a:rPr sz="2400" spc="-15" dirty="0">
                <a:solidFill>
                  <a:srgbClr val="FFFFFF"/>
                </a:solidFill>
                <a:latin typeface="Franklin Gothic Medium"/>
                <a:cs typeface="Franklin Gothic Medium"/>
              </a:rPr>
              <a:t>their</a:t>
            </a:r>
            <a:r>
              <a:rPr sz="2400" spc="-40" dirty="0">
                <a:solidFill>
                  <a:srgbClr val="FFFFFF"/>
                </a:solidFill>
                <a:latin typeface="Franklin Gothic Medium"/>
                <a:cs typeface="Franklin Gothic Medium"/>
              </a:rPr>
              <a:t> </a:t>
            </a:r>
            <a:r>
              <a:rPr sz="2400" spc="-30" dirty="0">
                <a:solidFill>
                  <a:srgbClr val="FFFFFF"/>
                </a:solidFill>
                <a:latin typeface="Franklin Gothic Medium"/>
                <a:cs typeface="Franklin Gothic Medium"/>
              </a:rPr>
              <a:t>vote </a:t>
            </a:r>
            <a:r>
              <a:rPr sz="2400" spc="-40" dirty="0">
                <a:solidFill>
                  <a:srgbClr val="FFFFFF"/>
                </a:solidFill>
                <a:latin typeface="Franklin Gothic Medium"/>
                <a:cs typeface="Franklin Gothic Medium"/>
              </a:rPr>
              <a:t>to</a:t>
            </a:r>
            <a:r>
              <a:rPr sz="2400" spc="-30" dirty="0">
                <a:solidFill>
                  <a:srgbClr val="FFFFFF"/>
                </a:solidFill>
                <a:latin typeface="Franklin Gothic Medium"/>
                <a:cs typeface="Franklin Gothic Medium"/>
              </a:rPr>
              <a:t> determine</a:t>
            </a:r>
            <a:endParaRPr sz="2400">
              <a:latin typeface="Franklin Gothic Medium"/>
              <a:cs typeface="Franklin Gothic Medium"/>
            </a:endParaRPr>
          </a:p>
          <a:p>
            <a:pPr algn="ctr">
              <a:lnSpc>
                <a:spcPct val="100000"/>
              </a:lnSpc>
              <a:spcBef>
                <a:spcPts val="5"/>
              </a:spcBef>
            </a:pPr>
            <a:r>
              <a:rPr sz="2400" spc="-35" dirty="0">
                <a:solidFill>
                  <a:srgbClr val="FFFFFF"/>
                </a:solidFill>
                <a:latin typeface="Franklin Gothic Medium"/>
                <a:cs typeface="Franklin Gothic Medium"/>
              </a:rPr>
              <a:t>who</a:t>
            </a:r>
            <a:r>
              <a:rPr sz="2400" spc="-25" dirty="0">
                <a:solidFill>
                  <a:srgbClr val="FFFFFF"/>
                </a:solidFill>
                <a:latin typeface="Franklin Gothic Medium"/>
                <a:cs typeface="Franklin Gothic Medium"/>
              </a:rPr>
              <a:t> </a:t>
            </a:r>
            <a:r>
              <a:rPr sz="2400" spc="-40" dirty="0">
                <a:solidFill>
                  <a:srgbClr val="FFFFFF"/>
                </a:solidFill>
                <a:latin typeface="Franklin Gothic Medium"/>
                <a:cs typeface="Franklin Gothic Medium"/>
              </a:rPr>
              <a:t>will</a:t>
            </a:r>
            <a:r>
              <a:rPr sz="2400" spc="-50" dirty="0">
                <a:solidFill>
                  <a:srgbClr val="FFFFFF"/>
                </a:solidFill>
                <a:latin typeface="Franklin Gothic Medium"/>
                <a:cs typeface="Franklin Gothic Medium"/>
              </a:rPr>
              <a:t> </a:t>
            </a:r>
            <a:r>
              <a:rPr sz="2400" spc="-10" dirty="0">
                <a:solidFill>
                  <a:srgbClr val="FFFFFF"/>
                </a:solidFill>
                <a:latin typeface="Franklin Gothic Medium"/>
                <a:cs typeface="Franklin Gothic Medium"/>
              </a:rPr>
              <a:t>represent</a:t>
            </a:r>
            <a:r>
              <a:rPr sz="2400" spc="-50" dirty="0">
                <a:solidFill>
                  <a:srgbClr val="FFFFFF"/>
                </a:solidFill>
                <a:latin typeface="Franklin Gothic Medium"/>
                <a:cs typeface="Franklin Gothic Medium"/>
              </a:rPr>
              <a:t> </a:t>
            </a:r>
            <a:r>
              <a:rPr sz="2400" spc="-10" dirty="0">
                <a:solidFill>
                  <a:srgbClr val="FFFFFF"/>
                </a:solidFill>
                <a:latin typeface="Franklin Gothic Medium"/>
                <a:cs typeface="Franklin Gothic Medium"/>
              </a:rPr>
              <a:t>each</a:t>
            </a:r>
            <a:r>
              <a:rPr sz="2400" spc="-20" dirty="0">
                <a:solidFill>
                  <a:srgbClr val="FFFFFF"/>
                </a:solidFill>
                <a:latin typeface="Franklin Gothic Medium"/>
                <a:cs typeface="Franklin Gothic Medium"/>
              </a:rPr>
              <a:t> party.</a:t>
            </a:r>
            <a:endParaRPr sz="2400">
              <a:latin typeface="Franklin Gothic Medium"/>
              <a:cs typeface="Franklin Gothic Medium"/>
            </a:endParaRPr>
          </a:p>
          <a:p>
            <a:pPr marL="81915" algn="ctr">
              <a:lnSpc>
                <a:spcPct val="100000"/>
              </a:lnSpc>
              <a:spcBef>
                <a:spcPts val="1160"/>
              </a:spcBef>
            </a:pPr>
            <a:r>
              <a:rPr sz="1800" spc="-20" dirty="0">
                <a:solidFill>
                  <a:srgbClr val="9C0000"/>
                </a:solidFill>
                <a:latin typeface="Franklin Gothic Medium"/>
                <a:cs typeface="Franklin Gothic Medium"/>
              </a:rPr>
              <a:t>Click</a:t>
            </a:r>
            <a:r>
              <a:rPr sz="1800" spc="-45" dirty="0">
                <a:solidFill>
                  <a:srgbClr val="9C0000"/>
                </a:solidFill>
                <a:latin typeface="Franklin Gothic Medium"/>
                <a:cs typeface="Franklin Gothic Medium"/>
              </a:rPr>
              <a:t> </a:t>
            </a:r>
            <a:r>
              <a:rPr sz="1800" u="sng" dirty="0">
                <a:solidFill>
                  <a:srgbClr val="0000FF"/>
                </a:solidFill>
                <a:uFill>
                  <a:solidFill>
                    <a:srgbClr val="0000FF"/>
                  </a:solidFill>
                </a:uFill>
                <a:latin typeface="Franklin Gothic Medium"/>
                <a:cs typeface="Franklin Gothic Medium"/>
                <a:hlinkClick r:id="rId3"/>
              </a:rPr>
              <a:t>HERE</a:t>
            </a:r>
            <a:r>
              <a:rPr sz="1800" spc="-15" dirty="0">
                <a:solidFill>
                  <a:srgbClr val="0000FF"/>
                </a:solidFill>
                <a:latin typeface="Franklin Gothic Medium"/>
                <a:cs typeface="Franklin Gothic Medium"/>
                <a:hlinkClick r:id="rId3"/>
              </a:rPr>
              <a:t> </a:t>
            </a:r>
            <a:r>
              <a:rPr sz="1800" spc="-30" dirty="0">
                <a:solidFill>
                  <a:srgbClr val="9C0000"/>
                </a:solidFill>
                <a:latin typeface="Franklin Gothic Medium"/>
                <a:cs typeface="Franklin Gothic Medium"/>
              </a:rPr>
              <a:t>to</a:t>
            </a:r>
            <a:r>
              <a:rPr sz="1800" spc="-20" dirty="0">
                <a:solidFill>
                  <a:srgbClr val="9C0000"/>
                </a:solidFill>
                <a:latin typeface="Franklin Gothic Medium"/>
                <a:cs typeface="Franklin Gothic Medium"/>
              </a:rPr>
              <a:t> </a:t>
            </a:r>
            <a:r>
              <a:rPr sz="1800" spc="-25" dirty="0">
                <a:solidFill>
                  <a:srgbClr val="9C0000"/>
                </a:solidFill>
                <a:latin typeface="Franklin Gothic Medium"/>
                <a:cs typeface="Franklin Gothic Medium"/>
              </a:rPr>
              <a:t>watch</a:t>
            </a:r>
            <a:r>
              <a:rPr sz="1800" spc="-35" dirty="0">
                <a:solidFill>
                  <a:srgbClr val="9C0000"/>
                </a:solidFill>
                <a:latin typeface="Franklin Gothic Medium"/>
                <a:cs typeface="Franklin Gothic Medium"/>
              </a:rPr>
              <a:t> </a:t>
            </a:r>
            <a:r>
              <a:rPr sz="1800" spc="-25" dirty="0">
                <a:solidFill>
                  <a:srgbClr val="9C0000"/>
                </a:solidFill>
                <a:latin typeface="Franklin Gothic Medium"/>
                <a:cs typeface="Franklin Gothic Medium"/>
              </a:rPr>
              <a:t>a</a:t>
            </a:r>
            <a:r>
              <a:rPr sz="1800" dirty="0">
                <a:solidFill>
                  <a:srgbClr val="9C0000"/>
                </a:solidFill>
                <a:latin typeface="Franklin Gothic Medium"/>
                <a:cs typeface="Franklin Gothic Medium"/>
              </a:rPr>
              <a:t> </a:t>
            </a:r>
            <a:r>
              <a:rPr sz="1800" spc="-5" dirty="0">
                <a:solidFill>
                  <a:srgbClr val="9C0000"/>
                </a:solidFill>
                <a:latin typeface="Franklin Gothic Medium"/>
                <a:cs typeface="Franklin Gothic Medium"/>
              </a:rPr>
              <a:t>video</a:t>
            </a:r>
            <a:r>
              <a:rPr sz="1800" spc="-40" dirty="0">
                <a:solidFill>
                  <a:srgbClr val="9C0000"/>
                </a:solidFill>
                <a:latin typeface="Franklin Gothic Medium"/>
                <a:cs typeface="Franklin Gothic Medium"/>
              </a:rPr>
              <a:t> </a:t>
            </a:r>
            <a:r>
              <a:rPr sz="1800" spc="-10" dirty="0">
                <a:solidFill>
                  <a:srgbClr val="9C0000"/>
                </a:solidFill>
                <a:latin typeface="Franklin Gothic Medium"/>
                <a:cs typeface="Franklin Gothic Medium"/>
              </a:rPr>
              <a:t>about</a:t>
            </a:r>
            <a:r>
              <a:rPr sz="1800" spc="-45" dirty="0">
                <a:solidFill>
                  <a:srgbClr val="9C0000"/>
                </a:solidFill>
                <a:latin typeface="Franklin Gothic Medium"/>
                <a:cs typeface="Franklin Gothic Medium"/>
              </a:rPr>
              <a:t> </a:t>
            </a:r>
            <a:r>
              <a:rPr sz="1800" spc="-20" dirty="0">
                <a:solidFill>
                  <a:srgbClr val="9C0000"/>
                </a:solidFill>
                <a:latin typeface="Franklin Gothic Medium"/>
                <a:cs typeface="Franklin Gothic Medium"/>
              </a:rPr>
              <a:t>primaries.</a:t>
            </a:r>
            <a:endParaRPr sz="1800">
              <a:latin typeface="Franklin Gothic Medium"/>
              <a:cs typeface="Franklin Gothic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20267"/>
            <a:ext cx="1866900" cy="4516120"/>
          </a:xfrm>
          <a:custGeom>
            <a:avLst/>
            <a:gdLst/>
            <a:ahLst/>
            <a:cxnLst/>
            <a:rect l="l" t="t" r="r" b="b"/>
            <a:pathLst>
              <a:path w="1866900" h="4516120">
                <a:moveTo>
                  <a:pt x="0" y="4515612"/>
                </a:moveTo>
                <a:lnTo>
                  <a:pt x="1866900" y="4515612"/>
                </a:lnTo>
                <a:lnTo>
                  <a:pt x="1866900" y="0"/>
                </a:lnTo>
                <a:lnTo>
                  <a:pt x="0" y="0"/>
                </a:lnTo>
                <a:lnTo>
                  <a:pt x="0" y="4515612"/>
                </a:lnTo>
                <a:close/>
              </a:path>
            </a:pathLst>
          </a:custGeom>
          <a:solidFill>
            <a:srgbClr val="BC4643"/>
          </a:solidFill>
        </p:spPr>
        <p:txBody>
          <a:bodyPr wrap="square" lIns="0" tIns="0" rIns="0" bIns="0" rtlCol="0"/>
          <a:lstStyle/>
          <a:p>
            <a:endParaRPr/>
          </a:p>
        </p:txBody>
      </p:sp>
      <p:sp>
        <p:nvSpPr>
          <p:cNvPr id="3" name="object 3"/>
          <p:cNvSpPr txBox="1"/>
          <p:nvPr/>
        </p:nvSpPr>
        <p:spPr>
          <a:xfrm>
            <a:off x="-153991" y="620268"/>
            <a:ext cx="1231106" cy="4246570"/>
          </a:xfrm>
          <a:prstGeom prst="rect">
            <a:avLst/>
          </a:prstGeom>
        </p:spPr>
        <p:txBody>
          <a:bodyPr vert="vert270" wrap="square" lIns="0" tIns="115570" rIns="0" bIns="0" rtlCol="0">
            <a:spAutoFit/>
          </a:bodyPr>
          <a:lstStyle/>
          <a:p>
            <a:pPr marL="12700">
              <a:lnSpc>
                <a:spcPct val="100000"/>
              </a:lnSpc>
              <a:spcBef>
                <a:spcPts val="910"/>
              </a:spcBef>
            </a:pPr>
            <a:r>
              <a:rPr sz="8000" dirty="0">
                <a:latin typeface="Arial Black"/>
                <a:cs typeface="Arial Black"/>
              </a:rPr>
              <a:t>STEP</a:t>
            </a:r>
            <a:r>
              <a:rPr sz="8000" spc="-95" dirty="0">
                <a:latin typeface="Arial Black"/>
                <a:cs typeface="Arial Black"/>
              </a:rPr>
              <a:t> </a:t>
            </a:r>
            <a:r>
              <a:rPr lang="en-US" sz="8000" spc="-95" dirty="0">
                <a:latin typeface="Arial Black"/>
                <a:cs typeface="Arial Black"/>
              </a:rPr>
              <a:t>1</a:t>
            </a:r>
            <a:endParaRPr sz="8000" dirty="0">
              <a:latin typeface="Arial Black"/>
              <a:cs typeface="Arial Black"/>
            </a:endParaRPr>
          </a:p>
        </p:txBody>
      </p:sp>
      <p:sp>
        <p:nvSpPr>
          <p:cNvPr id="4" name="object 4"/>
          <p:cNvSpPr txBox="1"/>
          <p:nvPr/>
        </p:nvSpPr>
        <p:spPr>
          <a:xfrm>
            <a:off x="1284598" y="675559"/>
            <a:ext cx="369332" cy="4229783"/>
          </a:xfrm>
          <a:prstGeom prst="rect">
            <a:avLst/>
          </a:prstGeom>
        </p:spPr>
        <p:txBody>
          <a:bodyPr vert="vert270" wrap="square" lIns="0" tIns="43815" rIns="0" bIns="0" rtlCol="0">
            <a:spAutoFit/>
          </a:bodyPr>
          <a:lstStyle/>
          <a:p>
            <a:pPr marL="12700">
              <a:lnSpc>
                <a:spcPct val="100000"/>
              </a:lnSpc>
              <a:spcBef>
                <a:spcPts val="345"/>
              </a:spcBef>
            </a:pPr>
            <a:r>
              <a:rPr sz="2400" spc="-5" dirty="0">
                <a:latin typeface="Arial Black"/>
                <a:cs typeface="Arial Black"/>
              </a:rPr>
              <a:t>Primaries and</a:t>
            </a:r>
            <a:r>
              <a:rPr sz="2400" spc="-55" dirty="0">
                <a:latin typeface="Arial Black"/>
                <a:cs typeface="Arial Black"/>
              </a:rPr>
              <a:t> </a:t>
            </a:r>
            <a:r>
              <a:rPr sz="2400" spc="-5" dirty="0">
                <a:latin typeface="Arial Black"/>
                <a:cs typeface="Arial Black"/>
              </a:rPr>
              <a:t>Caucuses</a:t>
            </a:r>
            <a:endParaRPr sz="2400" dirty="0">
              <a:latin typeface="Arial Black"/>
              <a:cs typeface="Arial Black"/>
            </a:endParaRPr>
          </a:p>
        </p:txBody>
      </p:sp>
      <p:sp>
        <p:nvSpPr>
          <p:cNvPr id="5" name="object 5"/>
          <p:cNvSpPr txBox="1">
            <a:spLocks noGrp="1"/>
          </p:cNvSpPr>
          <p:nvPr>
            <p:ph type="title"/>
          </p:nvPr>
        </p:nvSpPr>
        <p:spPr>
          <a:xfrm>
            <a:off x="76201" y="50602"/>
            <a:ext cx="6557009" cy="412292"/>
          </a:xfrm>
          <a:prstGeom prst="rect">
            <a:avLst/>
          </a:prstGeom>
        </p:spPr>
        <p:txBody>
          <a:bodyPr vert="horz" wrap="square" lIns="0" tIns="12065" rIns="0" bIns="0" rtlCol="0">
            <a:spAutoFit/>
          </a:bodyPr>
          <a:lstStyle/>
          <a:p>
            <a:pPr marL="12700">
              <a:lnSpc>
                <a:spcPct val="100000"/>
              </a:lnSpc>
              <a:spcBef>
                <a:spcPts val="95"/>
              </a:spcBef>
            </a:pPr>
            <a:r>
              <a:rPr sz="2600" spc="-20" dirty="0">
                <a:latin typeface="Franklin Gothic Medium"/>
                <a:cs typeface="Franklin Gothic Medium"/>
              </a:rPr>
              <a:t>HOW </a:t>
            </a:r>
            <a:r>
              <a:rPr sz="2600" spc="-15" dirty="0">
                <a:latin typeface="Franklin Gothic Medium"/>
                <a:cs typeface="Franklin Gothic Medium"/>
              </a:rPr>
              <a:t>TO </a:t>
            </a:r>
            <a:r>
              <a:rPr sz="2600" spc="-5" dirty="0">
                <a:latin typeface="Franklin Gothic Medium"/>
                <a:cs typeface="Franklin Gothic Medium"/>
              </a:rPr>
              <a:t>BECOME </a:t>
            </a:r>
            <a:r>
              <a:rPr lang="en-US" sz="2600" spc="-5" dirty="0">
                <a:latin typeface="Franklin Gothic Medium"/>
                <a:cs typeface="Franklin Gothic Medium"/>
              </a:rPr>
              <a:t>PARTY </a:t>
            </a:r>
            <a:r>
              <a:rPr sz="2600" dirty="0">
                <a:latin typeface="Franklin Gothic Medium"/>
                <a:cs typeface="Franklin Gothic Medium"/>
              </a:rPr>
              <a:t>NOMINEE</a:t>
            </a:r>
          </a:p>
        </p:txBody>
      </p:sp>
      <p:sp>
        <p:nvSpPr>
          <p:cNvPr id="6" name="object 6"/>
          <p:cNvSpPr txBox="1"/>
          <p:nvPr/>
        </p:nvSpPr>
        <p:spPr>
          <a:xfrm>
            <a:off x="1983994" y="3967988"/>
            <a:ext cx="6648450" cy="751488"/>
          </a:xfrm>
          <a:prstGeom prst="rect">
            <a:avLst/>
          </a:prstGeom>
        </p:spPr>
        <p:txBody>
          <a:bodyPr vert="horz" wrap="square" lIns="0" tIns="12700" rIns="0" bIns="0" rtlCol="0">
            <a:spAutoFit/>
          </a:bodyPr>
          <a:lstStyle/>
          <a:p>
            <a:pPr marL="299085" marR="5080" indent="-287020">
              <a:lnSpc>
                <a:spcPct val="100000"/>
              </a:lnSpc>
              <a:spcBef>
                <a:spcPts val="100"/>
              </a:spcBef>
              <a:buFont typeface="Arial"/>
              <a:buChar char="•"/>
              <a:tabLst>
                <a:tab pos="299085" algn="l"/>
                <a:tab pos="299720" algn="l"/>
              </a:tabLst>
            </a:pPr>
            <a:r>
              <a:rPr sz="2400" b="1" spc="-10" dirty="0">
                <a:solidFill>
                  <a:srgbClr val="FFFFFF"/>
                </a:solidFill>
                <a:latin typeface="Franklin Gothic Book"/>
                <a:cs typeface="Franklin Gothic Book"/>
              </a:rPr>
              <a:t>“Front-Loading” </a:t>
            </a:r>
            <a:r>
              <a:rPr sz="2400" b="1" spc="5" dirty="0">
                <a:solidFill>
                  <a:srgbClr val="FFFFFF"/>
                </a:solidFill>
                <a:latin typeface="Franklin Gothic Book"/>
                <a:cs typeface="Franklin Gothic Book"/>
              </a:rPr>
              <a:t>trend </a:t>
            </a:r>
            <a:r>
              <a:rPr sz="2400" b="1" dirty="0">
                <a:solidFill>
                  <a:srgbClr val="FFFFFF"/>
                </a:solidFill>
                <a:latin typeface="Franklin Gothic Book"/>
                <a:cs typeface="Franklin Gothic Book"/>
              </a:rPr>
              <a:t>– </a:t>
            </a:r>
            <a:r>
              <a:rPr lang="en-US" sz="2400" b="1" dirty="0">
                <a:solidFill>
                  <a:schemeClr val="bg1"/>
                </a:solidFill>
                <a:latin typeface="Franklin Gothic Book"/>
                <a:cs typeface="Franklin Gothic Book"/>
              </a:rPr>
              <a:t>t</a:t>
            </a:r>
            <a:r>
              <a:rPr lang="en-US" sz="2400" b="1" dirty="0">
                <a:solidFill>
                  <a:schemeClr val="bg1"/>
                </a:solidFill>
              </a:rPr>
              <a:t>he bunching of primaries early in an election year</a:t>
            </a:r>
            <a:endParaRPr sz="2400" b="1" dirty="0">
              <a:solidFill>
                <a:schemeClr val="bg1"/>
              </a:solidFill>
              <a:latin typeface="Franklin Gothic Book"/>
              <a:cs typeface="Franklin Gothic Book"/>
            </a:endParaRPr>
          </a:p>
        </p:txBody>
      </p:sp>
      <p:sp>
        <p:nvSpPr>
          <p:cNvPr id="7" name="object 7"/>
          <p:cNvSpPr/>
          <p:nvPr/>
        </p:nvSpPr>
        <p:spPr>
          <a:xfrm>
            <a:off x="2019421" y="476824"/>
            <a:ext cx="7048378" cy="3238687"/>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20267"/>
            <a:ext cx="1866900" cy="4516120"/>
          </a:xfrm>
          <a:custGeom>
            <a:avLst/>
            <a:gdLst/>
            <a:ahLst/>
            <a:cxnLst/>
            <a:rect l="l" t="t" r="r" b="b"/>
            <a:pathLst>
              <a:path w="1866900" h="4516120">
                <a:moveTo>
                  <a:pt x="0" y="4515612"/>
                </a:moveTo>
                <a:lnTo>
                  <a:pt x="1866900" y="4515612"/>
                </a:lnTo>
                <a:lnTo>
                  <a:pt x="1866900" y="0"/>
                </a:lnTo>
                <a:lnTo>
                  <a:pt x="0" y="0"/>
                </a:lnTo>
                <a:lnTo>
                  <a:pt x="0" y="4515612"/>
                </a:lnTo>
                <a:close/>
              </a:path>
            </a:pathLst>
          </a:custGeom>
          <a:solidFill>
            <a:srgbClr val="BC4643"/>
          </a:solidFill>
        </p:spPr>
        <p:txBody>
          <a:bodyPr wrap="square" lIns="0" tIns="0" rIns="0" bIns="0" rtlCol="0"/>
          <a:lstStyle/>
          <a:p>
            <a:endParaRPr/>
          </a:p>
        </p:txBody>
      </p:sp>
      <p:sp>
        <p:nvSpPr>
          <p:cNvPr id="3" name="object 3"/>
          <p:cNvSpPr txBox="1"/>
          <p:nvPr/>
        </p:nvSpPr>
        <p:spPr>
          <a:xfrm>
            <a:off x="-153991" y="620268"/>
            <a:ext cx="1231106" cy="4246570"/>
          </a:xfrm>
          <a:prstGeom prst="rect">
            <a:avLst/>
          </a:prstGeom>
        </p:spPr>
        <p:txBody>
          <a:bodyPr vert="vert270" wrap="square" lIns="0" tIns="115570" rIns="0" bIns="0" rtlCol="0">
            <a:spAutoFit/>
          </a:bodyPr>
          <a:lstStyle/>
          <a:p>
            <a:pPr marL="12700">
              <a:lnSpc>
                <a:spcPct val="100000"/>
              </a:lnSpc>
              <a:spcBef>
                <a:spcPts val="910"/>
              </a:spcBef>
            </a:pPr>
            <a:r>
              <a:rPr sz="8000" dirty="0">
                <a:latin typeface="Arial Black"/>
                <a:cs typeface="Arial Black"/>
              </a:rPr>
              <a:t>STEP</a:t>
            </a:r>
            <a:r>
              <a:rPr sz="8000" spc="-95" dirty="0">
                <a:latin typeface="Arial Black"/>
                <a:cs typeface="Arial Black"/>
              </a:rPr>
              <a:t> </a:t>
            </a:r>
            <a:r>
              <a:rPr lang="en-US" sz="8000" spc="-95" dirty="0">
                <a:latin typeface="Arial Black"/>
                <a:cs typeface="Arial Black"/>
              </a:rPr>
              <a:t>1</a:t>
            </a:r>
            <a:endParaRPr sz="8000" dirty="0">
              <a:latin typeface="Arial Black"/>
              <a:cs typeface="Arial Black"/>
            </a:endParaRPr>
          </a:p>
        </p:txBody>
      </p:sp>
      <p:sp>
        <p:nvSpPr>
          <p:cNvPr id="4" name="object 4"/>
          <p:cNvSpPr txBox="1"/>
          <p:nvPr/>
        </p:nvSpPr>
        <p:spPr>
          <a:xfrm>
            <a:off x="1284598" y="675559"/>
            <a:ext cx="369332" cy="4229783"/>
          </a:xfrm>
          <a:prstGeom prst="rect">
            <a:avLst/>
          </a:prstGeom>
        </p:spPr>
        <p:txBody>
          <a:bodyPr vert="vert270" wrap="square" lIns="0" tIns="43815" rIns="0" bIns="0" rtlCol="0">
            <a:spAutoFit/>
          </a:bodyPr>
          <a:lstStyle/>
          <a:p>
            <a:pPr marL="12700">
              <a:lnSpc>
                <a:spcPct val="100000"/>
              </a:lnSpc>
              <a:spcBef>
                <a:spcPts val="345"/>
              </a:spcBef>
            </a:pPr>
            <a:r>
              <a:rPr sz="2400" spc="-5" dirty="0">
                <a:latin typeface="Arial Black"/>
                <a:cs typeface="Arial Black"/>
              </a:rPr>
              <a:t>Primaries and</a:t>
            </a:r>
            <a:r>
              <a:rPr sz="2400" spc="-55" dirty="0">
                <a:latin typeface="Arial Black"/>
                <a:cs typeface="Arial Black"/>
              </a:rPr>
              <a:t> </a:t>
            </a:r>
            <a:r>
              <a:rPr sz="2400" spc="-5" dirty="0">
                <a:latin typeface="Arial Black"/>
                <a:cs typeface="Arial Black"/>
              </a:rPr>
              <a:t>Caucuses</a:t>
            </a:r>
            <a:endParaRPr sz="2400" dirty="0">
              <a:latin typeface="Arial Black"/>
              <a:cs typeface="Arial Black"/>
            </a:endParaRPr>
          </a:p>
        </p:txBody>
      </p:sp>
      <p:sp>
        <p:nvSpPr>
          <p:cNvPr id="5" name="object 5"/>
          <p:cNvSpPr txBox="1">
            <a:spLocks noGrp="1"/>
          </p:cNvSpPr>
          <p:nvPr>
            <p:ph type="title"/>
          </p:nvPr>
        </p:nvSpPr>
        <p:spPr>
          <a:xfrm>
            <a:off x="1274444" y="55829"/>
            <a:ext cx="6557009" cy="452120"/>
          </a:xfrm>
          <a:prstGeom prst="rect">
            <a:avLst/>
          </a:prstGeom>
        </p:spPr>
        <p:txBody>
          <a:bodyPr vert="horz" wrap="square" lIns="0" tIns="12065" rIns="0" bIns="0" rtlCol="0">
            <a:spAutoFit/>
          </a:bodyPr>
          <a:lstStyle/>
          <a:p>
            <a:pPr marL="12700">
              <a:lnSpc>
                <a:spcPct val="100000"/>
              </a:lnSpc>
              <a:spcBef>
                <a:spcPts val="95"/>
              </a:spcBef>
            </a:pPr>
            <a:r>
              <a:rPr sz="2800" spc="-20" dirty="0">
                <a:latin typeface="Franklin Gothic Medium"/>
                <a:cs typeface="Franklin Gothic Medium"/>
              </a:rPr>
              <a:t>HOW </a:t>
            </a:r>
            <a:r>
              <a:rPr sz="2800" spc="-15" dirty="0">
                <a:latin typeface="Franklin Gothic Medium"/>
                <a:cs typeface="Franklin Gothic Medium"/>
              </a:rPr>
              <a:t>TO </a:t>
            </a:r>
            <a:r>
              <a:rPr sz="2800" spc="-5" dirty="0">
                <a:latin typeface="Franklin Gothic Medium"/>
                <a:cs typeface="Franklin Gothic Medium"/>
              </a:rPr>
              <a:t>BECOME </a:t>
            </a:r>
            <a:r>
              <a:rPr lang="en-US" sz="2800" spc="-5" dirty="0">
                <a:latin typeface="Franklin Gothic Medium"/>
                <a:cs typeface="Franklin Gothic Medium"/>
              </a:rPr>
              <a:t>PARTY </a:t>
            </a:r>
            <a:r>
              <a:rPr sz="2800" dirty="0">
                <a:latin typeface="Franklin Gothic Medium"/>
                <a:cs typeface="Franklin Gothic Medium"/>
              </a:rPr>
              <a:t>NOMINEE</a:t>
            </a:r>
          </a:p>
        </p:txBody>
      </p:sp>
      <p:sp>
        <p:nvSpPr>
          <p:cNvPr id="6" name="object 6"/>
          <p:cNvSpPr txBox="1"/>
          <p:nvPr/>
        </p:nvSpPr>
        <p:spPr>
          <a:xfrm>
            <a:off x="2020891" y="507949"/>
            <a:ext cx="6648450" cy="3626634"/>
          </a:xfrm>
          <a:prstGeom prst="rect">
            <a:avLst/>
          </a:prstGeom>
        </p:spPr>
        <p:txBody>
          <a:bodyPr vert="horz" wrap="square" lIns="0" tIns="12700" rIns="0" bIns="0" rtlCol="0">
            <a:spAutoFit/>
          </a:bodyPr>
          <a:lstStyle/>
          <a:p>
            <a:pPr marL="299085" marR="5080" indent="-287020">
              <a:lnSpc>
                <a:spcPct val="100000"/>
              </a:lnSpc>
              <a:spcBef>
                <a:spcPts val="100"/>
              </a:spcBef>
              <a:buFont typeface="Arial"/>
              <a:buChar char="•"/>
              <a:tabLst>
                <a:tab pos="299085" algn="l"/>
                <a:tab pos="299720" algn="l"/>
              </a:tabLst>
            </a:pPr>
            <a:r>
              <a:rPr sz="2400" b="1" spc="-10" dirty="0">
                <a:latin typeface="Franklin Gothic Book"/>
                <a:cs typeface="Franklin Gothic Book"/>
              </a:rPr>
              <a:t>“Front-Loading” </a:t>
            </a:r>
            <a:r>
              <a:rPr sz="2400" b="1" spc="5" dirty="0">
                <a:latin typeface="Franklin Gothic Book"/>
                <a:cs typeface="Franklin Gothic Book"/>
              </a:rPr>
              <a:t>trend </a:t>
            </a:r>
            <a:r>
              <a:rPr sz="2400" b="1" dirty="0">
                <a:latin typeface="Franklin Gothic Book"/>
                <a:cs typeface="Franklin Gothic Book"/>
              </a:rPr>
              <a:t>– </a:t>
            </a:r>
            <a:r>
              <a:rPr sz="2400" b="1" spc="-5" dirty="0">
                <a:latin typeface="Franklin Gothic Book"/>
                <a:cs typeface="Franklin Gothic Book"/>
              </a:rPr>
              <a:t>Primaries </a:t>
            </a:r>
            <a:r>
              <a:rPr sz="2400" b="1" spc="5" dirty="0">
                <a:latin typeface="Franklin Gothic Book"/>
                <a:cs typeface="Franklin Gothic Book"/>
              </a:rPr>
              <a:t>are </a:t>
            </a:r>
            <a:r>
              <a:rPr sz="2400" b="1" dirty="0">
                <a:latin typeface="Franklin Gothic Book"/>
                <a:cs typeface="Franklin Gothic Book"/>
              </a:rPr>
              <a:t>held</a:t>
            </a:r>
            <a:r>
              <a:rPr sz="2400" b="1" spc="-175" dirty="0">
                <a:latin typeface="Franklin Gothic Book"/>
                <a:cs typeface="Franklin Gothic Book"/>
              </a:rPr>
              <a:t> </a:t>
            </a:r>
            <a:r>
              <a:rPr sz="2400" b="1" dirty="0">
                <a:latin typeface="Franklin Gothic Book"/>
                <a:cs typeface="Franklin Gothic Book"/>
              </a:rPr>
              <a:t>earlier  and earlier in </a:t>
            </a:r>
            <a:r>
              <a:rPr sz="2400" b="1" spc="5" dirty="0">
                <a:latin typeface="Franklin Gothic Book"/>
                <a:cs typeface="Franklin Gothic Book"/>
              </a:rPr>
              <a:t>the </a:t>
            </a:r>
            <a:r>
              <a:rPr sz="2400" b="1" spc="-5" dirty="0">
                <a:latin typeface="Franklin Gothic Book"/>
                <a:cs typeface="Franklin Gothic Book"/>
              </a:rPr>
              <a:t>year </a:t>
            </a:r>
            <a:r>
              <a:rPr sz="2400" b="1" spc="-15" dirty="0">
                <a:latin typeface="Franklin Gothic Book"/>
                <a:cs typeface="Franklin Gothic Book"/>
              </a:rPr>
              <a:t>for </a:t>
            </a:r>
            <a:r>
              <a:rPr sz="2400" b="1" spc="-5" dirty="0">
                <a:latin typeface="Franklin Gothic Book"/>
                <a:cs typeface="Franklin Gothic Book"/>
              </a:rPr>
              <a:t>states </a:t>
            </a:r>
            <a:r>
              <a:rPr sz="2400" b="1" spc="-15" dirty="0">
                <a:latin typeface="Franklin Gothic Book"/>
                <a:cs typeface="Franklin Gothic Book"/>
              </a:rPr>
              <a:t>to </a:t>
            </a:r>
            <a:r>
              <a:rPr sz="2400" b="1" spc="-5" dirty="0">
                <a:latin typeface="Franklin Gothic Book"/>
                <a:cs typeface="Franklin Gothic Book"/>
              </a:rPr>
              <a:t>be </a:t>
            </a:r>
            <a:r>
              <a:rPr sz="2400" b="1" dirty="0">
                <a:latin typeface="Franklin Gothic Book"/>
                <a:cs typeface="Franklin Gothic Book"/>
              </a:rPr>
              <a:t>more  </a:t>
            </a:r>
            <a:r>
              <a:rPr sz="2400" b="1" spc="-10" dirty="0">
                <a:latin typeface="Franklin Gothic Book"/>
                <a:cs typeface="Franklin Gothic Book"/>
              </a:rPr>
              <a:t>relevant</a:t>
            </a:r>
            <a:endParaRPr lang="en-US" sz="2400" b="1" spc="-10" dirty="0">
              <a:latin typeface="Franklin Gothic Book"/>
              <a:cs typeface="Franklin Gothic Book"/>
            </a:endParaRPr>
          </a:p>
          <a:p>
            <a:endParaRPr lang="en-US" sz="2400" b="1" dirty="0">
              <a:latin typeface="Franklin Gothic Book" panose="020B0503020102020204" pitchFamily="34" charset="0"/>
            </a:endParaRPr>
          </a:p>
          <a:p>
            <a:r>
              <a:rPr lang="en-US" sz="2400" b="1" dirty="0">
                <a:latin typeface="Franklin Gothic Book" panose="020B0503020102020204" pitchFamily="34" charset="0"/>
              </a:rPr>
              <a:t>It gives candidates with </a:t>
            </a:r>
            <a:r>
              <a:rPr lang="en-US" sz="2400" b="1" dirty="0">
                <a:solidFill>
                  <a:srgbClr val="FF0000"/>
                </a:solidFill>
                <a:latin typeface="Franklin Gothic Book" panose="020B0503020102020204" pitchFamily="34" charset="0"/>
              </a:rPr>
              <a:t>name recognition </a:t>
            </a:r>
            <a:r>
              <a:rPr lang="en-US" sz="2400" b="1" dirty="0">
                <a:latin typeface="Franklin Gothic Book" panose="020B0503020102020204" pitchFamily="34" charset="0"/>
              </a:rPr>
              <a:t>and </a:t>
            </a:r>
            <a:r>
              <a:rPr lang="en-US" sz="2400" b="1" dirty="0">
                <a:solidFill>
                  <a:srgbClr val="FF0000"/>
                </a:solidFill>
                <a:latin typeface="Franklin Gothic Book" panose="020B0503020102020204" pitchFamily="34" charset="0"/>
              </a:rPr>
              <a:t>money</a:t>
            </a:r>
            <a:r>
              <a:rPr lang="en-US" sz="2400" b="1" dirty="0">
                <a:latin typeface="Franklin Gothic Book" panose="020B0503020102020204" pitchFamily="34" charset="0"/>
              </a:rPr>
              <a:t> a distinct advantage, because the candidates need to get their messages across in so many states so early, which is expensive.</a:t>
            </a:r>
          </a:p>
          <a:p>
            <a:r>
              <a:rPr lang="en-US" b="1" dirty="0"/>
              <a:t> </a:t>
            </a:r>
            <a:endParaRPr lang="en-US" dirty="0"/>
          </a:p>
          <a:p>
            <a:pPr marL="12065" marR="5080">
              <a:lnSpc>
                <a:spcPct val="100000"/>
              </a:lnSpc>
              <a:spcBef>
                <a:spcPts val="100"/>
              </a:spcBef>
              <a:tabLst>
                <a:tab pos="299085" algn="l"/>
                <a:tab pos="299720" algn="l"/>
              </a:tabLst>
            </a:pPr>
            <a:endParaRPr sz="2400" dirty="0">
              <a:latin typeface="Franklin Gothic Book"/>
              <a:cs typeface="Franklin Gothic Book"/>
            </a:endParaRPr>
          </a:p>
        </p:txBody>
      </p:sp>
    </p:spTree>
    <p:extLst>
      <p:ext uri="{BB962C8B-B14F-4D97-AF65-F5344CB8AC3E}">
        <p14:creationId xmlns:p14="http://schemas.microsoft.com/office/powerpoint/2010/main" val="1558884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20267"/>
            <a:ext cx="1866900" cy="4516120"/>
          </a:xfrm>
          <a:custGeom>
            <a:avLst/>
            <a:gdLst/>
            <a:ahLst/>
            <a:cxnLst/>
            <a:rect l="l" t="t" r="r" b="b"/>
            <a:pathLst>
              <a:path w="1866900" h="4516120">
                <a:moveTo>
                  <a:pt x="1866900" y="0"/>
                </a:moveTo>
                <a:lnTo>
                  <a:pt x="0" y="0"/>
                </a:lnTo>
                <a:lnTo>
                  <a:pt x="0" y="4515612"/>
                </a:lnTo>
                <a:lnTo>
                  <a:pt x="1866900" y="4515612"/>
                </a:lnTo>
                <a:lnTo>
                  <a:pt x="1866900" y="0"/>
                </a:lnTo>
                <a:close/>
              </a:path>
            </a:pathLst>
          </a:custGeom>
          <a:solidFill>
            <a:srgbClr val="BC4643"/>
          </a:solidFill>
        </p:spPr>
        <p:txBody>
          <a:bodyPr wrap="square" lIns="0" tIns="0" rIns="0" bIns="0" rtlCol="0"/>
          <a:lstStyle/>
          <a:p>
            <a:endParaRPr/>
          </a:p>
        </p:txBody>
      </p:sp>
      <p:sp>
        <p:nvSpPr>
          <p:cNvPr id="3" name="object 3"/>
          <p:cNvSpPr txBox="1"/>
          <p:nvPr/>
        </p:nvSpPr>
        <p:spPr>
          <a:xfrm>
            <a:off x="-18338" y="889189"/>
            <a:ext cx="1107996" cy="3978275"/>
          </a:xfrm>
          <a:prstGeom prst="rect">
            <a:avLst/>
          </a:prstGeom>
        </p:spPr>
        <p:txBody>
          <a:bodyPr vert="vert270" wrap="square" lIns="0" tIns="115570" rIns="0" bIns="0" rtlCol="0">
            <a:spAutoFit/>
          </a:bodyPr>
          <a:lstStyle/>
          <a:p>
            <a:pPr marL="12700">
              <a:lnSpc>
                <a:spcPct val="100000"/>
              </a:lnSpc>
              <a:spcBef>
                <a:spcPts val="910"/>
              </a:spcBef>
            </a:pPr>
            <a:r>
              <a:rPr sz="7200" dirty="0">
                <a:latin typeface="Arial Black"/>
                <a:cs typeface="Arial Black"/>
              </a:rPr>
              <a:t>STEP</a:t>
            </a:r>
            <a:r>
              <a:rPr sz="7200" spc="-95" dirty="0">
                <a:latin typeface="Arial Black"/>
                <a:cs typeface="Arial Black"/>
              </a:rPr>
              <a:t> </a:t>
            </a:r>
            <a:r>
              <a:rPr lang="en-US" sz="7200" spc="-95" dirty="0">
                <a:latin typeface="Arial Black"/>
                <a:cs typeface="Arial Black"/>
              </a:rPr>
              <a:t>1</a:t>
            </a:r>
            <a:endParaRPr sz="7200" dirty="0">
              <a:latin typeface="Arial Black"/>
              <a:cs typeface="Arial Black"/>
            </a:endParaRPr>
          </a:p>
        </p:txBody>
      </p:sp>
      <p:sp>
        <p:nvSpPr>
          <p:cNvPr id="4" name="object 4"/>
          <p:cNvSpPr txBox="1"/>
          <p:nvPr/>
        </p:nvSpPr>
        <p:spPr>
          <a:xfrm>
            <a:off x="1333229" y="707939"/>
            <a:ext cx="369332" cy="4213682"/>
          </a:xfrm>
          <a:prstGeom prst="rect">
            <a:avLst/>
          </a:prstGeom>
        </p:spPr>
        <p:txBody>
          <a:bodyPr vert="vert270" wrap="square" lIns="0" tIns="43180" rIns="0" bIns="0" rtlCol="0">
            <a:spAutoFit/>
          </a:bodyPr>
          <a:lstStyle/>
          <a:p>
            <a:pPr marL="12700">
              <a:lnSpc>
                <a:spcPct val="100000"/>
              </a:lnSpc>
              <a:spcBef>
                <a:spcPts val="340"/>
              </a:spcBef>
            </a:pPr>
            <a:r>
              <a:rPr sz="2400" spc="-5" dirty="0">
                <a:latin typeface="Arial Black"/>
                <a:cs typeface="Arial Black"/>
              </a:rPr>
              <a:t>Primaries</a:t>
            </a:r>
            <a:r>
              <a:rPr sz="2400" spc="-50" dirty="0">
                <a:latin typeface="Arial Black"/>
                <a:cs typeface="Arial Black"/>
              </a:rPr>
              <a:t> </a:t>
            </a:r>
            <a:r>
              <a:rPr sz="2400" spc="-5" dirty="0">
                <a:latin typeface="Arial Black"/>
                <a:cs typeface="Arial Black"/>
              </a:rPr>
              <a:t>and</a:t>
            </a:r>
            <a:r>
              <a:rPr sz="2400" spc="-30" dirty="0">
                <a:latin typeface="Arial Black"/>
                <a:cs typeface="Arial Black"/>
              </a:rPr>
              <a:t> </a:t>
            </a:r>
            <a:r>
              <a:rPr sz="2400" spc="-5" dirty="0">
                <a:latin typeface="Arial Black"/>
                <a:cs typeface="Arial Black"/>
              </a:rPr>
              <a:t>Caucuses</a:t>
            </a:r>
            <a:endParaRPr sz="2400" dirty="0">
              <a:latin typeface="Arial Black"/>
              <a:cs typeface="Arial Black"/>
            </a:endParaRPr>
          </a:p>
        </p:txBody>
      </p:sp>
      <p:sp>
        <p:nvSpPr>
          <p:cNvPr id="5" name="object 5"/>
          <p:cNvSpPr txBox="1">
            <a:spLocks noGrp="1"/>
          </p:cNvSpPr>
          <p:nvPr>
            <p:ph type="title"/>
          </p:nvPr>
        </p:nvSpPr>
        <p:spPr>
          <a:xfrm>
            <a:off x="2373249" y="35414"/>
            <a:ext cx="6010910" cy="452120"/>
          </a:xfrm>
          <a:prstGeom prst="rect">
            <a:avLst/>
          </a:prstGeom>
        </p:spPr>
        <p:txBody>
          <a:bodyPr vert="horz" wrap="square" lIns="0" tIns="12065" rIns="0" bIns="0" rtlCol="0">
            <a:spAutoFit/>
          </a:bodyPr>
          <a:lstStyle/>
          <a:p>
            <a:pPr marL="12700">
              <a:lnSpc>
                <a:spcPct val="100000"/>
              </a:lnSpc>
              <a:spcBef>
                <a:spcPts val="95"/>
              </a:spcBef>
            </a:pPr>
            <a:r>
              <a:rPr sz="2800" b="0" spc="-15" dirty="0">
                <a:latin typeface="Franklin Gothic Medium"/>
                <a:cs typeface="Franklin Gothic Medium"/>
              </a:rPr>
              <a:t>HOW</a:t>
            </a:r>
            <a:r>
              <a:rPr sz="2800" b="0" spc="-20" dirty="0">
                <a:latin typeface="Franklin Gothic Medium"/>
                <a:cs typeface="Franklin Gothic Medium"/>
              </a:rPr>
              <a:t> </a:t>
            </a:r>
            <a:r>
              <a:rPr sz="2800" b="0" spc="-15" dirty="0">
                <a:latin typeface="Franklin Gothic Medium"/>
                <a:cs typeface="Franklin Gothic Medium"/>
              </a:rPr>
              <a:t>TO</a:t>
            </a:r>
            <a:r>
              <a:rPr sz="2800" b="0" spc="-30" dirty="0">
                <a:latin typeface="Franklin Gothic Medium"/>
                <a:cs typeface="Franklin Gothic Medium"/>
              </a:rPr>
              <a:t> </a:t>
            </a:r>
            <a:r>
              <a:rPr sz="2800" b="0" dirty="0">
                <a:latin typeface="Franklin Gothic Medium"/>
                <a:cs typeface="Franklin Gothic Medium"/>
              </a:rPr>
              <a:t>BECOME</a:t>
            </a:r>
            <a:r>
              <a:rPr sz="2800" b="0" spc="-55" dirty="0">
                <a:latin typeface="Franklin Gothic Medium"/>
                <a:cs typeface="Franklin Gothic Medium"/>
              </a:rPr>
              <a:t> </a:t>
            </a:r>
            <a:r>
              <a:rPr sz="2800" b="0" dirty="0">
                <a:latin typeface="Franklin Gothic Medium"/>
                <a:cs typeface="Franklin Gothic Medium"/>
              </a:rPr>
              <a:t>THE</a:t>
            </a:r>
            <a:r>
              <a:rPr sz="2800" b="0" spc="-25" dirty="0">
                <a:latin typeface="Franklin Gothic Medium"/>
                <a:cs typeface="Franklin Gothic Medium"/>
              </a:rPr>
              <a:t> </a:t>
            </a:r>
            <a:r>
              <a:rPr sz="2800" b="0" dirty="0">
                <a:latin typeface="Franklin Gothic Medium"/>
                <a:cs typeface="Franklin Gothic Medium"/>
              </a:rPr>
              <a:t>PARTY</a:t>
            </a:r>
            <a:r>
              <a:rPr sz="2800" b="0" spc="-50" dirty="0">
                <a:latin typeface="Franklin Gothic Medium"/>
                <a:cs typeface="Franklin Gothic Medium"/>
              </a:rPr>
              <a:t> </a:t>
            </a:r>
            <a:r>
              <a:rPr sz="2800" b="0" dirty="0">
                <a:latin typeface="Franklin Gothic Medium"/>
                <a:cs typeface="Franklin Gothic Medium"/>
              </a:rPr>
              <a:t>NOMINEE</a:t>
            </a:r>
            <a:endParaRPr sz="2800" dirty="0">
              <a:latin typeface="Franklin Gothic Medium"/>
              <a:cs typeface="Franklin Gothic Medium"/>
            </a:endParaRPr>
          </a:p>
        </p:txBody>
      </p:sp>
      <p:sp>
        <p:nvSpPr>
          <p:cNvPr id="6" name="object 6"/>
          <p:cNvSpPr txBox="1"/>
          <p:nvPr/>
        </p:nvSpPr>
        <p:spPr>
          <a:xfrm>
            <a:off x="1983994" y="641984"/>
            <a:ext cx="6950709" cy="3078407"/>
          </a:xfrm>
          <a:prstGeom prst="rect">
            <a:avLst/>
          </a:prstGeom>
        </p:spPr>
        <p:txBody>
          <a:bodyPr vert="horz" wrap="square" lIns="0" tIns="13335" rIns="0" bIns="0" rtlCol="0">
            <a:spAutoFit/>
          </a:bodyPr>
          <a:lstStyle/>
          <a:p>
            <a:pPr marL="12700" marR="330835">
              <a:lnSpc>
                <a:spcPct val="100000"/>
              </a:lnSpc>
              <a:spcBef>
                <a:spcPts val="105"/>
              </a:spcBef>
            </a:pPr>
            <a:r>
              <a:rPr sz="2000" spc="-30" dirty="0">
                <a:latin typeface="Cambria"/>
                <a:cs typeface="Cambria"/>
              </a:rPr>
              <a:t>In</a:t>
            </a:r>
            <a:r>
              <a:rPr sz="2000" spc="35" dirty="0">
                <a:latin typeface="Cambria"/>
                <a:cs typeface="Cambria"/>
              </a:rPr>
              <a:t> </a:t>
            </a:r>
            <a:r>
              <a:rPr sz="2000" spc="-90" dirty="0">
                <a:latin typeface="Cambria"/>
                <a:cs typeface="Cambria"/>
              </a:rPr>
              <a:t>some</a:t>
            </a:r>
            <a:r>
              <a:rPr sz="2000" spc="25" dirty="0">
                <a:latin typeface="Cambria"/>
                <a:cs typeface="Cambria"/>
              </a:rPr>
              <a:t> </a:t>
            </a:r>
            <a:r>
              <a:rPr sz="2000" spc="-85" dirty="0">
                <a:latin typeface="Cambria"/>
                <a:cs typeface="Cambria"/>
              </a:rPr>
              <a:t>states,</a:t>
            </a:r>
            <a:r>
              <a:rPr sz="2000" spc="45" dirty="0">
                <a:latin typeface="Cambria"/>
                <a:cs typeface="Cambria"/>
              </a:rPr>
              <a:t> </a:t>
            </a:r>
            <a:r>
              <a:rPr sz="2000" spc="-40" dirty="0">
                <a:latin typeface="Cambria"/>
                <a:cs typeface="Cambria"/>
              </a:rPr>
              <a:t>a</a:t>
            </a:r>
            <a:r>
              <a:rPr sz="2000" spc="60" dirty="0">
                <a:latin typeface="Cambria"/>
                <a:cs typeface="Cambria"/>
              </a:rPr>
              <a:t> </a:t>
            </a:r>
            <a:r>
              <a:rPr sz="2000" u="sng" spc="-20" dirty="0">
                <a:solidFill>
                  <a:srgbClr val="D00000"/>
                </a:solidFill>
                <a:uFill>
                  <a:solidFill>
                    <a:srgbClr val="D00000"/>
                  </a:solidFill>
                </a:uFill>
                <a:latin typeface="Cambria"/>
                <a:cs typeface="Cambria"/>
              </a:rPr>
              <a:t>caucus</a:t>
            </a:r>
            <a:r>
              <a:rPr sz="2000" spc="25" dirty="0">
                <a:solidFill>
                  <a:srgbClr val="D00000"/>
                </a:solidFill>
                <a:latin typeface="Cambria"/>
                <a:cs typeface="Cambria"/>
              </a:rPr>
              <a:t> </a:t>
            </a:r>
            <a:r>
              <a:rPr sz="2000" spc="-70" dirty="0">
                <a:latin typeface="Cambria"/>
                <a:cs typeface="Cambria"/>
              </a:rPr>
              <a:t>is</a:t>
            </a:r>
            <a:r>
              <a:rPr sz="2000" spc="35" dirty="0">
                <a:latin typeface="Cambria"/>
                <a:cs typeface="Cambria"/>
              </a:rPr>
              <a:t> </a:t>
            </a:r>
            <a:r>
              <a:rPr sz="2000" spc="-40" dirty="0">
                <a:latin typeface="Cambria"/>
                <a:cs typeface="Cambria"/>
              </a:rPr>
              <a:t>held</a:t>
            </a:r>
            <a:r>
              <a:rPr sz="2000" spc="10" dirty="0">
                <a:latin typeface="Cambria"/>
                <a:cs typeface="Cambria"/>
              </a:rPr>
              <a:t> </a:t>
            </a:r>
            <a:r>
              <a:rPr sz="2000" spc="-85" dirty="0">
                <a:latin typeface="Cambria"/>
                <a:cs typeface="Cambria"/>
              </a:rPr>
              <a:t>to</a:t>
            </a:r>
            <a:r>
              <a:rPr sz="2000" spc="40" dirty="0">
                <a:latin typeface="Cambria"/>
                <a:cs typeface="Cambria"/>
              </a:rPr>
              <a:t> </a:t>
            </a:r>
            <a:r>
              <a:rPr sz="2000" spc="-65" dirty="0">
                <a:latin typeface="Cambria"/>
                <a:cs typeface="Cambria"/>
              </a:rPr>
              <a:t>select</a:t>
            </a:r>
            <a:r>
              <a:rPr sz="2000" spc="30" dirty="0">
                <a:latin typeface="Cambria"/>
                <a:cs typeface="Cambria"/>
              </a:rPr>
              <a:t> </a:t>
            </a:r>
            <a:r>
              <a:rPr sz="2000" spc="-60" dirty="0">
                <a:latin typeface="Cambria"/>
                <a:cs typeface="Cambria"/>
              </a:rPr>
              <a:t>the</a:t>
            </a:r>
            <a:r>
              <a:rPr sz="2000" spc="25" dirty="0">
                <a:latin typeface="Cambria"/>
                <a:cs typeface="Cambria"/>
              </a:rPr>
              <a:t> </a:t>
            </a:r>
            <a:r>
              <a:rPr sz="2000" spc="-95" dirty="0">
                <a:latin typeface="Cambria"/>
                <a:cs typeface="Cambria"/>
              </a:rPr>
              <a:t>best</a:t>
            </a:r>
            <a:r>
              <a:rPr sz="2000" spc="30" dirty="0">
                <a:latin typeface="Cambria"/>
                <a:cs typeface="Cambria"/>
              </a:rPr>
              <a:t> </a:t>
            </a:r>
            <a:r>
              <a:rPr sz="2000" spc="-50" dirty="0">
                <a:latin typeface="Cambria"/>
                <a:cs typeface="Cambria"/>
              </a:rPr>
              <a:t>candidate</a:t>
            </a:r>
            <a:r>
              <a:rPr sz="2000" spc="25" dirty="0">
                <a:latin typeface="Cambria"/>
                <a:cs typeface="Cambria"/>
              </a:rPr>
              <a:t> </a:t>
            </a:r>
            <a:r>
              <a:rPr sz="2000" spc="-30" dirty="0">
                <a:latin typeface="Cambria"/>
                <a:cs typeface="Cambria"/>
              </a:rPr>
              <a:t>from </a:t>
            </a:r>
            <a:r>
              <a:rPr sz="2000" spc="-425" dirty="0">
                <a:latin typeface="Cambria"/>
                <a:cs typeface="Cambria"/>
              </a:rPr>
              <a:t> </a:t>
            </a:r>
            <a:r>
              <a:rPr sz="2000" spc="-40" dirty="0">
                <a:latin typeface="Cambria"/>
                <a:cs typeface="Cambria"/>
              </a:rPr>
              <a:t>each</a:t>
            </a:r>
            <a:r>
              <a:rPr sz="2000" spc="5" dirty="0">
                <a:latin typeface="Cambria"/>
                <a:cs typeface="Cambria"/>
              </a:rPr>
              <a:t> </a:t>
            </a:r>
            <a:r>
              <a:rPr sz="2000" spc="-50" dirty="0">
                <a:latin typeface="Cambria"/>
                <a:cs typeface="Cambria"/>
              </a:rPr>
              <a:t>party</a:t>
            </a:r>
            <a:r>
              <a:rPr sz="2000" spc="25" dirty="0">
                <a:latin typeface="Cambria"/>
                <a:cs typeface="Cambria"/>
              </a:rPr>
              <a:t> </a:t>
            </a:r>
            <a:r>
              <a:rPr sz="2000" spc="-25" dirty="0">
                <a:latin typeface="Cambria"/>
                <a:cs typeface="Cambria"/>
              </a:rPr>
              <a:t>through</a:t>
            </a:r>
            <a:r>
              <a:rPr sz="2000" spc="10" dirty="0">
                <a:latin typeface="Cambria"/>
                <a:cs typeface="Cambria"/>
              </a:rPr>
              <a:t> </a:t>
            </a:r>
            <a:r>
              <a:rPr sz="2000" spc="-65" dirty="0">
                <a:latin typeface="Cambria"/>
                <a:cs typeface="Cambria"/>
              </a:rPr>
              <a:t>discussions</a:t>
            </a:r>
            <a:r>
              <a:rPr sz="2000" spc="10" dirty="0">
                <a:latin typeface="Cambria"/>
                <a:cs typeface="Cambria"/>
              </a:rPr>
              <a:t> </a:t>
            </a:r>
            <a:r>
              <a:rPr sz="2000" spc="-35" dirty="0">
                <a:latin typeface="Cambria"/>
                <a:cs typeface="Cambria"/>
              </a:rPr>
              <a:t>and</a:t>
            </a:r>
            <a:r>
              <a:rPr sz="2000" spc="25" dirty="0">
                <a:latin typeface="Cambria"/>
                <a:cs typeface="Cambria"/>
              </a:rPr>
              <a:t> </a:t>
            </a:r>
            <a:r>
              <a:rPr sz="2000" spc="-55" dirty="0">
                <a:latin typeface="Cambria"/>
                <a:cs typeface="Cambria"/>
              </a:rPr>
              <a:t>open</a:t>
            </a:r>
            <a:r>
              <a:rPr sz="2000" spc="5" dirty="0">
                <a:latin typeface="Cambria"/>
                <a:cs typeface="Cambria"/>
              </a:rPr>
              <a:t> </a:t>
            </a:r>
            <a:r>
              <a:rPr sz="2000" spc="-80" dirty="0">
                <a:latin typeface="Cambria"/>
                <a:cs typeface="Cambria"/>
              </a:rPr>
              <a:t>votes.</a:t>
            </a:r>
            <a:endParaRPr sz="2000" dirty="0">
              <a:latin typeface="Cambria"/>
              <a:cs typeface="Cambria"/>
            </a:endParaRPr>
          </a:p>
          <a:p>
            <a:pPr marL="299085" indent="-287020">
              <a:lnSpc>
                <a:spcPct val="100000"/>
              </a:lnSpc>
              <a:spcBef>
                <a:spcPts val="635"/>
              </a:spcBef>
              <a:buFont typeface="Arial"/>
              <a:buChar char="•"/>
              <a:tabLst>
                <a:tab pos="299085" algn="l"/>
                <a:tab pos="299720" algn="l"/>
              </a:tabLst>
            </a:pPr>
            <a:r>
              <a:rPr sz="1400" spc="-25" dirty="0">
                <a:latin typeface="Cambria"/>
                <a:cs typeface="Cambria"/>
              </a:rPr>
              <a:t>A</a:t>
            </a:r>
            <a:r>
              <a:rPr sz="1400" spc="45" dirty="0">
                <a:latin typeface="Cambria"/>
                <a:cs typeface="Cambria"/>
              </a:rPr>
              <a:t> </a:t>
            </a:r>
            <a:r>
              <a:rPr sz="1400" spc="-15" dirty="0">
                <a:latin typeface="Cambria"/>
                <a:cs typeface="Cambria"/>
              </a:rPr>
              <a:t>caucus</a:t>
            </a:r>
            <a:r>
              <a:rPr sz="1400" dirty="0">
                <a:latin typeface="Cambria"/>
                <a:cs typeface="Cambria"/>
              </a:rPr>
              <a:t> </a:t>
            </a:r>
            <a:r>
              <a:rPr sz="1400" spc="-45" dirty="0">
                <a:latin typeface="Cambria"/>
                <a:cs typeface="Cambria"/>
              </a:rPr>
              <a:t>is</a:t>
            </a:r>
            <a:r>
              <a:rPr sz="1400" spc="35" dirty="0">
                <a:latin typeface="Cambria"/>
                <a:cs typeface="Cambria"/>
              </a:rPr>
              <a:t> </a:t>
            </a:r>
            <a:r>
              <a:rPr sz="1400" spc="-25" dirty="0">
                <a:latin typeface="Cambria"/>
                <a:cs typeface="Cambria"/>
              </a:rPr>
              <a:t>a</a:t>
            </a:r>
            <a:r>
              <a:rPr sz="1400" spc="40" dirty="0">
                <a:latin typeface="Cambria"/>
                <a:cs typeface="Cambria"/>
              </a:rPr>
              <a:t> </a:t>
            </a:r>
            <a:r>
              <a:rPr sz="1400" spc="-45" dirty="0">
                <a:latin typeface="Cambria"/>
                <a:cs typeface="Cambria"/>
              </a:rPr>
              <a:t>meeting</a:t>
            </a:r>
            <a:r>
              <a:rPr sz="1400" spc="10" dirty="0">
                <a:latin typeface="Cambria"/>
                <a:cs typeface="Cambria"/>
              </a:rPr>
              <a:t> </a:t>
            </a:r>
            <a:r>
              <a:rPr sz="1400" spc="-20" dirty="0">
                <a:latin typeface="Cambria"/>
                <a:cs typeface="Cambria"/>
              </a:rPr>
              <a:t>of</a:t>
            </a:r>
            <a:r>
              <a:rPr sz="1400" spc="160" dirty="0">
                <a:latin typeface="Cambria"/>
                <a:cs typeface="Cambria"/>
              </a:rPr>
              <a:t> </a:t>
            </a:r>
            <a:r>
              <a:rPr sz="1400" spc="-35" dirty="0">
                <a:latin typeface="Cambria"/>
                <a:cs typeface="Cambria"/>
              </a:rPr>
              <a:t>party</a:t>
            </a:r>
            <a:r>
              <a:rPr sz="1400" spc="25" dirty="0">
                <a:latin typeface="Cambria"/>
                <a:cs typeface="Cambria"/>
              </a:rPr>
              <a:t> </a:t>
            </a:r>
            <a:r>
              <a:rPr sz="1400" spc="-55" dirty="0">
                <a:latin typeface="Cambria"/>
                <a:cs typeface="Cambria"/>
              </a:rPr>
              <a:t>members</a:t>
            </a:r>
            <a:r>
              <a:rPr sz="1400" spc="10" dirty="0">
                <a:latin typeface="Cambria"/>
                <a:cs typeface="Cambria"/>
              </a:rPr>
              <a:t> </a:t>
            </a:r>
            <a:r>
              <a:rPr sz="1400" spc="-20" dirty="0">
                <a:latin typeface="Cambria"/>
                <a:cs typeface="Cambria"/>
              </a:rPr>
              <a:t>and</a:t>
            </a:r>
            <a:r>
              <a:rPr sz="1400" spc="5" dirty="0">
                <a:latin typeface="Cambria"/>
                <a:cs typeface="Cambria"/>
              </a:rPr>
              <a:t> </a:t>
            </a:r>
            <a:r>
              <a:rPr sz="1400" spc="-45" dirty="0">
                <a:latin typeface="Cambria"/>
                <a:cs typeface="Cambria"/>
              </a:rPr>
              <a:t>supporters</a:t>
            </a:r>
            <a:r>
              <a:rPr sz="1400" spc="20" dirty="0">
                <a:latin typeface="Cambria"/>
                <a:cs typeface="Cambria"/>
              </a:rPr>
              <a:t> </a:t>
            </a:r>
            <a:r>
              <a:rPr sz="1400" spc="-20" dirty="0">
                <a:latin typeface="Cambria"/>
                <a:cs typeface="Cambria"/>
              </a:rPr>
              <a:t>of</a:t>
            </a:r>
            <a:r>
              <a:rPr sz="1400" spc="160" dirty="0">
                <a:latin typeface="Cambria"/>
                <a:cs typeface="Cambria"/>
              </a:rPr>
              <a:t> </a:t>
            </a:r>
            <a:r>
              <a:rPr sz="1400" spc="-35" dirty="0">
                <a:latin typeface="Cambria"/>
                <a:cs typeface="Cambria"/>
              </a:rPr>
              <a:t>various</a:t>
            </a:r>
            <a:r>
              <a:rPr sz="1400" spc="5" dirty="0">
                <a:latin typeface="Cambria"/>
                <a:cs typeface="Cambria"/>
              </a:rPr>
              <a:t> </a:t>
            </a:r>
            <a:r>
              <a:rPr sz="1400" spc="-40" dirty="0">
                <a:latin typeface="Cambria"/>
                <a:cs typeface="Cambria"/>
              </a:rPr>
              <a:t>candidates;</a:t>
            </a:r>
            <a:r>
              <a:rPr sz="1400" spc="10" dirty="0">
                <a:latin typeface="Cambria"/>
                <a:cs typeface="Cambria"/>
              </a:rPr>
              <a:t> </a:t>
            </a:r>
            <a:r>
              <a:rPr sz="1400" spc="-35" dirty="0">
                <a:latin typeface="Cambria"/>
                <a:cs typeface="Cambria"/>
              </a:rPr>
              <a:t>it</a:t>
            </a:r>
            <a:r>
              <a:rPr sz="1400" spc="25" dirty="0">
                <a:latin typeface="Cambria"/>
                <a:cs typeface="Cambria"/>
              </a:rPr>
              <a:t> </a:t>
            </a:r>
            <a:r>
              <a:rPr sz="1400" spc="-45" dirty="0">
                <a:latin typeface="Cambria"/>
                <a:cs typeface="Cambria"/>
              </a:rPr>
              <a:t>centers</a:t>
            </a:r>
            <a:r>
              <a:rPr sz="1400" spc="10" dirty="0">
                <a:latin typeface="Cambria"/>
                <a:cs typeface="Cambria"/>
              </a:rPr>
              <a:t> </a:t>
            </a:r>
            <a:r>
              <a:rPr sz="1400" spc="-30" dirty="0">
                <a:latin typeface="Cambria"/>
                <a:cs typeface="Cambria"/>
              </a:rPr>
              <a:t>on</a:t>
            </a:r>
            <a:endParaRPr sz="1400" dirty="0">
              <a:latin typeface="Cambria"/>
              <a:cs typeface="Cambria"/>
            </a:endParaRPr>
          </a:p>
          <a:p>
            <a:pPr marL="299085">
              <a:lnSpc>
                <a:spcPct val="100000"/>
              </a:lnSpc>
            </a:pPr>
            <a:r>
              <a:rPr sz="1400" spc="-40" dirty="0">
                <a:latin typeface="Cambria"/>
                <a:cs typeface="Cambria"/>
              </a:rPr>
              <a:t>the</a:t>
            </a:r>
            <a:r>
              <a:rPr sz="1400" spc="-10" dirty="0">
                <a:latin typeface="Cambria"/>
                <a:cs typeface="Cambria"/>
              </a:rPr>
              <a:t> </a:t>
            </a:r>
            <a:r>
              <a:rPr sz="1400" spc="-35" dirty="0">
                <a:latin typeface="Cambria"/>
                <a:cs typeface="Cambria"/>
              </a:rPr>
              <a:t>party</a:t>
            </a:r>
            <a:r>
              <a:rPr sz="1400" spc="-5" dirty="0">
                <a:latin typeface="Cambria"/>
                <a:cs typeface="Cambria"/>
              </a:rPr>
              <a:t> </a:t>
            </a:r>
            <a:r>
              <a:rPr sz="1400" spc="-25" dirty="0">
                <a:latin typeface="Cambria"/>
                <a:cs typeface="Cambria"/>
              </a:rPr>
              <a:t>organization</a:t>
            </a:r>
            <a:endParaRPr sz="1400" dirty="0">
              <a:latin typeface="Cambria"/>
              <a:cs typeface="Cambria"/>
            </a:endParaRPr>
          </a:p>
          <a:p>
            <a:pPr marL="299085" marR="391795" indent="-287020">
              <a:lnSpc>
                <a:spcPct val="100000"/>
              </a:lnSpc>
              <a:spcBef>
                <a:spcPts val="600"/>
              </a:spcBef>
              <a:buFont typeface="Arial"/>
              <a:buChar char="•"/>
              <a:tabLst>
                <a:tab pos="299085" algn="l"/>
                <a:tab pos="299720" algn="l"/>
              </a:tabLst>
            </a:pPr>
            <a:r>
              <a:rPr sz="1400" spc="-35" dirty="0">
                <a:latin typeface="Cambria"/>
                <a:cs typeface="Cambria"/>
              </a:rPr>
              <a:t>The</a:t>
            </a:r>
            <a:r>
              <a:rPr sz="1400" dirty="0">
                <a:latin typeface="Cambria"/>
                <a:cs typeface="Cambria"/>
              </a:rPr>
              <a:t> </a:t>
            </a:r>
            <a:r>
              <a:rPr sz="1400" spc="-50" dirty="0">
                <a:latin typeface="Cambria"/>
                <a:cs typeface="Cambria"/>
              </a:rPr>
              <a:t>process</a:t>
            </a:r>
            <a:r>
              <a:rPr sz="1400" spc="10" dirty="0">
                <a:latin typeface="Cambria"/>
                <a:cs typeface="Cambria"/>
              </a:rPr>
              <a:t> </a:t>
            </a:r>
            <a:r>
              <a:rPr sz="1400" spc="-55" dirty="0">
                <a:latin typeface="Cambria"/>
                <a:cs typeface="Cambria"/>
              </a:rPr>
              <a:t>starts</a:t>
            </a:r>
            <a:r>
              <a:rPr sz="1400" spc="20" dirty="0">
                <a:latin typeface="Cambria"/>
                <a:cs typeface="Cambria"/>
              </a:rPr>
              <a:t> </a:t>
            </a:r>
            <a:r>
              <a:rPr sz="1400" spc="-40" dirty="0">
                <a:latin typeface="Cambria"/>
                <a:cs typeface="Cambria"/>
              </a:rPr>
              <a:t>at</a:t>
            </a:r>
            <a:r>
              <a:rPr sz="1400" spc="30" dirty="0">
                <a:latin typeface="Cambria"/>
                <a:cs typeface="Cambria"/>
              </a:rPr>
              <a:t> </a:t>
            </a:r>
            <a:r>
              <a:rPr sz="1400" spc="-10" dirty="0">
                <a:latin typeface="Cambria"/>
                <a:cs typeface="Cambria"/>
              </a:rPr>
              <a:t>local</a:t>
            </a:r>
            <a:r>
              <a:rPr sz="1400" spc="5" dirty="0">
                <a:latin typeface="Cambria"/>
                <a:cs typeface="Cambria"/>
              </a:rPr>
              <a:t> </a:t>
            </a:r>
            <a:r>
              <a:rPr sz="1400" spc="-50" dirty="0">
                <a:latin typeface="Cambria"/>
                <a:cs typeface="Cambria"/>
              </a:rPr>
              <a:t>meetings</a:t>
            </a:r>
            <a:r>
              <a:rPr sz="1400" dirty="0">
                <a:latin typeface="Cambria"/>
                <a:cs typeface="Cambria"/>
              </a:rPr>
              <a:t> </a:t>
            </a:r>
            <a:r>
              <a:rPr sz="1400" spc="-40" dirty="0">
                <a:latin typeface="Cambria"/>
                <a:cs typeface="Cambria"/>
              </a:rPr>
              <a:t>open</a:t>
            </a:r>
            <a:r>
              <a:rPr sz="1400" spc="20" dirty="0">
                <a:latin typeface="Cambria"/>
                <a:cs typeface="Cambria"/>
              </a:rPr>
              <a:t> </a:t>
            </a:r>
            <a:r>
              <a:rPr sz="1400" spc="-60" dirty="0">
                <a:latin typeface="Cambria"/>
                <a:cs typeface="Cambria"/>
              </a:rPr>
              <a:t>to</a:t>
            </a:r>
            <a:r>
              <a:rPr sz="1400" spc="35" dirty="0">
                <a:latin typeface="Cambria"/>
                <a:cs typeface="Cambria"/>
              </a:rPr>
              <a:t> </a:t>
            </a:r>
            <a:r>
              <a:rPr sz="1400" spc="-5" dirty="0">
                <a:latin typeface="Cambria"/>
                <a:cs typeface="Cambria"/>
              </a:rPr>
              <a:t>all</a:t>
            </a:r>
            <a:r>
              <a:rPr sz="1400" spc="10" dirty="0">
                <a:latin typeface="Cambria"/>
                <a:cs typeface="Cambria"/>
              </a:rPr>
              <a:t> </a:t>
            </a:r>
            <a:r>
              <a:rPr sz="1400" spc="-35" dirty="0">
                <a:latin typeface="Cambria"/>
                <a:cs typeface="Cambria"/>
              </a:rPr>
              <a:t>party</a:t>
            </a:r>
            <a:r>
              <a:rPr sz="1400" spc="5" dirty="0">
                <a:latin typeface="Cambria"/>
                <a:cs typeface="Cambria"/>
              </a:rPr>
              <a:t> </a:t>
            </a:r>
            <a:r>
              <a:rPr sz="1400" spc="-50" dirty="0">
                <a:latin typeface="Cambria"/>
                <a:cs typeface="Cambria"/>
              </a:rPr>
              <a:t>members,</a:t>
            </a:r>
            <a:r>
              <a:rPr sz="1400" spc="30" dirty="0">
                <a:latin typeface="Cambria"/>
                <a:cs typeface="Cambria"/>
              </a:rPr>
              <a:t> </a:t>
            </a:r>
            <a:r>
              <a:rPr sz="1400" spc="-30" dirty="0">
                <a:latin typeface="Cambria"/>
                <a:cs typeface="Cambria"/>
              </a:rPr>
              <a:t>who</a:t>
            </a:r>
            <a:r>
              <a:rPr sz="1400" spc="15" dirty="0">
                <a:latin typeface="Cambria"/>
                <a:cs typeface="Cambria"/>
              </a:rPr>
              <a:t> </a:t>
            </a:r>
            <a:r>
              <a:rPr sz="1400" spc="-50" dirty="0">
                <a:latin typeface="Cambria"/>
                <a:cs typeface="Cambria"/>
              </a:rPr>
              <a:t>take</a:t>
            </a:r>
            <a:r>
              <a:rPr sz="1400" spc="5" dirty="0">
                <a:latin typeface="Cambria"/>
                <a:cs typeface="Cambria"/>
              </a:rPr>
              <a:t> </a:t>
            </a:r>
            <a:r>
              <a:rPr sz="1400" spc="-45" dirty="0">
                <a:latin typeface="Cambria"/>
                <a:cs typeface="Cambria"/>
              </a:rPr>
              <a:t>positions</a:t>
            </a:r>
            <a:r>
              <a:rPr sz="1400" spc="10" dirty="0">
                <a:latin typeface="Cambria"/>
                <a:cs typeface="Cambria"/>
              </a:rPr>
              <a:t> </a:t>
            </a:r>
            <a:r>
              <a:rPr sz="1400" spc="-30" dirty="0">
                <a:latin typeface="Cambria"/>
                <a:cs typeface="Cambria"/>
              </a:rPr>
              <a:t>on </a:t>
            </a:r>
            <a:r>
              <a:rPr sz="1400" spc="-25" dirty="0">
                <a:latin typeface="Cambria"/>
                <a:cs typeface="Cambria"/>
              </a:rPr>
              <a:t> </a:t>
            </a:r>
            <a:r>
              <a:rPr sz="1400" spc="-40" dirty="0">
                <a:latin typeface="Cambria"/>
                <a:cs typeface="Cambria"/>
              </a:rPr>
              <a:t>candidates</a:t>
            </a:r>
            <a:r>
              <a:rPr sz="1400" spc="-5" dirty="0">
                <a:latin typeface="Cambria"/>
                <a:cs typeface="Cambria"/>
              </a:rPr>
              <a:t> </a:t>
            </a:r>
            <a:r>
              <a:rPr sz="1400" spc="-20" dirty="0">
                <a:latin typeface="Cambria"/>
                <a:cs typeface="Cambria"/>
              </a:rPr>
              <a:t>and</a:t>
            </a:r>
            <a:r>
              <a:rPr sz="1400" spc="15" dirty="0">
                <a:latin typeface="Cambria"/>
                <a:cs typeface="Cambria"/>
              </a:rPr>
              <a:t> </a:t>
            </a:r>
            <a:r>
              <a:rPr sz="1400" spc="-55" dirty="0">
                <a:latin typeface="Cambria"/>
                <a:cs typeface="Cambria"/>
              </a:rPr>
              <a:t>issues</a:t>
            </a:r>
            <a:r>
              <a:rPr sz="1400" spc="10" dirty="0">
                <a:latin typeface="Cambria"/>
                <a:cs typeface="Cambria"/>
              </a:rPr>
              <a:t> </a:t>
            </a:r>
            <a:r>
              <a:rPr sz="1400" spc="-20" dirty="0">
                <a:latin typeface="Cambria"/>
                <a:cs typeface="Cambria"/>
              </a:rPr>
              <a:t>and</a:t>
            </a:r>
            <a:r>
              <a:rPr sz="1400" spc="5" dirty="0">
                <a:latin typeface="Cambria"/>
                <a:cs typeface="Cambria"/>
              </a:rPr>
              <a:t> </a:t>
            </a:r>
            <a:r>
              <a:rPr sz="1400" spc="-40" dirty="0">
                <a:latin typeface="Cambria"/>
                <a:cs typeface="Cambria"/>
              </a:rPr>
              <a:t>elect</a:t>
            </a:r>
            <a:r>
              <a:rPr sz="1400" spc="5" dirty="0">
                <a:latin typeface="Cambria"/>
                <a:cs typeface="Cambria"/>
              </a:rPr>
              <a:t> </a:t>
            </a:r>
            <a:r>
              <a:rPr sz="1400" spc="-55" dirty="0">
                <a:latin typeface="Cambria"/>
                <a:cs typeface="Cambria"/>
              </a:rPr>
              <a:t>delegates</a:t>
            </a:r>
            <a:r>
              <a:rPr sz="1400" spc="10" dirty="0">
                <a:latin typeface="Cambria"/>
                <a:cs typeface="Cambria"/>
              </a:rPr>
              <a:t> </a:t>
            </a:r>
            <a:r>
              <a:rPr sz="1400" spc="-60" dirty="0">
                <a:latin typeface="Cambria"/>
                <a:cs typeface="Cambria"/>
              </a:rPr>
              <a:t>to</a:t>
            </a:r>
            <a:r>
              <a:rPr sz="1400" spc="40" dirty="0">
                <a:latin typeface="Cambria"/>
                <a:cs typeface="Cambria"/>
              </a:rPr>
              <a:t> </a:t>
            </a:r>
            <a:r>
              <a:rPr sz="1400" spc="-50" dirty="0">
                <a:latin typeface="Cambria"/>
                <a:cs typeface="Cambria"/>
              </a:rPr>
              <a:t>represent</a:t>
            </a:r>
            <a:r>
              <a:rPr sz="1400" spc="15" dirty="0">
                <a:latin typeface="Cambria"/>
                <a:cs typeface="Cambria"/>
              </a:rPr>
              <a:t> </a:t>
            </a:r>
            <a:r>
              <a:rPr sz="1400" spc="-30" dirty="0">
                <a:latin typeface="Cambria"/>
                <a:cs typeface="Cambria"/>
              </a:rPr>
              <a:t>their</a:t>
            </a:r>
            <a:r>
              <a:rPr sz="1400" spc="5" dirty="0">
                <a:latin typeface="Cambria"/>
                <a:cs typeface="Cambria"/>
              </a:rPr>
              <a:t> </a:t>
            </a:r>
            <a:r>
              <a:rPr sz="1400" spc="-50" dirty="0">
                <a:latin typeface="Cambria"/>
                <a:cs typeface="Cambria"/>
              </a:rPr>
              <a:t>views</a:t>
            </a:r>
            <a:r>
              <a:rPr sz="1400" spc="10" dirty="0">
                <a:latin typeface="Cambria"/>
                <a:cs typeface="Cambria"/>
              </a:rPr>
              <a:t> </a:t>
            </a:r>
            <a:r>
              <a:rPr sz="1400" spc="-40" dirty="0">
                <a:latin typeface="Cambria"/>
                <a:cs typeface="Cambria"/>
              </a:rPr>
              <a:t>at</a:t>
            </a:r>
            <a:r>
              <a:rPr sz="1400" spc="40" dirty="0">
                <a:latin typeface="Cambria"/>
                <a:cs typeface="Cambria"/>
              </a:rPr>
              <a:t> </a:t>
            </a:r>
            <a:r>
              <a:rPr sz="1400" spc="-40" dirty="0">
                <a:latin typeface="Cambria"/>
                <a:cs typeface="Cambria"/>
              </a:rPr>
              <a:t>the</a:t>
            </a:r>
            <a:r>
              <a:rPr sz="1400" spc="15" dirty="0">
                <a:latin typeface="Cambria"/>
                <a:cs typeface="Cambria"/>
              </a:rPr>
              <a:t> </a:t>
            </a:r>
            <a:r>
              <a:rPr sz="1400" spc="-25" dirty="0">
                <a:latin typeface="Cambria"/>
                <a:cs typeface="Cambria"/>
              </a:rPr>
              <a:t>next</a:t>
            </a:r>
            <a:r>
              <a:rPr sz="1400" spc="20" dirty="0">
                <a:latin typeface="Cambria"/>
                <a:cs typeface="Cambria"/>
              </a:rPr>
              <a:t> </a:t>
            </a:r>
            <a:r>
              <a:rPr sz="1400" spc="-40" dirty="0">
                <a:latin typeface="Cambria"/>
                <a:cs typeface="Cambria"/>
              </a:rPr>
              <a:t>level;</a:t>
            </a:r>
            <a:r>
              <a:rPr sz="1400" spc="5" dirty="0">
                <a:latin typeface="Cambria"/>
                <a:cs typeface="Cambria"/>
              </a:rPr>
              <a:t> </a:t>
            </a:r>
            <a:r>
              <a:rPr sz="1400" spc="-35" dirty="0">
                <a:latin typeface="Cambria"/>
                <a:cs typeface="Cambria"/>
              </a:rPr>
              <a:t>this </a:t>
            </a:r>
            <a:r>
              <a:rPr sz="1400" spc="-295" dirty="0">
                <a:latin typeface="Cambria"/>
                <a:cs typeface="Cambria"/>
              </a:rPr>
              <a:t> </a:t>
            </a:r>
            <a:r>
              <a:rPr sz="1400" spc="-50" dirty="0">
                <a:latin typeface="Cambria"/>
                <a:cs typeface="Cambria"/>
              </a:rPr>
              <a:t>process</a:t>
            </a:r>
            <a:r>
              <a:rPr sz="1400" spc="5" dirty="0">
                <a:latin typeface="Cambria"/>
                <a:cs typeface="Cambria"/>
              </a:rPr>
              <a:t> </a:t>
            </a:r>
            <a:r>
              <a:rPr sz="1400" spc="-50" dirty="0">
                <a:latin typeface="Cambria"/>
                <a:cs typeface="Cambria"/>
              </a:rPr>
              <a:t>repeats</a:t>
            </a:r>
            <a:r>
              <a:rPr sz="1400" spc="5" dirty="0">
                <a:latin typeface="Cambria"/>
                <a:cs typeface="Cambria"/>
              </a:rPr>
              <a:t> </a:t>
            </a:r>
            <a:r>
              <a:rPr sz="1400" spc="-10" dirty="0">
                <a:latin typeface="Cambria"/>
                <a:cs typeface="Cambria"/>
              </a:rPr>
              <a:t>until</a:t>
            </a:r>
            <a:r>
              <a:rPr sz="1400" dirty="0">
                <a:latin typeface="Cambria"/>
                <a:cs typeface="Cambria"/>
              </a:rPr>
              <a:t> </a:t>
            </a:r>
            <a:r>
              <a:rPr sz="1400" spc="-25" dirty="0">
                <a:latin typeface="Cambria"/>
                <a:cs typeface="Cambria"/>
              </a:rPr>
              <a:t>national</a:t>
            </a:r>
            <a:r>
              <a:rPr sz="1400" spc="-5" dirty="0">
                <a:latin typeface="Cambria"/>
                <a:cs typeface="Cambria"/>
              </a:rPr>
              <a:t> </a:t>
            </a:r>
            <a:r>
              <a:rPr sz="1400" spc="-25" dirty="0">
                <a:latin typeface="Cambria"/>
                <a:cs typeface="Cambria"/>
              </a:rPr>
              <a:t>nominating</a:t>
            </a:r>
            <a:r>
              <a:rPr sz="1400" dirty="0">
                <a:latin typeface="Cambria"/>
                <a:cs typeface="Cambria"/>
              </a:rPr>
              <a:t> </a:t>
            </a:r>
            <a:r>
              <a:rPr sz="1400" spc="-35" dirty="0">
                <a:latin typeface="Cambria"/>
                <a:cs typeface="Cambria"/>
              </a:rPr>
              <a:t>convention</a:t>
            </a:r>
            <a:r>
              <a:rPr sz="1400" spc="5" dirty="0">
                <a:latin typeface="Cambria"/>
                <a:cs typeface="Cambria"/>
              </a:rPr>
              <a:t> </a:t>
            </a:r>
            <a:r>
              <a:rPr sz="1400" spc="-55" dirty="0">
                <a:latin typeface="Cambria"/>
                <a:cs typeface="Cambria"/>
              </a:rPr>
              <a:t>delegates</a:t>
            </a:r>
            <a:r>
              <a:rPr sz="1400" spc="10" dirty="0">
                <a:latin typeface="Cambria"/>
                <a:cs typeface="Cambria"/>
              </a:rPr>
              <a:t> </a:t>
            </a:r>
            <a:r>
              <a:rPr sz="1400" spc="-35" dirty="0">
                <a:latin typeface="Cambria"/>
                <a:cs typeface="Cambria"/>
              </a:rPr>
              <a:t>are</a:t>
            </a:r>
            <a:r>
              <a:rPr sz="1400" spc="10" dirty="0">
                <a:latin typeface="Cambria"/>
                <a:cs typeface="Cambria"/>
              </a:rPr>
              <a:t> </a:t>
            </a:r>
            <a:r>
              <a:rPr sz="1400" spc="-40" dirty="0">
                <a:latin typeface="Cambria"/>
                <a:cs typeface="Cambria"/>
              </a:rPr>
              <a:t>chosen</a:t>
            </a:r>
            <a:endParaRPr lang="en-US" sz="1400" spc="-40" dirty="0">
              <a:latin typeface="Cambria"/>
              <a:cs typeface="Cambria"/>
            </a:endParaRPr>
          </a:p>
          <a:p>
            <a:pPr marL="299085" marR="391795" indent="-287020">
              <a:spcBef>
                <a:spcPts val="600"/>
              </a:spcBef>
              <a:buFont typeface="Arial"/>
              <a:buChar char="•"/>
              <a:tabLst>
                <a:tab pos="299085" algn="l"/>
                <a:tab pos="299720" algn="l"/>
              </a:tabLst>
            </a:pPr>
            <a:r>
              <a:rPr lang="en-US" sz="1400" b="0" kern="0" dirty="0">
                <a:latin typeface="Footlight MT Light"/>
                <a:cs typeface="Footlight MT Light"/>
              </a:rPr>
              <a:t>Importance of </a:t>
            </a:r>
            <a:r>
              <a:rPr lang="en-US" sz="1400" b="1" kern="0" spc="-5" dirty="0">
                <a:solidFill>
                  <a:srgbClr val="FF0000"/>
                </a:solidFill>
                <a:latin typeface="Footlight MT Light"/>
                <a:cs typeface="Footlight MT Light"/>
              </a:rPr>
              <a:t>Iowa </a:t>
            </a:r>
            <a:r>
              <a:rPr lang="en-US" sz="1400" b="1" kern="0" dirty="0">
                <a:solidFill>
                  <a:srgbClr val="FF0000"/>
                </a:solidFill>
                <a:latin typeface="Footlight MT Light"/>
                <a:cs typeface="Footlight MT Light"/>
              </a:rPr>
              <a:t>Caucuses </a:t>
            </a:r>
            <a:r>
              <a:rPr lang="en-US" sz="1400" b="0" kern="0" dirty="0">
                <a:latin typeface="Footlight MT Light"/>
                <a:cs typeface="Footlight MT Light"/>
              </a:rPr>
              <a:t>– </a:t>
            </a:r>
            <a:r>
              <a:rPr lang="en-US" sz="1400" b="1" kern="0" spc="5" dirty="0">
                <a:latin typeface="Footlight MT Light"/>
                <a:cs typeface="Footlight MT Light"/>
              </a:rPr>
              <a:t>first in nation </a:t>
            </a:r>
            <a:r>
              <a:rPr lang="en-US" sz="1400" b="1" kern="0" spc="-5" dirty="0">
                <a:latin typeface="Footlight MT Light"/>
                <a:cs typeface="Footlight MT Light"/>
              </a:rPr>
              <a:t>(even </a:t>
            </a:r>
            <a:r>
              <a:rPr lang="en-US" sz="1400" b="1" kern="0" dirty="0">
                <a:latin typeface="Footlight MT Light"/>
                <a:cs typeface="Footlight MT Light"/>
              </a:rPr>
              <a:t>before </a:t>
            </a:r>
            <a:r>
              <a:rPr lang="en-US" sz="1400" b="1" kern="0" spc="-5" dirty="0">
                <a:latin typeface="Footlight MT Light"/>
                <a:cs typeface="Footlight MT Light"/>
              </a:rPr>
              <a:t>New </a:t>
            </a:r>
            <a:r>
              <a:rPr lang="en-US" sz="1400" b="1" kern="0" spc="5" dirty="0">
                <a:latin typeface="Footlight MT Light"/>
                <a:cs typeface="Footlight MT Light"/>
              </a:rPr>
              <a:t>Hampshire</a:t>
            </a:r>
            <a:r>
              <a:rPr lang="en-US" sz="1400" b="1" kern="0" spc="-180" dirty="0">
                <a:latin typeface="Footlight MT Light"/>
                <a:cs typeface="Footlight MT Light"/>
              </a:rPr>
              <a:t> </a:t>
            </a:r>
            <a:r>
              <a:rPr lang="en-US" sz="1400" b="1" kern="0" spc="5" dirty="0">
                <a:latin typeface="Footlight MT Light"/>
                <a:cs typeface="Footlight MT Light"/>
              </a:rPr>
              <a:t>primary)</a:t>
            </a:r>
            <a:endParaRPr lang="en-US" sz="1400" b="1" kern="0" dirty="0">
              <a:latin typeface="Footlight MT Light"/>
              <a:cs typeface="Footlight MT Light"/>
            </a:endParaRPr>
          </a:p>
          <a:p>
            <a:pPr marL="299085" indent="-287020">
              <a:lnSpc>
                <a:spcPct val="100000"/>
              </a:lnSpc>
              <a:spcBef>
                <a:spcPts val="480"/>
              </a:spcBef>
              <a:buFont typeface="Arial"/>
              <a:buChar char="•"/>
              <a:tabLst>
                <a:tab pos="299085" algn="l"/>
                <a:tab pos="299720" algn="l"/>
              </a:tabLst>
            </a:pPr>
            <a:r>
              <a:rPr sz="1400" spc="-30" dirty="0">
                <a:latin typeface="Cambria"/>
                <a:cs typeface="Cambria"/>
              </a:rPr>
              <a:t>Local</a:t>
            </a:r>
            <a:r>
              <a:rPr sz="1400" spc="10" dirty="0">
                <a:latin typeface="Cambria"/>
                <a:cs typeface="Cambria"/>
              </a:rPr>
              <a:t> </a:t>
            </a:r>
            <a:r>
              <a:rPr sz="1400" spc="-25" dirty="0">
                <a:latin typeface="Cambria"/>
                <a:cs typeface="Cambria"/>
              </a:rPr>
              <a:t>Caucuses</a:t>
            </a:r>
            <a:r>
              <a:rPr sz="1400" spc="5" dirty="0">
                <a:latin typeface="Cambria"/>
                <a:cs typeface="Cambria"/>
              </a:rPr>
              <a:t> </a:t>
            </a:r>
            <a:r>
              <a:rPr sz="1400" spc="160" dirty="0">
                <a:latin typeface="Cambria"/>
                <a:cs typeface="Cambria"/>
              </a:rPr>
              <a:t>&gt;&gt;</a:t>
            </a:r>
            <a:r>
              <a:rPr sz="1400" spc="40" dirty="0">
                <a:latin typeface="Cambria"/>
                <a:cs typeface="Cambria"/>
              </a:rPr>
              <a:t> </a:t>
            </a:r>
            <a:r>
              <a:rPr sz="1400" spc="-25" dirty="0">
                <a:latin typeface="Cambria"/>
                <a:cs typeface="Cambria"/>
              </a:rPr>
              <a:t>District</a:t>
            </a:r>
            <a:r>
              <a:rPr sz="1400" spc="20" dirty="0">
                <a:latin typeface="Cambria"/>
                <a:cs typeface="Cambria"/>
              </a:rPr>
              <a:t> </a:t>
            </a:r>
            <a:r>
              <a:rPr sz="1400" spc="-30" dirty="0">
                <a:latin typeface="Cambria"/>
                <a:cs typeface="Cambria"/>
              </a:rPr>
              <a:t>Convention</a:t>
            </a:r>
            <a:r>
              <a:rPr sz="1400" spc="10" dirty="0">
                <a:latin typeface="Cambria"/>
                <a:cs typeface="Cambria"/>
              </a:rPr>
              <a:t> </a:t>
            </a:r>
            <a:r>
              <a:rPr sz="1400" spc="160" dirty="0">
                <a:latin typeface="Cambria"/>
                <a:cs typeface="Cambria"/>
              </a:rPr>
              <a:t>&gt;&gt;</a:t>
            </a:r>
            <a:r>
              <a:rPr sz="1400" spc="25" dirty="0">
                <a:latin typeface="Cambria"/>
                <a:cs typeface="Cambria"/>
              </a:rPr>
              <a:t> </a:t>
            </a:r>
            <a:r>
              <a:rPr sz="1400" spc="-55" dirty="0">
                <a:latin typeface="Cambria"/>
                <a:cs typeface="Cambria"/>
              </a:rPr>
              <a:t>State</a:t>
            </a:r>
            <a:r>
              <a:rPr sz="1400" spc="10" dirty="0">
                <a:latin typeface="Cambria"/>
                <a:cs typeface="Cambria"/>
              </a:rPr>
              <a:t> </a:t>
            </a:r>
            <a:r>
              <a:rPr sz="1400" spc="-30" dirty="0">
                <a:latin typeface="Cambria"/>
                <a:cs typeface="Cambria"/>
              </a:rPr>
              <a:t>Convention</a:t>
            </a:r>
            <a:r>
              <a:rPr sz="1400" spc="10" dirty="0">
                <a:latin typeface="Cambria"/>
                <a:cs typeface="Cambria"/>
              </a:rPr>
              <a:t> </a:t>
            </a:r>
            <a:r>
              <a:rPr sz="1400" spc="160" dirty="0">
                <a:latin typeface="Cambria"/>
                <a:cs typeface="Cambria"/>
              </a:rPr>
              <a:t>&gt;&gt;</a:t>
            </a:r>
            <a:r>
              <a:rPr sz="1400" spc="40" dirty="0">
                <a:latin typeface="Cambria"/>
                <a:cs typeface="Cambria"/>
              </a:rPr>
              <a:t> </a:t>
            </a:r>
            <a:r>
              <a:rPr sz="1400" spc="-20" dirty="0">
                <a:latin typeface="Cambria"/>
                <a:cs typeface="Cambria"/>
              </a:rPr>
              <a:t>National</a:t>
            </a:r>
            <a:r>
              <a:rPr sz="1400" spc="5" dirty="0">
                <a:latin typeface="Cambria"/>
                <a:cs typeface="Cambria"/>
              </a:rPr>
              <a:t> </a:t>
            </a:r>
            <a:r>
              <a:rPr sz="1400" spc="-20" dirty="0">
                <a:latin typeface="Cambria"/>
                <a:cs typeface="Cambria"/>
              </a:rPr>
              <a:t>Convention.</a:t>
            </a:r>
            <a:endParaRPr sz="1400" dirty="0">
              <a:latin typeface="Cambria"/>
              <a:cs typeface="Cambria"/>
            </a:endParaRPr>
          </a:p>
          <a:p>
            <a:pPr marL="299085">
              <a:lnSpc>
                <a:spcPct val="100000"/>
              </a:lnSpc>
              <a:spcBef>
                <a:spcPts val="5"/>
              </a:spcBef>
            </a:pPr>
            <a:r>
              <a:rPr sz="1400" spc="-40" dirty="0">
                <a:latin typeface="Cambria"/>
                <a:cs typeface="Cambria"/>
              </a:rPr>
              <a:t>Each</a:t>
            </a:r>
            <a:r>
              <a:rPr sz="1400" spc="5" dirty="0">
                <a:latin typeface="Cambria"/>
                <a:cs typeface="Cambria"/>
              </a:rPr>
              <a:t> </a:t>
            </a:r>
            <a:r>
              <a:rPr sz="1400" spc="-40" dirty="0">
                <a:latin typeface="Cambria"/>
                <a:cs typeface="Cambria"/>
              </a:rPr>
              <a:t>level</a:t>
            </a:r>
            <a:r>
              <a:rPr sz="1400" spc="5" dirty="0">
                <a:latin typeface="Cambria"/>
                <a:cs typeface="Cambria"/>
              </a:rPr>
              <a:t> </a:t>
            </a:r>
            <a:r>
              <a:rPr sz="1400" spc="-55" dirty="0">
                <a:latin typeface="Cambria"/>
                <a:cs typeface="Cambria"/>
              </a:rPr>
              <a:t>selects</a:t>
            </a:r>
            <a:r>
              <a:rPr sz="1400" spc="15" dirty="0">
                <a:latin typeface="Cambria"/>
                <a:cs typeface="Cambria"/>
              </a:rPr>
              <a:t> </a:t>
            </a:r>
            <a:r>
              <a:rPr sz="1400" spc="-55" dirty="0">
                <a:latin typeface="Cambria"/>
                <a:cs typeface="Cambria"/>
              </a:rPr>
              <a:t>delegates</a:t>
            </a:r>
            <a:r>
              <a:rPr sz="1400" dirty="0">
                <a:latin typeface="Cambria"/>
                <a:cs typeface="Cambria"/>
              </a:rPr>
              <a:t> </a:t>
            </a:r>
            <a:r>
              <a:rPr sz="1400" spc="-60" dirty="0">
                <a:latin typeface="Cambria"/>
                <a:cs typeface="Cambria"/>
              </a:rPr>
              <a:t>to</a:t>
            </a:r>
            <a:r>
              <a:rPr sz="1400" spc="35" dirty="0">
                <a:latin typeface="Cambria"/>
                <a:cs typeface="Cambria"/>
              </a:rPr>
              <a:t> </a:t>
            </a:r>
            <a:r>
              <a:rPr sz="1400" spc="-45" dirty="0">
                <a:latin typeface="Cambria"/>
                <a:cs typeface="Cambria"/>
              </a:rPr>
              <a:t>attend</a:t>
            </a:r>
            <a:r>
              <a:rPr sz="1400" spc="-10" dirty="0">
                <a:latin typeface="Cambria"/>
                <a:cs typeface="Cambria"/>
              </a:rPr>
              <a:t> </a:t>
            </a:r>
            <a:r>
              <a:rPr sz="1400" spc="-20" dirty="0">
                <a:latin typeface="Cambria"/>
                <a:cs typeface="Cambria"/>
              </a:rPr>
              <a:t>higher</a:t>
            </a:r>
            <a:r>
              <a:rPr sz="1400" spc="-5" dirty="0">
                <a:latin typeface="Cambria"/>
                <a:cs typeface="Cambria"/>
              </a:rPr>
              <a:t> </a:t>
            </a:r>
            <a:r>
              <a:rPr sz="1400" spc="-30" dirty="0">
                <a:latin typeface="Cambria"/>
                <a:cs typeface="Cambria"/>
              </a:rPr>
              <a:t>level.</a:t>
            </a:r>
            <a:endParaRPr lang="en-US" sz="1400" spc="-30" dirty="0">
              <a:latin typeface="Cambria"/>
              <a:cs typeface="Cambria"/>
            </a:endParaRPr>
          </a:p>
          <a:p>
            <a:pPr marL="299085">
              <a:lnSpc>
                <a:spcPct val="100000"/>
              </a:lnSpc>
              <a:spcBef>
                <a:spcPts val="5"/>
              </a:spcBef>
            </a:pPr>
            <a:endParaRPr lang="en-US" sz="1400" spc="-30" dirty="0">
              <a:latin typeface="Cambria"/>
              <a:cs typeface="Cambria"/>
            </a:endParaRPr>
          </a:p>
          <a:p>
            <a:pPr marL="299085">
              <a:lnSpc>
                <a:spcPct val="100000"/>
              </a:lnSpc>
              <a:spcBef>
                <a:spcPts val="5"/>
              </a:spcBef>
            </a:pPr>
            <a:endParaRPr sz="1400" dirty="0">
              <a:latin typeface="Cambria"/>
              <a:cs typeface="Cambria"/>
            </a:endParaRPr>
          </a:p>
        </p:txBody>
      </p:sp>
      <p:grpSp>
        <p:nvGrpSpPr>
          <p:cNvPr id="7" name="object 7"/>
          <p:cNvGrpSpPr/>
          <p:nvPr/>
        </p:nvGrpSpPr>
        <p:grpSpPr>
          <a:xfrm>
            <a:off x="1819655" y="3749040"/>
            <a:ext cx="7295515" cy="1386840"/>
            <a:chOff x="1819655" y="3749040"/>
            <a:chExt cx="7295515" cy="1386840"/>
          </a:xfrm>
        </p:grpSpPr>
        <p:sp>
          <p:nvSpPr>
            <p:cNvPr id="8" name="object 8"/>
            <p:cNvSpPr/>
            <p:nvPr/>
          </p:nvSpPr>
          <p:spPr>
            <a:xfrm>
              <a:off x="1909571" y="4765548"/>
              <a:ext cx="7205980" cy="370840"/>
            </a:xfrm>
            <a:custGeom>
              <a:avLst/>
              <a:gdLst/>
              <a:ahLst/>
              <a:cxnLst/>
              <a:rect l="l" t="t" r="r" b="b"/>
              <a:pathLst>
                <a:path w="7205980" h="370839">
                  <a:moveTo>
                    <a:pt x="7205472" y="0"/>
                  </a:moveTo>
                  <a:lnTo>
                    <a:pt x="0" y="0"/>
                  </a:lnTo>
                  <a:lnTo>
                    <a:pt x="0" y="370332"/>
                  </a:lnTo>
                  <a:lnTo>
                    <a:pt x="7205472" y="370332"/>
                  </a:lnTo>
                  <a:lnTo>
                    <a:pt x="7205472" y="0"/>
                  </a:lnTo>
                  <a:close/>
                </a:path>
              </a:pathLst>
            </a:custGeom>
            <a:solidFill>
              <a:srgbClr val="FFFFFF">
                <a:alpha val="74900"/>
              </a:srgbClr>
            </a:solidFill>
          </p:spPr>
          <p:txBody>
            <a:bodyPr wrap="square" lIns="0" tIns="0" rIns="0" bIns="0" rtlCol="0"/>
            <a:lstStyle/>
            <a:p>
              <a:endParaRPr/>
            </a:p>
          </p:txBody>
        </p:sp>
        <p:pic>
          <p:nvPicPr>
            <p:cNvPr id="9" name="object 9"/>
            <p:cNvPicPr/>
            <p:nvPr/>
          </p:nvPicPr>
          <p:blipFill>
            <a:blip r:embed="rId2" cstate="print"/>
            <a:stretch>
              <a:fillRect/>
            </a:stretch>
          </p:blipFill>
          <p:spPr>
            <a:xfrm>
              <a:off x="1819655" y="3768852"/>
              <a:ext cx="483857" cy="631698"/>
            </a:xfrm>
            <a:prstGeom prst="rect">
              <a:avLst/>
            </a:prstGeom>
          </p:spPr>
        </p:pic>
        <p:pic>
          <p:nvPicPr>
            <p:cNvPr id="10" name="object 10"/>
            <p:cNvPicPr/>
            <p:nvPr/>
          </p:nvPicPr>
          <p:blipFill>
            <a:blip r:embed="rId3" cstate="print"/>
            <a:stretch>
              <a:fillRect/>
            </a:stretch>
          </p:blipFill>
          <p:spPr>
            <a:xfrm>
              <a:off x="2092451" y="3749040"/>
              <a:ext cx="4184141" cy="677418"/>
            </a:xfrm>
            <a:prstGeom prst="rect">
              <a:avLst/>
            </a:prstGeom>
          </p:spPr>
        </p:pic>
        <p:pic>
          <p:nvPicPr>
            <p:cNvPr id="11" name="object 11"/>
            <p:cNvPicPr/>
            <p:nvPr/>
          </p:nvPicPr>
          <p:blipFill>
            <a:blip r:embed="rId4" cstate="print"/>
            <a:stretch>
              <a:fillRect/>
            </a:stretch>
          </p:blipFill>
          <p:spPr>
            <a:xfrm>
              <a:off x="5873496" y="3749040"/>
              <a:ext cx="557009" cy="677418"/>
            </a:xfrm>
            <a:prstGeom prst="rect">
              <a:avLst/>
            </a:prstGeom>
          </p:spPr>
        </p:pic>
        <p:pic>
          <p:nvPicPr>
            <p:cNvPr id="12" name="object 12"/>
            <p:cNvPicPr/>
            <p:nvPr/>
          </p:nvPicPr>
          <p:blipFill>
            <a:blip r:embed="rId5" cstate="print"/>
            <a:stretch>
              <a:fillRect/>
            </a:stretch>
          </p:blipFill>
          <p:spPr>
            <a:xfrm>
              <a:off x="6102096" y="3749040"/>
              <a:ext cx="2942081" cy="677418"/>
            </a:xfrm>
            <a:prstGeom prst="rect">
              <a:avLst/>
            </a:prstGeom>
          </p:spPr>
        </p:pic>
        <p:pic>
          <p:nvPicPr>
            <p:cNvPr id="13" name="object 13"/>
            <p:cNvPicPr/>
            <p:nvPr/>
          </p:nvPicPr>
          <p:blipFill>
            <a:blip r:embed="rId6" cstate="print"/>
            <a:stretch>
              <a:fillRect/>
            </a:stretch>
          </p:blipFill>
          <p:spPr>
            <a:xfrm>
              <a:off x="2092451" y="4114800"/>
              <a:ext cx="4493513" cy="677418"/>
            </a:xfrm>
            <a:prstGeom prst="rect">
              <a:avLst/>
            </a:prstGeom>
          </p:spPr>
        </p:pic>
      </p:grpSp>
      <p:sp>
        <p:nvSpPr>
          <p:cNvPr id="14" name="object 14"/>
          <p:cNvSpPr txBox="1"/>
          <p:nvPr/>
        </p:nvSpPr>
        <p:spPr>
          <a:xfrm>
            <a:off x="1983994" y="3819855"/>
            <a:ext cx="6789420" cy="1274445"/>
          </a:xfrm>
          <a:prstGeom prst="rect">
            <a:avLst/>
          </a:prstGeom>
        </p:spPr>
        <p:txBody>
          <a:bodyPr vert="horz" wrap="square" lIns="0" tIns="12700" rIns="0" bIns="0" rtlCol="0">
            <a:spAutoFit/>
          </a:bodyPr>
          <a:lstStyle/>
          <a:p>
            <a:pPr marL="299085" indent="-287020">
              <a:lnSpc>
                <a:spcPct val="100000"/>
              </a:lnSpc>
              <a:spcBef>
                <a:spcPts val="100"/>
              </a:spcBef>
              <a:buFont typeface="Arial"/>
              <a:buChar char="•"/>
              <a:tabLst>
                <a:tab pos="299085" algn="l"/>
                <a:tab pos="299720" algn="l"/>
              </a:tabLst>
            </a:pPr>
            <a:r>
              <a:rPr sz="2400" spc="-60" dirty="0">
                <a:solidFill>
                  <a:srgbClr val="FFFFFF"/>
                </a:solidFill>
                <a:latin typeface="Cambria"/>
                <a:cs typeface="Cambria"/>
              </a:rPr>
              <a:t>Importance</a:t>
            </a:r>
            <a:r>
              <a:rPr sz="2400" spc="30" dirty="0">
                <a:solidFill>
                  <a:srgbClr val="FFFFFF"/>
                </a:solidFill>
                <a:latin typeface="Cambria"/>
                <a:cs typeface="Cambria"/>
              </a:rPr>
              <a:t> </a:t>
            </a:r>
            <a:r>
              <a:rPr sz="2400" spc="-35" dirty="0">
                <a:solidFill>
                  <a:srgbClr val="FFFFFF"/>
                </a:solidFill>
                <a:latin typeface="Cambria"/>
                <a:cs typeface="Cambria"/>
              </a:rPr>
              <a:t>of</a:t>
            </a:r>
            <a:r>
              <a:rPr sz="2400" spc="270" dirty="0">
                <a:solidFill>
                  <a:srgbClr val="FFFFFF"/>
                </a:solidFill>
                <a:latin typeface="Cambria"/>
                <a:cs typeface="Cambria"/>
              </a:rPr>
              <a:t> </a:t>
            </a:r>
            <a:r>
              <a:rPr sz="2400" spc="-80" dirty="0">
                <a:solidFill>
                  <a:srgbClr val="FFFFFF"/>
                </a:solidFill>
                <a:latin typeface="Cambria"/>
                <a:cs typeface="Cambria"/>
              </a:rPr>
              <a:t>Iowa</a:t>
            </a:r>
            <a:r>
              <a:rPr sz="2400" spc="45" dirty="0">
                <a:solidFill>
                  <a:srgbClr val="FFFFFF"/>
                </a:solidFill>
                <a:latin typeface="Cambria"/>
                <a:cs typeface="Cambria"/>
              </a:rPr>
              <a:t> </a:t>
            </a:r>
            <a:r>
              <a:rPr sz="2400" spc="-45" dirty="0">
                <a:solidFill>
                  <a:srgbClr val="FFFFFF"/>
                </a:solidFill>
                <a:latin typeface="Cambria"/>
                <a:cs typeface="Cambria"/>
              </a:rPr>
              <a:t>Caucuses</a:t>
            </a:r>
            <a:r>
              <a:rPr sz="2400" spc="65" dirty="0">
                <a:solidFill>
                  <a:srgbClr val="FFFFFF"/>
                </a:solidFill>
                <a:latin typeface="Cambria"/>
                <a:cs typeface="Cambria"/>
              </a:rPr>
              <a:t> </a:t>
            </a:r>
            <a:r>
              <a:rPr sz="2400" dirty="0">
                <a:solidFill>
                  <a:srgbClr val="FFFFFF"/>
                </a:solidFill>
                <a:latin typeface="Cambria"/>
                <a:cs typeface="Cambria"/>
              </a:rPr>
              <a:t>–</a:t>
            </a:r>
            <a:r>
              <a:rPr sz="2400" spc="70" dirty="0">
                <a:solidFill>
                  <a:srgbClr val="FFFFFF"/>
                </a:solidFill>
                <a:latin typeface="Cambria"/>
                <a:cs typeface="Cambria"/>
              </a:rPr>
              <a:t> </a:t>
            </a:r>
            <a:r>
              <a:rPr sz="2400" spc="-50" dirty="0">
                <a:solidFill>
                  <a:srgbClr val="FFFFFF"/>
                </a:solidFill>
                <a:latin typeface="Cambria"/>
                <a:cs typeface="Cambria"/>
              </a:rPr>
              <a:t>first</a:t>
            </a:r>
            <a:r>
              <a:rPr sz="2400" spc="45" dirty="0">
                <a:solidFill>
                  <a:srgbClr val="FFFFFF"/>
                </a:solidFill>
                <a:latin typeface="Cambria"/>
                <a:cs typeface="Cambria"/>
              </a:rPr>
              <a:t> </a:t>
            </a:r>
            <a:r>
              <a:rPr sz="2400" spc="-15" dirty="0">
                <a:solidFill>
                  <a:srgbClr val="FFFFFF"/>
                </a:solidFill>
                <a:latin typeface="Cambria"/>
                <a:cs typeface="Cambria"/>
              </a:rPr>
              <a:t>in</a:t>
            </a:r>
            <a:r>
              <a:rPr sz="2400" spc="55" dirty="0">
                <a:solidFill>
                  <a:srgbClr val="FFFFFF"/>
                </a:solidFill>
                <a:latin typeface="Cambria"/>
                <a:cs typeface="Cambria"/>
              </a:rPr>
              <a:t> </a:t>
            </a:r>
            <a:r>
              <a:rPr sz="2400" spc="-50" dirty="0">
                <a:solidFill>
                  <a:srgbClr val="FFFFFF"/>
                </a:solidFill>
                <a:latin typeface="Cambria"/>
                <a:cs typeface="Cambria"/>
              </a:rPr>
              <a:t>nation</a:t>
            </a:r>
            <a:r>
              <a:rPr sz="2400" spc="25" dirty="0">
                <a:solidFill>
                  <a:srgbClr val="FFFFFF"/>
                </a:solidFill>
                <a:latin typeface="Cambria"/>
                <a:cs typeface="Cambria"/>
              </a:rPr>
              <a:t> </a:t>
            </a:r>
            <a:r>
              <a:rPr sz="2400" spc="-85" dirty="0">
                <a:solidFill>
                  <a:srgbClr val="FFFFFF"/>
                </a:solidFill>
                <a:latin typeface="Cambria"/>
                <a:cs typeface="Cambria"/>
              </a:rPr>
              <a:t>(even</a:t>
            </a:r>
            <a:endParaRPr sz="2400">
              <a:latin typeface="Cambria"/>
              <a:cs typeface="Cambria"/>
            </a:endParaRPr>
          </a:p>
          <a:p>
            <a:pPr marL="299085">
              <a:lnSpc>
                <a:spcPct val="100000"/>
              </a:lnSpc>
              <a:spcBef>
                <a:spcPts val="5"/>
              </a:spcBef>
            </a:pPr>
            <a:r>
              <a:rPr sz="2400" spc="-75" dirty="0">
                <a:solidFill>
                  <a:srgbClr val="FFFFFF"/>
                </a:solidFill>
                <a:latin typeface="Cambria"/>
                <a:cs typeface="Cambria"/>
              </a:rPr>
              <a:t>before</a:t>
            </a:r>
            <a:r>
              <a:rPr sz="2400" spc="20" dirty="0">
                <a:solidFill>
                  <a:srgbClr val="FFFFFF"/>
                </a:solidFill>
                <a:latin typeface="Cambria"/>
                <a:cs typeface="Cambria"/>
              </a:rPr>
              <a:t> </a:t>
            </a:r>
            <a:r>
              <a:rPr sz="2400" spc="-70" dirty="0">
                <a:solidFill>
                  <a:srgbClr val="FFFFFF"/>
                </a:solidFill>
                <a:latin typeface="Cambria"/>
                <a:cs typeface="Cambria"/>
              </a:rPr>
              <a:t>New</a:t>
            </a:r>
            <a:r>
              <a:rPr sz="2400" spc="35" dirty="0">
                <a:solidFill>
                  <a:srgbClr val="FFFFFF"/>
                </a:solidFill>
                <a:latin typeface="Cambria"/>
                <a:cs typeface="Cambria"/>
              </a:rPr>
              <a:t> </a:t>
            </a:r>
            <a:r>
              <a:rPr sz="2400" spc="-55" dirty="0">
                <a:solidFill>
                  <a:srgbClr val="FFFFFF"/>
                </a:solidFill>
                <a:latin typeface="Cambria"/>
                <a:cs typeface="Cambria"/>
              </a:rPr>
              <a:t>Hampshire</a:t>
            </a:r>
            <a:r>
              <a:rPr sz="2400" spc="20" dirty="0">
                <a:solidFill>
                  <a:srgbClr val="FFFFFF"/>
                </a:solidFill>
                <a:latin typeface="Cambria"/>
                <a:cs typeface="Cambria"/>
              </a:rPr>
              <a:t> </a:t>
            </a:r>
            <a:r>
              <a:rPr sz="2400" spc="-50" dirty="0">
                <a:solidFill>
                  <a:srgbClr val="FFFFFF"/>
                </a:solidFill>
                <a:latin typeface="Cambria"/>
                <a:cs typeface="Cambria"/>
              </a:rPr>
              <a:t>primary)</a:t>
            </a:r>
            <a:endParaRPr sz="2400">
              <a:latin typeface="Cambria"/>
              <a:cs typeface="Cambria"/>
            </a:endParaRPr>
          </a:p>
          <a:p>
            <a:pPr marL="264160" algn="ctr">
              <a:lnSpc>
                <a:spcPct val="100000"/>
              </a:lnSpc>
              <a:spcBef>
                <a:spcPts val="1905"/>
              </a:spcBef>
            </a:pPr>
            <a:r>
              <a:rPr sz="1800" spc="-20" dirty="0">
                <a:solidFill>
                  <a:srgbClr val="9C0000"/>
                </a:solidFill>
                <a:latin typeface="Franklin Gothic Medium"/>
                <a:cs typeface="Franklin Gothic Medium"/>
              </a:rPr>
              <a:t>Click</a:t>
            </a:r>
            <a:r>
              <a:rPr sz="1800" spc="-50" dirty="0">
                <a:solidFill>
                  <a:srgbClr val="9C0000"/>
                </a:solidFill>
                <a:latin typeface="Franklin Gothic Medium"/>
                <a:cs typeface="Franklin Gothic Medium"/>
              </a:rPr>
              <a:t> </a:t>
            </a:r>
            <a:r>
              <a:rPr sz="1800" u="sng" dirty="0">
                <a:solidFill>
                  <a:srgbClr val="0000FF"/>
                </a:solidFill>
                <a:uFill>
                  <a:solidFill>
                    <a:srgbClr val="0000FF"/>
                  </a:solidFill>
                </a:uFill>
                <a:latin typeface="Franklin Gothic Medium"/>
                <a:cs typeface="Franklin Gothic Medium"/>
                <a:hlinkClick r:id="rId7"/>
              </a:rPr>
              <a:t>HERE</a:t>
            </a:r>
            <a:r>
              <a:rPr sz="1800" spc="-20" dirty="0">
                <a:solidFill>
                  <a:srgbClr val="0000FF"/>
                </a:solidFill>
                <a:latin typeface="Franklin Gothic Medium"/>
                <a:cs typeface="Franklin Gothic Medium"/>
                <a:hlinkClick r:id="rId7"/>
              </a:rPr>
              <a:t> </a:t>
            </a:r>
            <a:r>
              <a:rPr sz="1800" spc="-30" dirty="0">
                <a:solidFill>
                  <a:srgbClr val="9C0000"/>
                </a:solidFill>
                <a:latin typeface="Franklin Gothic Medium"/>
                <a:cs typeface="Franklin Gothic Medium"/>
              </a:rPr>
              <a:t>to</a:t>
            </a:r>
            <a:r>
              <a:rPr sz="1800" spc="-25" dirty="0">
                <a:solidFill>
                  <a:srgbClr val="9C0000"/>
                </a:solidFill>
                <a:latin typeface="Franklin Gothic Medium"/>
                <a:cs typeface="Franklin Gothic Medium"/>
              </a:rPr>
              <a:t> </a:t>
            </a:r>
            <a:r>
              <a:rPr sz="1800" spc="-10" dirty="0">
                <a:solidFill>
                  <a:srgbClr val="9C0000"/>
                </a:solidFill>
                <a:latin typeface="Franklin Gothic Medium"/>
                <a:cs typeface="Franklin Gothic Medium"/>
              </a:rPr>
              <a:t>read</a:t>
            </a:r>
            <a:r>
              <a:rPr sz="1800" spc="-25" dirty="0">
                <a:solidFill>
                  <a:srgbClr val="9C0000"/>
                </a:solidFill>
                <a:latin typeface="Franklin Gothic Medium"/>
                <a:cs typeface="Franklin Gothic Medium"/>
              </a:rPr>
              <a:t> </a:t>
            </a:r>
            <a:r>
              <a:rPr sz="1800" spc="-30" dirty="0">
                <a:solidFill>
                  <a:srgbClr val="9C0000"/>
                </a:solidFill>
                <a:latin typeface="Franklin Gothic Medium"/>
                <a:cs typeface="Franklin Gothic Medium"/>
              </a:rPr>
              <a:t>more </a:t>
            </a:r>
            <a:r>
              <a:rPr sz="1800" spc="-10" dirty="0">
                <a:solidFill>
                  <a:srgbClr val="9C0000"/>
                </a:solidFill>
                <a:latin typeface="Franklin Gothic Medium"/>
                <a:cs typeface="Franklin Gothic Medium"/>
              </a:rPr>
              <a:t>about</a:t>
            </a:r>
            <a:r>
              <a:rPr sz="1800" spc="-55" dirty="0">
                <a:solidFill>
                  <a:srgbClr val="9C0000"/>
                </a:solidFill>
                <a:latin typeface="Franklin Gothic Medium"/>
                <a:cs typeface="Franklin Gothic Medium"/>
              </a:rPr>
              <a:t> </a:t>
            </a:r>
            <a:r>
              <a:rPr sz="1800" spc="5" dirty="0">
                <a:solidFill>
                  <a:srgbClr val="9C0000"/>
                </a:solidFill>
                <a:latin typeface="Franklin Gothic Medium"/>
                <a:cs typeface="Franklin Gothic Medium"/>
              </a:rPr>
              <a:t>caucuses.</a:t>
            </a:r>
            <a:endParaRPr sz="1800">
              <a:latin typeface="Franklin Gothic Medium"/>
              <a:cs typeface="Franklin Gothic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078AD2-75D5-9FC7-D248-F5AD77F7287B}"/>
              </a:ext>
            </a:extLst>
          </p:cNvPr>
          <p:cNvSpPr>
            <a:spLocks noGrp="1"/>
          </p:cNvSpPr>
          <p:nvPr>
            <p:ph type="body" idx="1"/>
          </p:nvPr>
        </p:nvSpPr>
        <p:spPr>
          <a:xfrm>
            <a:off x="153669" y="209550"/>
            <a:ext cx="3046731" cy="3429000"/>
          </a:xfrm>
        </p:spPr>
        <p:txBody>
          <a:bodyPr/>
          <a:lstStyle/>
          <a:p>
            <a:pPr marR="3810" algn="ctr">
              <a:lnSpc>
                <a:spcPct val="100000"/>
              </a:lnSpc>
              <a:spcBef>
                <a:spcPts val="100"/>
              </a:spcBef>
            </a:pPr>
            <a:r>
              <a:rPr lang="en-US" sz="2800" spc="-5" dirty="0">
                <a:solidFill>
                  <a:schemeClr val="tx1"/>
                </a:solidFill>
                <a:latin typeface="Footlight MT Light"/>
                <a:cs typeface="Footlight MT Light"/>
              </a:rPr>
              <a:t>Which </a:t>
            </a:r>
            <a:r>
              <a:rPr lang="en-US" sz="2800" spc="5" dirty="0">
                <a:solidFill>
                  <a:schemeClr val="tx1"/>
                </a:solidFill>
                <a:latin typeface="Footlight MT Light"/>
                <a:cs typeface="Footlight MT Light"/>
              </a:rPr>
              <a:t>states </a:t>
            </a:r>
            <a:r>
              <a:rPr lang="en-US" sz="2800" dirty="0">
                <a:solidFill>
                  <a:schemeClr val="tx1"/>
                </a:solidFill>
                <a:latin typeface="Footlight MT Light"/>
                <a:cs typeface="Footlight MT Light"/>
              </a:rPr>
              <a:t>hold</a:t>
            </a:r>
            <a:r>
              <a:rPr lang="en-US" sz="2800" spc="-130" dirty="0">
                <a:solidFill>
                  <a:schemeClr val="tx1"/>
                </a:solidFill>
                <a:latin typeface="Footlight MT Light"/>
                <a:cs typeface="Footlight MT Light"/>
              </a:rPr>
              <a:t> </a:t>
            </a:r>
            <a:r>
              <a:rPr lang="en-US" sz="2800" dirty="0">
                <a:solidFill>
                  <a:schemeClr val="tx1"/>
                </a:solidFill>
                <a:latin typeface="Footlight MT Light"/>
                <a:cs typeface="Footlight MT Light"/>
              </a:rPr>
              <a:t>caucuses?</a:t>
            </a:r>
          </a:p>
          <a:p>
            <a:pPr marR="3810" algn="ctr">
              <a:lnSpc>
                <a:spcPct val="100000"/>
              </a:lnSpc>
              <a:spcBef>
                <a:spcPts val="100"/>
              </a:spcBef>
            </a:pPr>
            <a:endParaRPr lang="en-US" sz="2800" dirty="0">
              <a:solidFill>
                <a:schemeClr val="tx1"/>
              </a:solidFill>
              <a:latin typeface="Footlight MT Light"/>
              <a:cs typeface="Footlight MT Light"/>
            </a:endParaRPr>
          </a:p>
          <a:p>
            <a:pPr marL="12700" marR="5080" algn="ctr">
              <a:lnSpc>
                <a:spcPts val="2120"/>
              </a:lnSpc>
              <a:spcBef>
                <a:spcPts val="190"/>
              </a:spcBef>
            </a:pPr>
            <a:r>
              <a:rPr lang="en-US" sz="2000" spc="-5" dirty="0">
                <a:solidFill>
                  <a:schemeClr val="tx1"/>
                </a:solidFill>
                <a:latin typeface="Franklin Gothic Book"/>
                <a:cs typeface="Franklin Gothic Book"/>
              </a:rPr>
              <a:t>Alaska, Colorado, </a:t>
            </a:r>
            <a:r>
              <a:rPr lang="en-US" sz="2000" spc="-15" dirty="0">
                <a:solidFill>
                  <a:schemeClr val="tx1"/>
                </a:solidFill>
                <a:latin typeface="Franklin Gothic Book"/>
                <a:cs typeface="Franklin Gothic Book"/>
              </a:rPr>
              <a:t>Hawaii, </a:t>
            </a:r>
            <a:r>
              <a:rPr lang="en-US" sz="2000" spc="-5" dirty="0">
                <a:solidFill>
                  <a:schemeClr val="tx1"/>
                </a:solidFill>
                <a:latin typeface="Franklin Gothic Book"/>
                <a:cs typeface="Franklin Gothic Book"/>
              </a:rPr>
              <a:t>Kansas, Maine, Minnesota, </a:t>
            </a:r>
            <a:r>
              <a:rPr lang="en-US" sz="2000" spc="-10" dirty="0">
                <a:solidFill>
                  <a:schemeClr val="tx1"/>
                </a:solidFill>
                <a:latin typeface="Franklin Gothic Book"/>
                <a:cs typeface="Franklin Gothic Book"/>
              </a:rPr>
              <a:t>Nevada, </a:t>
            </a:r>
            <a:r>
              <a:rPr lang="en-US" sz="2000" spc="10" dirty="0">
                <a:solidFill>
                  <a:schemeClr val="tx1"/>
                </a:solidFill>
                <a:latin typeface="Franklin Gothic Book"/>
                <a:cs typeface="Franklin Gothic Book"/>
              </a:rPr>
              <a:t>North  </a:t>
            </a:r>
            <a:r>
              <a:rPr lang="en-US" sz="2000" spc="-10" dirty="0">
                <a:solidFill>
                  <a:schemeClr val="tx1"/>
                </a:solidFill>
                <a:latin typeface="Franklin Gothic Book"/>
                <a:cs typeface="Franklin Gothic Book"/>
              </a:rPr>
              <a:t>Dakota, </a:t>
            </a:r>
            <a:r>
              <a:rPr lang="en-US" sz="2000" spc="-5" dirty="0">
                <a:solidFill>
                  <a:schemeClr val="tx1"/>
                </a:solidFill>
                <a:latin typeface="Franklin Gothic Book"/>
                <a:cs typeface="Franklin Gothic Book"/>
              </a:rPr>
              <a:t>Wyoming and</a:t>
            </a:r>
            <a:r>
              <a:rPr lang="en-US" sz="2000" spc="10" dirty="0">
                <a:solidFill>
                  <a:schemeClr val="tx1"/>
                </a:solidFill>
                <a:latin typeface="Franklin Gothic Book"/>
                <a:cs typeface="Franklin Gothic Book"/>
              </a:rPr>
              <a:t> </a:t>
            </a:r>
            <a:r>
              <a:rPr lang="en-US" sz="2000" spc="-15" dirty="0">
                <a:solidFill>
                  <a:schemeClr val="tx1"/>
                </a:solidFill>
                <a:latin typeface="Franklin Gothic Book"/>
                <a:cs typeface="Franklin Gothic Book"/>
              </a:rPr>
              <a:t>Iowa</a:t>
            </a:r>
            <a:endParaRPr lang="en-US" sz="2000" dirty="0">
              <a:solidFill>
                <a:schemeClr val="tx1"/>
              </a:solidFill>
              <a:latin typeface="Franklin Gothic Book"/>
              <a:cs typeface="Franklin Gothic Book"/>
            </a:endParaRPr>
          </a:p>
          <a:p>
            <a:endParaRPr lang="en-US" dirty="0"/>
          </a:p>
        </p:txBody>
      </p:sp>
      <p:pic>
        <p:nvPicPr>
          <p:cNvPr id="4" name="Picture 3">
            <a:extLst>
              <a:ext uri="{FF2B5EF4-FFF2-40B4-BE49-F238E27FC236}">
                <a16:creationId xmlns:a16="http://schemas.microsoft.com/office/drawing/2014/main" id="{403B099D-A1B2-26A2-D86B-4B7A9DFC7844}"/>
              </a:ext>
            </a:extLst>
          </p:cNvPr>
          <p:cNvPicPr>
            <a:picLocks noChangeAspect="1"/>
          </p:cNvPicPr>
          <p:nvPr/>
        </p:nvPicPr>
        <p:blipFill>
          <a:blip r:embed="rId2"/>
          <a:stretch>
            <a:fillRect/>
          </a:stretch>
        </p:blipFill>
        <p:spPr>
          <a:xfrm>
            <a:off x="3124471" y="0"/>
            <a:ext cx="6013591" cy="5116533"/>
          </a:xfrm>
          <a:prstGeom prst="rect">
            <a:avLst/>
          </a:prstGeom>
        </p:spPr>
      </p:pic>
    </p:spTree>
    <p:extLst>
      <p:ext uri="{BB962C8B-B14F-4D97-AF65-F5344CB8AC3E}">
        <p14:creationId xmlns:p14="http://schemas.microsoft.com/office/powerpoint/2010/main" val="1695000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20267"/>
            <a:ext cx="1866900" cy="4516120"/>
          </a:xfrm>
          <a:custGeom>
            <a:avLst/>
            <a:gdLst/>
            <a:ahLst/>
            <a:cxnLst/>
            <a:rect l="l" t="t" r="r" b="b"/>
            <a:pathLst>
              <a:path w="1866900" h="4516120">
                <a:moveTo>
                  <a:pt x="0" y="4515612"/>
                </a:moveTo>
                <a:lnTo>
                  <a:pt x="1866900" y="4515612"/>
                </a:lnTo>
                <a:lnTo>
                  <a:pt x="1866900" y="0"/>
                </a:lnTo>
                <a:lnTo>
                  <a:pt x="0" y="0"/>
                </a:lnTo>
                <a:lnTo>
                  <a:pt x="0" y="4515612"/>
                </a:lnTo>
                <a:close/>
              </a:path>
            </a:pathLst>
          </a:custGeom>
          <a:solidFill>
            <a:srgbClr val="BC4643"/>
          </a:solidFill>
        </p:spPr>
        <p:txBody>
          <a:bodyPr wrap="square" lIns="0" tIns="0" rIns="0" bIns="0" rtlCol="0"/>
          <a:lstStyle/>
          <a:p>
            <a:endParaRPr/>
          </a:p>
        </p:txBody>
      </p:sp>
      <p:sp>
        <p:nvSpPr>
          <p:cNvPr id="3" name="object 3"/>
          <p:cNvSpPr txBox="1"/>
          <p:nvPr/>
        </p:nvSpPr>
        <p:spPr>
          <a:xfrm>
            <a:off x="-153991" y="620268"/>
            <a:ext cx="1231106" cy="4246570"/>
          </a:xfrm>
          <a:prstGeom prst="rect">
            <a:avLst/>
          </a:prstGeom>
        </p:spPr>
        <p:txBody>
          <a:bodyPr vert="vert270" wrap="square" lIns="0" tIns="115570" rIns="0" bIns="0" rtlCol="0">
            <a:spAutoFit/>
          </a:bodyPr>
          <a:lstStyle/>
          <a:p>
            <a:pPr marL="12700">
              <a:lnSpc>
                <a:spcPct val="100000"/>
              </a:lnSpc>
              <a:spcBef>
                <a:spcPts val="910"/>
              </a:spcBef>
            </a:pPr>
            <a:r>
              <a:rPr sz="8000" dirty="0">
                <a:latin typeface="Arial Black"/>
                <a:cs typeface="Arial Black"/>
              </a:rPr>
              <a:t>STEP</a:t>
            </a:r>
            <a:r>
              <a:rPr sz="8000" spc="-95" dirty="0">
                <a:latin typeface="Arial Black"/>
                <a:cs typeface="Arial Black"/>
              </a:rPr>
              <a:t> </a:t>
            </a:r>
            <a:r>
              <a:rPr sz="8000" dirty="0">
                <a:latin typeface="Arial Black"/>
                <a:cs typeface="Arial Black"/>
              </a:rPr>
              <a:t>1</a:t>
            </a:r>
          </a:p>
        </p:txBody>
      </p:sp>
      <p:sp>
        <p:nvSpPr>
          <p:cNvPr id="4" name="object 4"/>
          <p:cNvSpPr txBox="1"/>
          <p:nvPr/>
        </p:nvSpPr>
        <p:spPr>
          <a:xfrm>
            <a:off x="1284598" y="675559"/>
            <a:ext cx="369332" cy="4229783"/>
          </a:xfrm>
          <a:prstGeom prst="rect">
            <a:avLst/>
          </a:prstGeom>
        </p:spPr>
        <p:txBody>
          <a:bodyPr vert="vert270" wrap="square" lIns="0" tIns="43815" rIns="0" bIns="0" rtlCol="0">
            <a:spAutoFit/>
          </a:bodyPr>
          <a:lstStyle/>
          <a:p>
            <a:pPr marL="12700">
              <a:lnSpc>
                <a:spcPct val="100000"/>
              </a:lnSpc>
              <a:spcBef>
                <a:spcPts val="345"/>
              </a:spcBef>
            </a:pPr>
            <a:r>
              <a:rPr sz="2400" spc="-5" dirty="0">
                <a:latin typeface="Arial Black"/>
                <a:cs typeface="Arial Black"/>
              </a:rPr>
              <a:t>Primaries and</a:t>
            </a:r>
            <a:r>
              <a:rPr sz="2400" spc="-55" dirty="0">
                <a:latin typeface="Arial Black"/>
                <a:cs typeface="Arial Black"/>
              </a:rPr>
              <a:t> </a:t>
            </a:r>
            <a:r>
              <a:rPr sz="2400" spc="-5" dirty="0">
                <a:latin typeface="Arial Black"/>
                <a:cs typeface="Arial Black"/>
              </a:rPr>
              <a:t>Caucuses</a:t>
            </a:r>
            <a:endParaRPr sz="2400" dirty="0">
              <a:latin typeface="Arial Black"/>
              <a:cs typeface="Arial Black"/>
            </a:endParaRPr>
          </a:p>
        </p:txBody>
      </p:sp>
      <p:sp>
        <p:nvSpPr>
          <p:cNvPr id="5" name="object 5"/>
          <p:cNvSpPr txBox="1">
            <a:spLocks noGrp="1"/>
          </p:cNvSpPr>
          <p:nvPr>
            <p:ph type="title"/>
          </p:nvPr>
        </p:nvSpPr>
        <p:spPr>
          <a:xfrm>
            <a:off x="1274444" y="55829"/>
            <a:ext cx="6557009" cy="452120"/>
          </a:xfrm>
          <a:prstGeom prst="rect">
            <a:avLst/>
          </a:prstGeom>
        </p:spPr>
        <p:txBody>
          <a:bodyPr vert="horz" wrap="square" lIns="0" tIns="12065" rIns="0" bIns="0" rtlCol="0">
            <a:spAutoFit/>
          </a:bodyPr>
          <a:lstStyle/>
          <a:p>
            <a:pPr marL="12700">
              <a:lnSpc>
                <a:spcPct val="100000"/>
              </a:lnSpc>
              <a:spcBef>
                <a:spcPts val="95"/>
              </a:spcBef>
            </a:pPr>
            <a:r>
              <a:rPr sz="2800" spc="-20" dirty="0">
                <a:latin typeface="Franklin Gothic Medium"/>
                <a:cs typeface="Franklin Gothic Medium"/>
              </a:rPr>
              <a:t>HOW </a:t>
            </a:r>
            <a:r>
              <a:rPr sz="2800" spc="-15" dirty="0">
                <a:latin typeface="Franklin Gothic Medium"/>
                <a:cs typeface="Franklin Gothic Medium"/>
              </a:rPr>
              <a:t>TO </a:t>
            </a:r>
            <a:r>
              <a:rPr sz="2800" spc="-5" dirty="0">
                <a:latin typeface="Franklin Gothic Medium"/>
                <a:cs typeface="Franklin Gothic Medium"/>
              </a:rPr>
              <a:t>BECOME </a:t>
            </a:r>
            <a:r>
              <a:rPr lang="en-US" sz="2800" spc="-5" dirty="0">
                <a:latin typeface="Franklin Gothic Medium"/>
                <a:cs typeface="Franklin Gothic Medium"/>
              </a:rPr>
              <a:t>PARTY </a:t>
            </a:r>
            <a:r>
              <a:rPr sz="2800" dirty="0">
                <a:latin typeface="Franklin Gothic Medium"/>
                <a:cs typeface="Franklin Gothic Medium"/>
              </a:rPr>
              <a:t>NOMINEE</a:t>
            </a:r>
          </a:p>
        </p:txBody>
      </p:sp>
      <p:sp>
        <p:nvSpPr>
          <p:cNvPr id="8" name="TextBox 7">
            <a:extLst>
              <a:ext uri="{FF2B5EF4-FFF2-40B4-BE49-F238E27FC236}">
                <a16:creationId xmlns:a16="http://schemas.microsoft.com/office/drawing/2014/main" id="{63767F9D-CD54-41B4-A996-653CB038754A}"/>
              </a:ext>
            </a:extLst>
          </p:cNvPr>
          <p:cNvSpPr txBox="1"/>
          <p:nvPr/>
        </p:nvSpPr>
        <p:spPr>
          <a:xfrm>
            <a:off x="1925649" y="507949"/>
            <a:ext cx="3255952" cy="3308598"/>
          </a:xfrm>
          <a:prstGeom prst="rect">
            <a:avLst/>
          </a:prstGeom>
          <a:noFill/>
        </p:spPr>
        <p:txBody>
          <a:bodyPr wrap="square" rtlCol="0">
            <a:spAutoFit/>
          </a:bodyPr>
          <a:lstStyle/>
          <a:p>
            <a:r>
              <a:rPr lang="en-US" sz="1900" b="1" dirty="0"/>
              <a:t>If a candidate is less successful in a primary than the pundits expect, his or her sources of money will likely dry up and support will fade. But the opposite is also true: a candidate who does surprisingly well can very quickly move from </a:t>
            </a:r>
            <a:r>
              <a:rPr lang="en-US" sz="1900" b="1" dirty="0">
                <a:solidFill>
                  <a:srgbClr val="FF0000"/>
                </a:solidFill>
              </a:rPr>
              <a:t>dark horse </a:t>
            </a:r>
            <a:r>
              <a:rPr lang="en-US" sz="1900" b="1" dirty="0"/>
              <a:t>to front-runner in the eyes of the public.</a:t>
            </a:r>
          </a:p>
        </p:txBody>
      </p:sp>
      <p:pic>
        <p:nvPicPr>
          <p:cNvPr id="7" name="Picture 6">
            <a:extLst>
              <a:ext uri="{FF2B5EF4-FFF2-40B4-BE49-F238E27FC236}">
                <a16:creationId xmlns:a16="http://schemas.microsoft.com/office/drawing/2014/main" id="{0BC4F496-670B-4563-BFE3-770A5F8EF452}"/>
              </a:ext>
            </a:extLst>
          </p:cNvPr>
          <p:cNvPicPr>
            <a:picLocks noChangeAspect="1"/>
          </p:cNvPicPr>
          <p:nvPr/>
        </p:nvPicPr>
        <p:blipFill>
          <a:blip r:embed="rId2"/>
          <a:stretch>
            <a:fillRect/>
          </a:stretch>
        </p:blipFill>
        <p:spPr>
          <a:xfrm>
            <a:off x="5507813" y="580813"/>
            <a:ext cx="3552825" cy="3124200"/>
          </a:xfrm>
          <a:prstGeom prst="rect">
            <a:avLst/>
          </a:prstGeom>
        </p:spPr>
      </p:pic>
      <p:sp>
        <p:nvSpPr>
          <p:cNvPr id="9" name="TextBox 8">
            <a:extLst>
              <a:ext uri="{FF2B5EF4-FFF2-40B4-BE49-F238E27FC236}">
                <a16:creationId xmlns:a16="http://schemas.microsoft.com/office/drawing/2014/main" id="{29F56140-948A-45F7-89D3-37D5E4F7349D}"/>
              </a:ext>
            </a:extLst>
          </p:cNvPr>
          <p:cNvSpPr txBox="1"/>
          <p:nvPr/>
        </p:nvSpPr>
        <p:spPr>
          <a:xfrm>
            <a:off x="1898609" y="3777877"/>
            <a:ext cx="7162029" cy="1323439"/>
          </a:xfrm>
          <a:prstGeom prst="rect">
            <a:avLst/>
          </a:prstGeom>
          <a:noFill/>
        </p:spPr>
        <p:txBody>
          <a:bodyPr wrap="square" rtlCol="0">
            <a:spAutoFit/>
          </a:bodyPr>
          <a:lstStyle/>
          <a:p>
            <a:r>
              <a:rPr lang="en-US" sz="2000" b="1" dirty="0">
                <a:solidFill>
                  <a:schemeClr val="bg1"/>
                </a:solidFill>
              </a:rPr>
              <a:t>The Dark Horse Candidate This is an English idiom-</a:t>
            </a:r>
            <a:r>
              <a:rPr lang="en-US" sz="2000" dirty="0"/>
              <a:t> </a:t>
            </a:r>
            <a:r>
              <a:rPr lang="en-US" sz="2000" b="1" dirty="0">
                <a:solidFill>
                  <a:schemeClr val="bg1"/>
                </a:solidFill>
              </a:rPr>
              <a:t>group of words established by usage as having a meaning not deducible from those of the individual words (e.g., </a:t>
            </a:r>
            <a:r>
              <a:rPr lang="en-US" sz="2000" b="1" i="1" dirty="0">
                <a:solidFill>
                  <a:schemeClr val="bg1"/>
                </a:solidFill>
              </a:rPr>
              <a:t>rain cats and dogs</a:t>
            </a:r>
            <a:r>
              <a:rPr lang="en-US" sz="2000" b="1" dirty="0">
                <a:solidFill>
                  <a:schemeClr val="bg1"/>
                </a:solidFill>
              </a:rPr>
              <a:t>, </a:t>
            </a:r>
            <a:r>
              <a:rPr lang="en-US" sz="2000" b="1" i="1" dirty="0">
                <a:solidFill>
                  <a:schemeClr val="bg1"/>
                </a:solidFill>
              </a:rPr>
              <a:t>see the light</a:t>
            </a:r>
            <a:r>
              <a:rPr lang="en-US" sz="2000" b="1" dirty="0">
                <a:solidFill>
                  <a:schemeClr val="bg1"/>
                </a:solidFill>
              </a:rPr>
              <a:t> ).</a:t>
            </a:r>
          </a:p>
        </p:txBody>
      </p:sp>
    </p:spTree>
    <p:extLst>
      <p:ext uri="{BB962C8B-B14F-4D97-AF65-F5344CB8AC3E}">
        <p14:creationId xmlns:p14="http://schemas.microsoft.com/office/powerpoint/2010/main" val="850235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1274444" y="55829"/>
            <a:ext cx="6557009" cy="319959"/>
          </a:xfrm>
          <a:prstGeom prst="rect">
            <a:avLst/>
          </a:prstGeom>
        </p:spPr>
        <p:txBody>
          <a:bodyPr vert="horz" wrap="square" lIns="0" tIns="12065" rIns="0" bIns="0" rtlCol="0">
            <a:spAutoFit/>
          </a:bodyPr>
          <a:lstStyle/>
          <a:p>
            <a:pPr marL="12700">
              <a:lnSpc>
                <a:spcPct val="100000"/>
              </a:lnSpc>
              <a:spcBef>
                <a:spcPts val="95"/>
              </a:spcBef>
            </a:pPr>
            <a:r>
              <a:rPr lang="en-US" sz="2000" b="1" dirty="0"/>
              <a:t>The First "Dark Horse" Presidential Candidate</a:t>
            </a:r>
            <a:endParaRPr sz="2800" dirty="0">
              <a:latin typeface="Franklin Gothic Medium"/>
              <a:cs typeface="Franklin Gothic Medium"/>
            </a:endParaRPr>
          </a:p>
        </p:txBody>
      </p:sp>
      <p:pic>
        <p:nvPicPr>
          <p:cNvPr id="7" name="Picture 6">
            <a:extLst>
              <a:ext uri="{FF2B5EF4-FFF2-40B4-BE49-F238E27FC236}">
                <a16:creationId xmlns:a16="http://schemas.microsoft.com/office/drawing/2014/main" id="{0BC4F496-670B-4563-BFE3-770A5F8EF452}"/>
              </a:ext>
            </a:extLst>
          </p:cNvPr>
          <p:cNvPicPr>
            <a:picLocks noChangeAspect="1"/>
          </p:cNvPicPr>
          <p:nvPr/>
        </p:nvPicPr>
        <p:blipFill>
          <a:blip r:embed="rId2">
            <a:alphaModFix amt="28000"/>
          </a:blip>
          <a:stretch>
            <a:fillRect/>
          </a:stretch>
        </p:blipFill>
        <p:spPr>
          <a:xfrm>
            <a:off x="47625" y="466108"/>
            <a:ext cx="5889732" cy="4648609"/>
          </a:xfrm>
          <a:prstGeom prst="rect">
            <a:avLst/>
          </a:prstGeom>
        </p:spPr>
      </p:pic>
      <p:sp>
        <p:nvSpPr>
          <p:cNvPr id="13" name="TextBox 12">
            <a:extLst>
              <a:ext uri="{FF2B5EF4-FFF2-40B4-BE49-F238E27FC236}">
                <a16:creationId xmlns:a16="http://schemas.microsoft.com/office/drawing/2014/main" id="{99CB5DEF-E540-ADE6-E39D-3E9E4B50368B}"/>
              </a:ext>
            </a:extLst>
          </p:cNvPr>
          <p:cNvSpPr txBox="1"/>
          <p:nvPr/>
        </p:nvSpPr>
        <p:spPr>
          <a:xfrm>
            <a:off x="1" y="563356"/>
            <a:ext cx="5181600" cy="4524315"/>
          </a:xfrm>
          <a:prstGeom prst="rect">
            <a:avLst/>
          </a:prstGeom>
          <a:noFill/>
        </p:spPr>
        <p:txBody>
          <a:bodyPr wrap="square">
            <a:spAutoFit/>
          </a:bodyPr>
          <a:lstStyle/>
          <a:p>
            <a:r>
              <a:rPr lang="en-US" b="1" dirty="0"/>
              <a:t>In horse racing, a "dark horse" is a horse that wins a race when no one expects it to.</a:t>
            </a:r>
          </a:p>
          <a:p>
            <a:endParaRPr lang="en-US" b="1" dirty="0"/>
          </a:p>
          <a:p>
            <a:r>
              <a:rPr lang="en-US" b="1" dirty="0"/>
              <a:t>As the surprise Democratic nominee, Polk was first "dark horse" candidate for the presidency. News of his nomination was spread to Washington by the first Morse telegraph line, which was only a few days old at the time.</a:t>
            </a:r>
          </a:p>
          <a:p>
            <a:endParaRPr lang="en-US" b="1" dirty="0"/>
          </a:p>
          <a:p>
            <a:r>
              <a:rPr lang="en-US" b="1" dirty="0"/>
              <a:t>Many people couldn't believe the news report delivered by this new technology. Polk ended up winning the election by the closest margin in history. Because of his "dark horse" status, Polk was determined to prove himself by becoming one of the most productive presidents ever.</a:t>
            </a:r>
          </a:p>
          <a:p>
            <a:endParaRPr lang="en-US" dirty="0"/>
          </a:p>
        </p:txBody>
      </p:sp>
      <p:pic>
        <p:nvPicPr>
          <p:cNvPr id="12" name="Picture 11">
            <a:extLst>
              <a:ext uri="{FF2B5EF4-FFF2-40B4-BE49-F238E27FC236}">
                <a16:creationId xmlns:a16="http://schemas.microsoft.com/office/drawing/2014/main" id="{FD950904-D910-BBF3-A2B2-0B84090B43B3}"/>
              </a:ext>
            </a:extLst>
          </p:cNvPr>
          <p:cNvPicPr>
            <a:picLocks noChangeAspect="1"/>
          </p:cNvPicPr>
          <p:nvPr/>
        </p:nvPicPr>
        <p:blipFill>
          <a:blip r:embed="rId3"/>
          <a:stretch>
            <a:fillRect/>
          </a:stretch>
        </p:blipFill>
        <p:spPr>
          <a:xfrm>
            <a:off x="5961118" y="466108"/>
            <a:ext cx="3123281" cy="4010642"/>
          </a:xfrm>
          <a:prstGeom prst="rect">
            <a:avLst/>
          </a:prstGeom>
        </p:spPr>
      </p:pic>
      <p:sp>
        <p:nvSpPr>
          <p:cNvPr id="15" name="object 5">
            <a:extLst>
              <a:ext uri="{FF2B5EF4-FFF2-40B4-BE49-F238E27FC236}">
                <a16:creationId xmlns:a16="http://schemas.microsoft.com/office/drawing/2014/main" id="{B63F1CA6-DEB6-C0FA-ACDA-84E38580B7DF}"/>
              </a:ext>
            </a:extLst>
          </p:cNvPr>
          <p:cNvSpPr txBox="1">
            <a:spLocks/>
          </p:cNvSpPr>
          <p:nvPr/>
        </p:nvSpPr>
        <p:spPr>
          <a:xfrm>
            <a:off x="6019800" y="3638550"/>
            <a:ext cx="3048000" cy="750847"/>
          </a:xfrm>
          <a:prstGeom prst="rect">
            <a:avLst/>
          </a:prstGeom>
        </p:spPr>
        <p:txBody>
          <a:bodyPr vert="horz" wrap="square" lIns="0" tIns="12065" rIns="0" bIns="0" rtlCol="0">
            <a:spAutoFit/>
          </a:bodyPr>
          <a:lstStyle>
            <a:lvl1pPr>
              <a:defRPr sz="2700" b="1" i="0">
                <a:solidFill>
                  <a:schemeClr val="tx1"/>
                </a:solidFill>
                <a:latin typeface="Tahoma"/>
                <a:ea typeface="+mj-ea"/>
                <a:cs typeface="Tahoma"/>
              </a:defRPr>
            </a:lvl1pPr>
          </a:lstStyle>
          <a:p>
            <a:pPr marL="12700" algn="ctr">
              <a:spcBef>
                <a:spcPts val="95"/>
              </a:spcBef>
            </a:pPr>
            <a:r>
              <a:rPr lang="en-US" sz="2400" kern="0" dirty="0">
                <a:solidFill>
                  <a:schemeClr val="bg1"/>
                </a:solidFill>
                <a:latin typeface="+mj-lt"/>
              </a:rPr>
              <a:t>James K. Polk 1845-1849 11</a:t>
            </a:r>
            <a:r>
              <a:rPr lang="en-US" sz="2400" kern="0" baseline="30000" dirty="0">
                <a:solidFill>
                  <a:schemeClr val="bg1"/>
                </a:solidFill>
                <a:latin typeface="+mj-lt"/>
              </a:rPr>
              <a:t>th</a:t>
            </a:r>
            <a:r>
              <a:rPr lang="en-US" sz="2400" kern="0" dirty="0">
                <a:solidFill>
                  <a:schemeClr val="bg1"/>
                </a:solidFill>
                <a:latin typeface="+mj-lt"/>
              </a:rPr>
              <a:t> President</a:t>
            </a:r>
            <a:endParaRPr lang="en-US" sz="2400" kern="0" dirty="0">
              <a:solidFill>
                <a:schemeClr val="bg1"/>
              </a:solidFill>
              <a:latin typeface="+mj-lt"/>
              <a:cs typeface="Franklin Gothic Medium"/>
            </a:endParaRPr>
          </a:p>
        </p:txBody>
      </p:sp>
      <p:pic>
        <p:nvPicPr>
          <p:cNvPr id="1025" name="Picture 1">
            <a:extLst>
              <a:ext uri="{FF2B5EF4-FFF2-40B4-BE49-F238E27FC236}">
                <a16:creationId xmlns:a16="http://schemas.microsoft.com/office/drawing/2014/main" id="{750F3286-1C09-C7D6-6496-9036A1C3B1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250" cy="1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302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08C9AA-90D2-4BF8-B86F-ADB7E185F798}"/>
              </a:ext>
            </a:extLst>
          </p:cNvPr>
          <p:cNvSpPr txBox="1"/>
          <p:nvPr/>
        </p:nvSpPr>
        <p:spPr>
          <a:xfrm>
            <a:off x="0" y="-14079"/>
            <a:ext cx="9144000" cy="523220"/>
          </a:xfrm>
          <a:prstGeom prst="rect">
            <a:avLst/>
          </a:prstGeom>
          <a:gradFill>
            <a:gsLst>
              <a:gs pos="0">
                <a:schemeClr val="tx2">
                  <a:lumMod val="50000"/>
                </a:schemeClr>
              </a:gs>
              <a:gs pos="35000">
                <a:schemeClr val="tx2">
                  <a:lumMod val="75000"/>
                </a:schemeClr>
              </a:gs>
              <a:gs pos="100000">
                <a:schemeClr val="tx2">
                  <a:lumMod val="60000"/>
                  <a:lumOff val="40000"/>
                </a:schemeClr>
              </a:gs>
            </a:gsLst>
          </a:gradFill>
          <a:ln>
            <a:solidFill>
              <a:schemeClr val="tx2">
                <a:lumMod val="75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914355">
              <a:defRPr/>
            </a:pPr>
            <a:r>
              <a:rPr lang="en-US" sz="2800" b="1" dirty="0">
                <a:solidFill>
                  <a:schemeClr val="bg1"/>
                </a:solidFill>
              </a:rPr>
              <a:t>TOPIC 5.8 Electing a President</a:t>
            </a:r>
            <a:endParaRPr lang="en-US" sz="2800" b="1" dirty="0">
              <a:solidFill>
                <a:schemeClr val="bg1"/>
              </a:solidFill>
              <a:latin typeface="Calibri"/>
            </a:endParaRPr>
          </a:p>
        </p:txBody>
      </p:sp>
      <p:cxnSp>
        <p:nvCxnSpPr>
          <p:cNvPr id="12" name="Straight Connector 11">
            <a:extLst>
              <a:ext uri="{FF2B5EF4-FFF2-40B4-BE49-F238E27FC236}">
                <a16:creationId xmlns:a16="http://schemas.microsoft.com/office/drawing/2014/main" id="{769E89F6-504E-424B-84CA-4337C9B2CECA}"/>
              </a:ext>
            </a:extLst>
          </p:cNvPr>
          <p:cNvCxnSpPr>
            <a:cxnSpLocks/>
          </p:cNvCxnSpPr>
          <p:nvPr/>
        </p:nvCxnSpPr>
        <p:spPr>
          <a:xfrm>
            <a:off x="2285004" y="1158610"/>
            <a:ext cx="0" cy="3878062"/>
          </a:xfrm>
          <a:prstGeom prst="line">
            <a:avLst/>
          </a:prstGeom>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9453EE3A-F8B1-4EB6-AB9E-14A132CC8F65}"/>
              </a:ext>
            </a:extLst>
          </p:cNvPr>
          <p:cNvSpPr txBox="1"/>
          <p:nvPr/>
        </p:nvSpPr>
        <p:spPr>
          <a:xfrm>
            <a:off x="0" y="534543"/>
            <a:ext cx="9144000" cy="646331"/>
          </a:xfrm>
          <a:prstGeom prst="rect">
            <a:avLst/>
          </a:prstGeom>
          <a:noFill/>
        </p:spPr>
        <p:txBody>
          <a:bodyPr wrap="square">
            <a:spAutoFit/>
          </a:bodyPr>
          <a:lstStyle/>
          <a:p>
            <a:pPr defTabSz="914355">
              <a:defRPr/>
            </a:pPr>
            <a:r>
              <a:rPr lang="en-US" b="1" dirty="0"/>
              <a:t>The impact of federal policies on campaigning and electoral rules continues to be contested by both sides of the political spectrum</a:t>
            </a:r>
            <a:endParaRPr lang="en-US" b="1" dirty="0">
              <a:solidFill>
                <a:prstClr val="black"/>
              </a:solidFill>
              <a:latin typeface="Calibri"/>
            </a:endParaRPr>
          </a:p>
        </p:txBody>
      </p:sp>
      <p:sp>
        <p:nvSpPr>
          <p:cNvPr id="14" name="TextBox 13">
            <a:extLst>
              <a:ext uri="{FF2B5EF4-FFF2-40B4-BE49-F238E27FC236}">
                <a16:creationId xmlns:a16="http://schemas.microsoft.com/office/drawing/2014/main" id="{224DADBF-198E-87F1-10C0-BAB9DB1BDFA1}"/>
              </a:ext>
            </a:extLst>
          </p:cNvPr>
          <p:cNvSpPr txBox="1"/>
          <p:nvPr/>
        </p:nvSpPr>
        <p:spPr>
          <a:xfrm>
            <a:off x="-31668" y="1276350"/>
            <a:ext cx="2684855" cy="830997"/>
          </a:xfrm>
          <a:prstGeom prst="rect">
            <a:avLst/>
          </a:prstGeom>
          <a:noFill/>
        </p:spPr>
        <p:txBody>
          <a:bodyPr wrap="square">
            <a:spAutoFit/>
          </a:bodyPr>
          <a:lstStyle/>
          <a:p>
            <a:pPr defTabSz="685800"/>
            <a:r>
              <a:rPr lang="en-US" sz="1600" b="1"/>
              <a:t>Explain how the different processes work in a U.S. presidential election.</a:t>
            </a:r>
            <a:endParaRPr lang="en-US" sz="1500" b="1" dirty="0">
              <a:solidFill>
                <a:prstClr val="black"/>
              </a:solidFill>
              <a:latin typeface="Calibri"/>
            </a:endParaRPr>
          </a:p>
        </p:txBody>
      </p:sp>
      <p:sp>
        <p:nvSpPr>
          <p:cNvPr id="10" name="TextBox 9">
            <a:extLst>
              <a:ext uri="{FF2B5EF4-FFF2-40B4-BE49-F238E27FC236}">
                <a16:creationId xmlns:a16="http://schemas.microsoft.com/office/drawing/2014/main" id="{50515414-97BB-4C01-72C2-1D92F8910A6B}"/>
              </a:ext>
            </a:extLst>
          </p:cNvPr>
          <p:cNvSpPr txBox="1"/>
          <p:nvPr/>
        </p:nvSpPr>
        <p:spPr>
          <a:xfrm>
            <a:off x="-31669" y="3685627"/>
            <a:ext cx="2317663" cy="830997"/>
          </a:xfrm>
          <a:prstGeom prst="rect">
            <a:avLst/>
          </a:prstGeom>
          <a:noFill/>
        </p:spPr>
        <p:txBody>
          <a:bodyPr wrap="square">
            <a:spAutoFit/>
          </a:bodyPr>
          <a:lstStyle/>
          <a:p>
            <a:r>
              <a:rPr lang="en-US" sz="1600" b="1" dirty="0"/>
              <a:t>Explain how the Electoral </a:t>
            </a:r>
          </a:p>
          <a:p>
            <a:r>
              <a:rPr lang="en-US" sz="1600" b="1" dirty="0"/>
              <a:t>College facilitates and/or </a:t>
            </a:r>
          </a:p>
          <a:p>
            <a:r>
              <a:rPr lang="en-US" sz="1600" b="1" dirty="0"/>
              <a:t>impedes democracy.</a:t>
            </a:r>
          </a:p>
        </p:txBody>
      </p:sp>
      <p:sp>
        <p:nvSpPr>
          <p:cNvPr id="11" name="TextBox 10">
            <a:extLst>
              <a:ext uri="{FF2B5EF4-FFF2-40B4-BE49-F238E27FC236}">
                <a16:creationId xmlns:a16="http://schemas.microsoft.com/office/drawing/2014/main" id="{0AB25D50-8AF2-B1FC-5C9C-C6230BE23055}"/>
              </a:ext>
            </a:extLst>
          </p:cNvPr>
          <p:cNvSpPr txBox="1"/>
          <p:nvPr/>
        </p:nvSpPr>
        <p:spPr>
          <a:xfrm>
            <a:off x="2285004" y="3677513"/>
            <a:ext cx="6762996" cy="1077218"/>
          </a:xfrm>
          <a:prstGeom prst="rect">
            <a:avLst/>
          </a:prstGeom>
          <a:noFill/>
        </p:spPr>
        <p:txBody>
          <a:bodyPr wrap="square">
            <a:spAutoFit/>
          </a:bodyPr>
          <a:lstStyle/>
          <a:p>
            <a:r>
              <a:rPr lang="en-US" sz="1600" b="1" dirty="0"/>
              <a:t>States can choose how they allocate their electors; most states use a winner-take-all system. Because the results of the Electoral College vote may not be the same as the popular vote nationwide, there is an ongoing debate over the Electoral College.</a:t>
            </a:r>
          </a:p>
        </p:txBody>
      </p:sp>
      <p:sp>
        <p:nvSpPr>
          <p:cNvPr id="3" name="TextBox 2">
            <a:extLst>
              <a:ext uri="{FF2B5EF4-FFF2-40B4-BE49-F238E27FC236}">
                <a16:creationId xmlns:a16="http://schemas.microsoft.com/office/drawing/2014/main" id="{D34CA35C-C4F0-1CE9-72B9-C4FD3CEA470C}"/>
              </a:ext>
            </a:extLst>
          </p:cNvPr>
          <p:cNvSpPr txBox="1"/>
          <p:nvPr/>
        </p:nvSpPr>
        <p:spPr>
          <a:xfrm>
            <a:off x="2386692" y="1140589"/>
            <a:ext cx="6757307" cy="2308324"/>
          </a:xfrm>
          <a:prstGeom prst="rect">
            <a:avLst/>
          </a:prstGeom>
          <a:noFill/>
        </p:spPr>
        <p:txBody>
          <a:bodyPr wrap="square">
            <a:spAutoFit/>
          </a:bodyPr>
          <a:lstStyle/>
          <a:p>
            <a:r>
              <a:rPr lang="en-US" sz="1600" b="1" dirty="0"/>
              <a:t>The process and outcomes in U.S. presidential elections are affected by:</a:t>
            </a:r>
          </a:p>
          <a:p>
            <a:r>
              <a:rPr lang="en-US" sz="1600" b="1" dirty="0" err="1"/>
              <a:t>i</a:t>
            </a:r>
            <a:r>
              <a:rPr lang="en-US" sz="1600" b="1" dirty="0"/>
              <a:t>. Incumbency advantage phenomenon (benefits current officeholders possess over challengers)</a:t>
            </a:r>
          </a:p>
          <a:p>
            <a:r>
              <a:rPr lang="en-US" sz="1600" b="1" dirty="0"/>
              <a:t>ii. Open and closed primaries (voting processes to elect candidates)</a:t>
            </a:r>
          </a:p>
          <a:p>
            <a:r>
              <a:rPr lang="en-US" sz="1600" b="1" dirty="0"/>
              <a:t>iii. Caucuses (closed meetings of party members to select candidates or decide policy)</a:t>
            </a:r>
          </a:p>
          <a:p>
            <a:r>
              <a:rPr lang="en-US" sz="1600" b="1" dirty="0"/>
              <a:t>iv. Party conventions</a:t>
            </a:r>
          </a:p>
          <a:p>
            <a:r>
              <a:rPr lang="en-US" sz="1600" b="1" dirty="0"/>
              <a:t>v. General (presidential) elections</a:t>
            </a:r>
          </a:p>
          <a:p>
            <a:r>
              <a:rPr lang="en-US" sz="1600" b="1" dirty="0"/>
              <a:t>vi. The Electoral College</a:t>
            </a:r>
          </a:p>
        </p:txBody>
      </p:sp>
    </p:spTree>
    <p:extLst>
      <p:ext uri="{BB962C8B-B14F-4D97-AF65-F5344CB8AC3E}">
        <p14:creationId xmlns:p14="http://schemas.microsoft.com/office/powerpoint/2010/main" val="2468466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20267"/>
            <a:ext cx="1866900" cy="4516120"/>
          </a:xfrm>
          <a:custGeom>
            <a:avLst/>
            <a:gdLst/>
            <a:ahLst/>
            <a:cxnLst/>
            <a:rect l="l" t="t" r="r" b="b"/>
            <a:pathLst>
              <a:path w="1866900" h="4516120">
                <a:moveTo>
                  <a:pt x="1866900" y="0"/>
                </a:moveTo>
                <a:lnTo>
                  <a:pt x="0" y="0"/>
                </a:lnTo>
                <a:lnTo>
                  <a:pt x="0" y="4515612"/>
                </a:lnTo>
                <a:lnTo>
                  <a:pt x="1866900" y="4515612"/>
                </a:lnTo>
                <a:lnTo>
                  <a:pt x="1866900" y="0"/>
                </a:lnTo>
                <a:close/>
              </a:path>
            </a:pathLst>
          </a:custGeom>
          <a:solidFill>
            <a:srgbClr val="BC4643"/>
          </a:solidFill>
        </p:spPr>
        <p:txBody>
          <a:bodyPr wrap="square" lIns="0" tIns="0" rIns="0" bIns="0" rtlCol="0"/>
          <a:lstStyle/>
          <a:p>
            <a:endParaRPr/>
          </a:p>
        </p:txBody>
      </p:sp>
      <p:sp>
        <p:nvSpPr>
          <p:cNvPr id="3" name="object 3"/>
          <p:cNvSpPr txBox="1"/>
          <p:nvPr/>
        </p:nvSpPr>
        <p:spPr>
          <a:xfrm>
            <a:off x="-153991" y="620268"/>
            <a:ext cx="1231106" cy="4246570"/>
          </a:xfrm>
          <a:prstGeom prst="rect">
            <a:avLst/>
          </a:prstGeom>
        </p:spPr>
        <p:txBody>
          <a:bodyPr vert="vert270" wrap="square" lIns="0" tIns="115570" rIns="0" bIns="0" rtlCol="0">
            <a:spAutoFit/>
          </a:bodyPr>
          <a:lstStyle/>
          <a:p>
            <a:pPr marL="12700">
              <a:lnSpc>
                <a:spcPct val="100000"/>
              </a:lnSpc>
              <a:spcBef>
                <a:spcPts val="910"/>
              </a:spcBef>
            </a:pPr>
            <a:r>
              <a:rPr sz="8000" dirty="0">
                <a:latin typeface="Arial Black"/>
                <a:cs typeface="Arial Black"/>
              </a:rPr>
              <a:t>STEP</a:t>
            </a:r>
            <a:r>
              <a:rPr sz="8000" spc="-95" dirty="0">
                <a:latin typeface="Arial Black"/>
                <a:cs typeface="Arial Black"/>
              </a:rPr>
              <a:t> </a:t>
            </a:r>
            <a:r>
              <a:rPr sz="8000" dirty="0">
                <a:latin typeface="Arial Black"/>
                <a:cs typeface="Arial Black"/>
              </a:rPr>
              <a:t>1</a:t>
            </a:r>
          </a:p>
        </p:txBody>
      </p:sp>
      <p:sp>
        <p:nvSpPr>
          <p:cNvPr id="4" name="object 4"/>
          <p:cNvSpPr txBox="1"/>
          <p:nvPr/>
        </p:nvSpPr>
        <p:spPr>
          <a:xfrm>
            <a:off x="1284934" y="658620"/>
            <a:ext cx="369332" cy="4246570"/>
          </a:xfrm>
          <a:prstGeom prst="rect">
            <a:avLst/>
          </a:prstGeom>
        </p:spPr>
        <p:txBody>
          <a:bodyPr vert="vert270" wrap="square" lIns="0" tIns="43180" rIns="0" bIns="0" rtlCol="0">
            <a:spAutoFit/>
          </a:bodyPr>
          <a:lstStyle/>
          <a:p>
            <a:pPr marL="12700">
              <a:lnSpc>
                <a:spcPct val="100000"/>
              </a:lnSpc>
              <a:spcBef>
                <a:spcPts val="340"/>
              </a:spcBef>
            </a:pPr>
            <a:r>
              <a:rPr sz="2400" spc="-5" dirty="0">
                <a:latin typeface="Arial Black"/>
                <a:cs typeface="Arial Black"/>
              </a:rPr>
              <a:t>Primaries</a:t>
            </a:r>
            <a:r>
              <a:rPr sz="2400" spc="-50" dirty="0">
                <a:latin typeface="Arial Black"/>
                <a:cs typeface="Arial Black"/>
              </a:rPr>
              <a:t> </a:t>
            </a:r>
            <a:r>
              <a:rPr sz="2400" spc="-5" dirty="0">
                <a:latin typeface="Arial Black"/>
                <a:cs typeface="Arial Black"/>
              </a:rPr>
              <a:t>and</a:t>
            </a:r>
            <a:r>
              <a:rPr sz="2400" spc="-30" dirty="0">
                <a:latin typeface="Arial Black"/>
                <a:cs typeface="Arial Black"/>
              </a:rPr>
              <a:t> </a:t>
            </a:r>
            <a:r>
              <a:rPr sz="2400" spc="-5" dirty="0">
                <a:latin typeface="Arial Black"/>
                <a:cs typeface="Arial Black"/>
              </a:rPr>
              <a:t>Caucuses</a:t>
            </a:r>
            <a:endParaRPr sz="2400" dirty="0">
              <a:latin typeface="Arial Black"/>
              <a:cs typeface="Arial Black"/>
            </a:endParaRPr>
          </a:p>
        </p:txBody>
      </p:sp>
      <p:sp>
        <p:nvSpPr>
          <p:cNvPr id="5" name="object 5"/>
          <p:cNvSpPr txBox="1">
            <a:spLocks noGrp="1"/>
          </p:cNvSpPr>
          <p:nvPr>
            <p:ph type="title"/>
          </p:nvPr>
        </p:nvSpPr>
        <p:spPr>
          <a:xfrm>
            <a:off x="1547241" y="55829"/>
            <a:ext cx="6010910" cy="452120"/>
          </a:xfrm>
          <a:prstGeom prst="rect">
            <a:avLst/>
          </a:prstGeom>
        </p:spPr>
        <p:txBody>
          <a:bodyPr vert="horz" wrap="square" lIns="0" tIns="12065" rIns="0" bIns="0" rtlCol="0">
            <a:spAutoFit/>
          </a:bodyPr>
          <a:lstStyle/>
          <a:p>
            <a:pPr marL="12700">
              <a:lnSpc>
                <a:spcPct val="100000"/>
              </a:lnSpc>
              <a:spcBef>
                <a:spcPts val="95"/>
              </a:spcBef>
            </a:pPr>
            <a:r>
              <a:rPr sz="2800" b="0" spc="-15" dirty="0">
                <a:latin typeface="Franklin Gothic Medium"/>
                <a:cs typeface="Franklin Gothic Medium"/>
              </a:rPr>
              <a:t>HOW</a:t>
            </a:r>
            <a:r>
              <a:rPr sz="2800" b="0" spc="-20" dirty="0">
                <a:latin typeface="Franklin Gothic Medium"/>
                <a:cs typeface="Franklin Gothic Medium"/>
              </a:rPr>
              <a:t> </a:t>
            </a:r>
            <a:r>
              <a:rPr sz="2800" b="0" spc="-15" dirty="0">
                <a:latin typeface="Franklin Gothic Medium"/>
                <a:cs typeface="Franklin Gothic Medium"/>
              </a:rPr>
              <a:t>TO</a:t>
            </a:r>
            <a:r>
              <a:rPr sz="2800" b="0" spc="-30" dirty="0">
                <a:latin typeface="Franklin Gothic Medium"/>
                <a:cs typeface="Franklin Gothic Medium"/>
              </a:rPr>
              <a:t> </a:t>
            </a:r>
            <a:r>
              <a:rPr sz="2800" b="0" dirty="0">
                <a:latin typeface="Franklin Gothic Medium"/>
                <a:cs typeface="Franklin Gothic Medium"/>
              </a:rPr>
              <a:t>BECOME</a:t>
            </a:r>
            <a:r>
              <a:rPr sz="2800" b="0" spc="-55" dirty="0">
                <a:latin typeface="Franklin Gothic Medium"/>
                <a:cs typeface="Franklin Gothic Medium"/>
              </a:rPr>
              <a:t> </a:t>
            </a:r>
            <a:r>
              <a:rPr sz="2800" b="0" dirty="0">
                <a:latin typeface="Franklin Gothic Medium"/>
                <a:cs typeface="Franklin Gothic Medium"/>
              </a:rPr>
              <a:t>THE</a:t>
            </a:r>
            <a:r>
              <a:rPr sz="2800" b="0" spc="-25" dirty="0">
                <a:latin typeface="Franklin Gothic Medium"/>
                <a:cs typeface="Franklin Gothic Medium"/>
              </a:rPr>
              <a:t> </a:t>
            </a:r>
            <a:r>
              <a:rPr sz="2800" b="0" dirty="0">
                <a:latin typeface="Franklin Gothic Medium"/>
                <a:cs typeface="Franklin Gothic Medium"/>
              </a:rPr>
              <a:t>PARTY</a:t>
            </a:r>
            <a:r>
              <a:rPr sz="2800" b="0" spc="-50" dirty="0">
                <a:latin typeface="Franklin Gothic Medium"/>
                <a:cs typeface="Franklin Gothic Medium"/>
              </a:rPr>
              <a:t> </a:t>
            </a:r>
            <a:r>
              <a:rPr sz="2800" b="0" dirty="0">
                <a:latin typeface="Franklin Gothic Medium"/>
                <a:cs typeface="Franklin Gothic Medium"/>
              </a:rPr>
              <a:t>NOMINEE</a:t>
            </a:r>
            <a:endParaRPr sz="2800">
              <a:latin typeface="Franklin Gothic Medium"/>
              <a:cs typeface="Franklin Gothic Medium"/>
            </a:endParaRPr>
          </a:p>
        </p:txBody>
      </p:sp>
      <p:sp>
        <p:nvSpPr>
          <p:cNvPr id="6" name="object 6"/>
          <p:cNvSpPr txBox="1"/>
          <p:nvPr/>
        </p:nvSpPr>
        <p:spPr>
          <a:xfrm>
            <a:off x="1945893" y="608457"/>
            <a:ext cx="7104507" cy="2971165"/>
          </a:xfrm>
          <a:prstGeom prst="rect">
            <a:avLst/>
          </a:prstGeom>
        </p:spPr>
        <p:txBody>
          <a:bodyPr vert="horz" wrap="square" lIns="0" tIns="55880" rIns="0" bIns="0" rtlCol="0">
            <a:spAutoFit/>
          </a:bodyPr>
          <a:lstStyle/>
          <a:p>
            <a:pPr marL="12700" marR="5080">
              <a:lnSpc>
                <a:spcPct val="80000"/>
              </a:lnSpc>
              <a:spcBef>
                <a:spcPts val="440"/>
              </a:spcBef>
            </a:pPr>
            <a:r>
              <a:rPr sz="1400" b="1" spc="-5" dirty="0">
                <a:solidFill>
                  <a:srgbClr val="BC4643"/>
                </a:solidFill>
                <a:latin typeface="Arial"/>
                <a:cs typeface="Arial"/>
              </a:rPr>
              <a:t>Have </a:t>
            </a:r>
            <a:r>
              <a:rPr sz="1400" b="1" spc="-20" dirty="0">
                <a:solidFill>
                  <a:srgbClr val="BC4643"/>
                </a:solidFill>
                <a:latin typeface="Arial"/>
                <a:cs typeface="Arial"/>
              </a:rPr>
              <a:t>you </a:t>
            </a:r>
            <a:r>
              <a:rPr sz="1400" b="1" spc="-5" dirty="0">
                <a:solidFill>
                  <a:srgbClr val="BC4643"/>
                </a:solidFill>
                <a:latin typeface="Arial"/>
                <a:cs typeface="Arial"/>
              </a:rPr>
              <a:t>ever been </a:t>
            </a:r>
            <a:r>
              <a:rPr sz="1400" b="1" dirty="0">
                <a:solidFill>
                  <a:srgbClr val="BC4643"/>
                </a:solidFill>
                <a:latin typeface="Arial"/>
                <a:cs typeface="Arial"/>
              </a:rPr>
              <a:t>with a </a:t>
            </a:r>
            <a:r>
              <a:rPr sz="1400" b="1" spc="-5" dirty="0">
                <a:solidFill>
                  <a:srgbClr val="BC4643"/>
                </a:solidFill>
                <a:latin typeface="Arial"/>
                <a:cs typeface="Arial"/>
              </a:rPr>
              <a:t>large group of people </a:t>
            </a:r>
            <a:r>
              <a:rPr sz="1400" b="1" spc="-10" dirty="0">
                <a:solidFill>
                  <a:srgbClr val="BC4643"/>
                </a:solidFill>
                <a:latin typeface="Arial"/>
                <a:cs typeface="Arial"/>
              </a:rPr>
              <a:t>trying </a:t>
            </a:r>
            <a:r>
              <a:rPr sz="1400" b="1" dirty="0">
                <a:solidFill>
                  <a:srgbClr val="BC4643"/>
                </a:solidFill>
                <a:latin typeface="Arial"/>
                <a:cs typeface="Arial"/>
              </a:rPr>
              <a:t>to </a:t>
            </a:r>
            <a:r>
              <a:rPr sz="1400" b="1" spc="-5" dirty="0">
                <a:solidFill>
                  <a:srgbClr val="BC4643"/>
                </a:solidFill>
                <a:latin typeface="Arial"/>
                <a:cs typeface="Arial"/>
              </a:rPr>
              <a:t>order </a:t>
            </a:r>
            <a:r>
              <a:rPr sz="1400" b="1" dirty="0">
                <a:solidFill>
                  <a:srgbClr val="BC4643"/>
                </a:solidFill>
                <a:latin typeface="Arial"/>
                <a:cs typeface="Arial"/>
              </a:rPr>
              <a:t>a pizza?</a:t>
            </a:r>
            <a:r>
              <a:rPr sz="1400" b="1" spc="5" dirty="0">
                <a:solidFill>
                  <a:srgbClr val="BC4643"/>
                </a:solidFill>
                <a:latin typeface="Arial"/>
                <a:cs typeface="Arial"/>
              </a:rPr>
              <a:t> </a:t>
            </a:r>
            <a:r>
              <a:rPr sz="1400" b="1" spc="-5" dirty="0">
                <a:solidFill>
                  <a:srgbClr val="BC4643"/>
                </a:solidFill>
                <a:latin typeface="Arial"/>
                <a:cs typeface="Arial"/>
              </a:rPr>
              <a:t>The </a:t>
            </a:r>
            <a:r>
              <a:rPr sz="1400" b="1" dirty="0">
                <a:solidFill>
                  <a:srgbClr val="BC4643"/>
                </a:solidFill>
                <a:latin typeface="Arial"/>
                <a:cs typeface="Arial"/>
              </a:rPr>
              <a:t> </a:t>
            </a:r>
            <a:r>
              <a:rPr sz="1400" b="1" spc="-5" dirty="0">
                <a:solidFill>
                  <a:srgbClr val="BC4643"/>
                </a:solidFill>
                <a:latin typeface="Arial"/>
                <a:cs typeface="Arial"/>
              </a:rPr>
              <a:t>process usually </a:t>
            </a:r>
            <a:r>
              <a:rPr sz="1400" b="1" dirty="0">
                <a:solidFill>
                  <a:srgbClr val="BC4643"/>
                </a:solidFill>
                <a:latin typeface="Arial"/>
                <a:cs typeface="Arial"/>
              </a:rPr>
              <a:t>creates a </a:t>
            </a:r>
            <a:r>
              <a:rPr sz="1400" b="1" spc="-5" dirty="0">
                <a:solidFill>
                  <a:srgbClr val="BC4643"/>
                </a:solidFill>
                <a:latin typeface="Arial"/>
                <a:cs typeface="Arial"/>
              </a:rPr>
              <a:t>difficult situation, </a:t>
            </a:r>
            <a:r>
              <a:rPr sz="1400" b="1" dirty="0">
                <a:solidFill>
                  <a:srgbClr val="BC4643"/>
                </a:solidFill>
                <a:latin typeface="Arial"/>
                <a:cs typeface="Arial"/>
              </a:rPr>
              <a:t>as </a:t>
            </a:r>
            <a:r>
              <a:rPr sz="1400" b="1" spc="-5" dirty="0">
                <a:solidFill>
                  <a:srgbClr val="BC4643"/>
                </a:solidFill>
                <a:latin typeface="Arial"/>
                <a:cs typeface="Arial"/>
              </a:rPr>
              <a:t>individuals </a:t>
            </a:r>
            <a:r>
              <a:rPr sz="1400" b="1" dirty="0">
                <a:solidFill>
                  <a:srgbClr val="BC4643"/>
                </a:solidFill>
                <a:latin typeface="Arial"/>
                <a:cs typeface="Arial"/>
              </a:rPr>
              <a:t>want </a:t>
            </a:r>
            <a:r>
              <a:rPr sz="1400" b="1" spc="-5" dirty="0">
                <a:solidFill>
                  <a:srgbClr val="BC4643"/>
                </a:solidFill>
                <a:latin typeface="Arial"/>
                <a:cs typeface="Arial"/>
              </a:rPr>
              <a:t>very different </a:t>
            </a:r>
            <a:r>
              <a:rPr sz="1400" b="1" dirty="0">
                <a:solidFill>
                  <a:srgbClr val="BC4643"/>
                </a:solidFill>
                <a:latin typeface="Arial"/>
                <a:cs typeface="Arial"/>
              </a:rPr>
              <a:t> </a:t>
            </a:r>
            <a:r>
              <a:rPr sz="1400" b="1" spc="-5" dirty="0">
                <a:solidFill>
                  <a:srgbClr val="BC4643"/>
                </a:solidFill>
                <a:latin typeface="Arial"/>
                <a:cs typeface="Arial"/>
              </a:rPr>
              <a:t>things.</a:t>
            </a:r>
            <a:r>
              <a:rPr sz="1400" b="1" dirty="0">
                <a:solidFill>
                  <a:srgbClr val="BC4643"/>
                </a:solidFill>
                <a:latin typeface="Arial"/>
                <a:cs typeface="Arial"/>
              </a:rPr>
              <a:t> </a:t>
            </a:r>
            <a:r>
              <a:rPr sz="1400" b="1" spc="-5" dirty="0">
                <a:solidFill>
                  <a:srgbClr val="BC4643"/>
                </a:solidFill>
                <a:latin typeface="Arial"/>
                <a:cs typeface="Arial"/>
              </a:rPr>
              <a:t>Imagine </a:t>
            </a:r>
            <a:r>
              <a:rPr sz="1400" b="1" spc="-20" dirty="0">
                <a:solidFill>
                  <a:srgbClr val="BC4643"/>
                </a:solidFill>
                <a:latin typeface="Arial"/>
                <a:cs typeface="Arial"/>
              </a:rPr>
              <a:t>your </a:t>
            </a:r>
            <a:r>
              <a:rPr sz="1400" b="1" dirty="0">
                <a:solidFill>
                  <a:srgbClr val="BC4643"/>
                </a:solidFill>
                <a:latin typeface="Arial"/>
                <a:cs typeface="Arial"/>
              </a:rPr>
              <a:t>teacher </a:t>
            </a:r>
            <a:r>
              <a:rPr sz="1400" b="1" spc="-5" dirty="0">
                <a:solidFill>
                  <a:srgbClr val="BC4643"/>
                </a:solidFill>
                <a:latin typeface="Arial"/>
                <a:cs typeface="Arial"/>
              </a:rPr>
              <a:t>has just told </a:t>
            </a:r>
            <a:r>
              <a:rPr sz="1400" b="1" spc="-20" dirty="0">
                <a:solidFill>
                  <a:srgbClr val="BC4643"/>
                </a:solidFill>
                <a:latin typeface="Arial"/>
                <a:cs typeface="Arial"/>
              </a:rPr>
              <a:t>you </a:t>
            </a:r>
            <a:r>
              <a:rPr sz="1400" b="1" spc="-5" dirty="0">
                <a:solidFill>
                  <a:srgbClr val="BC4643"/>
                </a:solidFill>
                <a:latin typeface="Arial"/>
                <a:cs typeface="Arial"/>
              </a:rPr>
              <a:t>that he </a:t>
            </a:r>
            <a:r>
              <a:rPr sz="1400" b="1" dirty="0">
                <a:solidFill>
                  <a:srgbClr val="BC4643"/>
                </a:solidFill>
                <a:latin typeface="Arial"/>
                <a:cs typeface="Arial"/>
              </a:rPr>
              <a:t>is </a:t>
            </a:r>
            <a:r>
              <a:rPr sz="1400" b="1" spc="-5" dirty="0">
                <a:solidFill>
                  <a:srgbClr val="BC4643"/>
                </a:solidFill>
                <a:latin typeface="Arial"/>
                <a:cs typeface="Arial"/>
              </a:rPr>
              <a:t>going </a:t>
            </a:r>
            <a:r>
              <a:rPr sz="1400" b="1" dirty="0">
                <a:solidFill>
                  <a:srgbClr val="BC4643"/>
                </a:solidFill>
                <a:latin typeface="Arial"/>
                <a:cs typeface="Arial"/>
              </a:rPr>
              <a:t>to </a:t>
            </a:r>
            <a:r>
              <a:rPr sz="1400" b="1" spc="-5" dirty="0">
                <a:solidFill>
                  <a:srgbClr val="BC4643"/>
                </a:solidFill>
                <a:latin typeface="Arial"/>
                <a:cs typeface="Arial"/>
              </a:rPr>
              <a:t>order </a:t>
            </a:r>
            <a:r>
              <a:rPr sz="1400" b="1" dirty="0">
                <a:solidFill>
                  <a:srgbClr val="BC4643"/>
                </a:solidFill>
                <a:latin typeface="Arial"/>
                <a:cs typeface="Arial"/>
              </a:rPr>
              <a:t>a pizza </a:t>
            </a:r>
            <a:r>
              <a:rPr sz="1400" b="1" spc="-5" dirty="0">
                <a:solidFill>
                  <a:srgbClr val="BC4643"/>
                </a:solidFill>
                <a:latin typeface="Arial"/>
                <a:cs typeface="Arial"/>
              </a:rPr>
              <a:t>for </a:t>
            </a:r>
            <a:r>
              <a:rPr sz="1400" b="1" dirty="0">
                <a:solidFill>
                  <a:srgbClr val="BC4643"/>
                </a:solidFill>
                <a:latin typeface="Arial"/>
                <a:cs typeface="Arial"/>
              </a:rPr>
              <a:t> </a:t>
            </a:r>
            <a:r>
              <a:rPr sz="1400" b="1" spc="-20" dirty="0">
                <a:solidFill>
                  <a:srgbClr val="BC4643"/>
                </a:solidFill>
                <a:latin typeface="Arial"/>
                <a:cs typeface="Arial"/>
              </a:rPr>
              <a:t>your </a:t>
            </a:r>
            <a:r>
              <a:rPr sz="1400" b="1" dirty="0">
                <a:solidFill>
                  <a:srgbClr val="BC4643"/>
                </a:solidFill>
                <a:latin typeface="Arial"/>
                <a:cs typeface="Arial"/>
              </a:rPr>
              <a:t>entire class; </a:t>
            </a:r>
            <a:r>
              <a:rPr sz="1400" b="1" spc="-10" dirty="0">
                <a:solidFill>
                  <a:srgbClr val="BC4643"/>
                </a:solidFill>
                <a:latin typeface="Arial"/>
                <a:cs typeface="Arial"/>
              </a:rPr>
              <a:t>however, </a:t>
            </a:r>
            <a:r>
              <a:rPr sz="1400" b="1" spc="-20" dirty="0">
                <a:solidFill>
                  <a:srgbClr val="BC4643"/>
                </a:solidFill>
                <a:latin typeface="Arial"/>
                <a:cs typeface="Arial"/>
              </a:rPr>
              <a:t>your </a:t>
            </a:r>
            <a:r>
              <a:rPr sz="1400" b="1" dirty="0">
                <a:solidFill>
                  <a:srgbClr val="BC4643"/>
                </a:solidFill>
                <a:latin typeface="Arial"/>
                <a:cs typeface="Arial"/>
              </a:rPr>
              <a:t>teacher </a:t>
            </a:r>
            <a:r>
              <a:rPr sz="1400" b="1" spc="-5" dirty="0">
                <a:solidFill>
                  <a:srgbClr val="BC4643"/>
                </a:solidFill>
                <a:latin typeface="Arial"/>
                <a:cs typeface="Arial"/>
              </a:rPr>
              <a:t>presents </a:t>
            </a:r>
            <a:r>
              <a:rPr sz="1400" b="1" spc="-20" dirty="0">
                <a:solidFill>
                  <a:srgbClr val="BC4643"/>
                </a:solidFill>
                <a:latin typeface="Arial"/>
                <a:cs typeface="Arial"/>
              </a:rPr>
              <a:t>your </a:t>
            </a:r>
            <a:r>
              <a:rPr sz="1400" b="1" dirty="0">
                <a:solidFill>
                  <a:srgbClr val="BC4643"/>
                </a:solidFill>
                <a:latin typeface="Arial"/>
                <a:cs typeface="Arial"/>
              </a:rPr>
              <a:t>class with </a:t>
            </a:r>
            <a:r>
              <a:rPr sz="1400" b="1" spc="-5" dirty="0">
                <a:solidFill>
                  <a:srgbClr val="BC4643"/>
                </a:solidFill>
                <a:latin typeface="Arial"/>
                <a:cs typeface="Arial"/>
              </a:rPr>
              <a:t>only </a:t>
            </a:r>
            <a:r>
              <a:rPr sz="1400" b="1" spc="10" dirty="0">
                <a:solidFill>
                  <a:srgbClr val="BC4643"/>
                </a:solidFill>
                <a:latin typeface="Arial"/>
                <a:cs typeface="Arial"/>
              </a:rPr>
              <a:t>two </a:t>
            </a:r>
            <a:r>
              <a:rPr sz="1400" b="1" spc="-5" dirty="0">
                <a:solidFill>
                  <a:srgbClr val="BC4643"/>
                </a:solidFill>
                <a:latin typeface="Arial"/>
                <a:cs typeface="Arial"/>
              </a:rPr>
              <a:t>options </a:t>
            </a:r>
            <a:r>
              <a:rPr sz="1400" b="1" spc="-375" dirty="0">
                <a:solidFill>
                  <a:srgbClr val="BC4643"/>
                </a:solidFill>
                <a:latin typeface="Arial"/>
                <a:cs typeface="Arial"/>
              </a:rPr>
              <a:t> </a:t>
            </a:r>
            <a:r>
              <a:rPr sz="1400" b="1" spc="-5" dirty="0">
                <a:solidFill>
                  <a:srgbClr val="BC4643"/>
                </a:solidFill>
                <a:latin typeface="Arial"/>
                <a:cs typeface="Arial"/>
              </a:rPr>
              <a:t>for</a:t>
            </a:r>
            <a:r>
              <a:rPr sz="1400" b="1" spc="-15" dirty="0">
                <a:solidFill>
                  <a:srgbClr val="BC4643"/>
                </a:solidFill>
                <a:latin typeface="Arial"/>
                <a:cs typeface="Arial"/>
              </a:rPr>
              <a:t> </a:t>
            </a:r>
            <a:r>
              <a:rPr sz="1400" b="1" spc="-5" dirty="0">
                <a:solidFill>
                  <a:srgbClr val="BC4643"/>
                </a:solidFill>
                <a:latin typeface="Arial"/>
                <a:cs typeface="Arial"/>
              </a:rPr>
              <a:t>how</a:t>
            </a:r>
            <a:r>
              <a:rPr sz="1400" b="1" spc="-10" dirty="0">
                <a:solidFill>
                  <a:srgbClr val="BC4643"/>
                </a:solidFill>
                <a:latin typeface="Arial"/>
                <a:cs typeface="Arial"/>
              </a:rPr>
              <a:t> </a:t>
            </a:r>
            <a:r>
              <a:rPr sz="1400" b="1" spc="-20" dirty="0">
                <a:solidFill>
                  <a:srgbClr val="BC4643"/>
                </a:solidFill>
                <a:latin typeface="Arial"/>
                <a:cs typeface="Arial"/>
              </a:rPr>
              <a:t>you</a:t>
            </a:r>
            <a:r>
              <a:rPr sz="1400" b="1" spc="10" dirty="0">
                <a:solidFill>
                  <a:srgbClr val="BC4643"/>
                </a:solidFill>
                <a:latin typeface="Arial"/>
                <a:cs typeface="Arial"/>
              </a:rPr>
              <a:t> </a:t>
            </a:r>
            <a:r>
              <a:rPr sz="1400" b="1" spc="5" dirty="0">
                <a:solidFill>
                  <a:srgbClr val="BC4643"/>
                </a:solidFill>
                <a:latin typeface="Arial"/>
                <a:cs typeface="Arial"/>
              </a:rPr>
              <a:t>will</a:t>
            </a:r>
            <a:r>
              <a:rPr sz="1400" b="1" spc="-50" dirty="0">
                <a:solidFill>
                  <a:srgbClr val="BC4643"/>
                </a:solidFill>
                <a:latin typeface="Arial"/>
                <a:cs typeface="Arial"/>
              </a:rPr>
              <a:t> </a:t>
            </a:r>
            <a:r>
              <a:rPr sz="1400" b="1" spc="-5" dirty="0">
                <a:solidFill>
                  <a:srgbClr val="BC4643"/>
                </a:solidFill>
                <a:latin typeface="Arial"/>
                <a:cs typeface="Arial"/>
              </a:rPr>
              <a:t>go</a:t>
            </a:r>
            <a:r>
              <a:rPr sz="1400" b="1" spc="-10" dirty="0">
                <a:solidFill>
                  <a:srgbClr val="BC4643"/>
                </a:solidFill>
                <a:latin typeface="Arial"/>
                <a:cs typeface="Arial"/>
              </a:rPr>
              <a:t> </a:t>
            </a:r>
            <a:r>
              <a:rPr sz="1400" b="1" spc="-5" dirty="0">
                <a:solidFill>
                  <a:srgbClr val="BC4643"/>
                </a:solidFill>
                <a:latin typeface="Arial"/>
                <a:cs typeface="Arial"/>
              </a:rPr>
              <a:t>about</a:t>
            </a:r>
            <a:r>
              <a:rPr sz="1400" b="1" spc="-20" dirty="0">
                <a:solidFill>
                  <a:srgbClr val="BC4643"/>
                </a:solidFill>
                <a:latin typeface="Arial"/>
                <a:cs typeface="Arial"/>
              </a:rPr>
              <a:t> </a:t>
            </a:r>
            <a:r>
              <a:rPr sz="1400" b="1" spc="-5" dirty="0">
                <a:solidFill>
                  <a:srgbClr val="BC4643"/>
                </a:solidFill>
                <a:latin typeface="Arial"/>
                <a:cs typeface="Arial"/>
              </a:rPr>
              <a:t>choosing</a:t>
            </a:r>
            <a:r>
              <a:rPr sz="1400" b="1" spc="-40" dirty="0">
                <a:solidFill>
                  <a:srgbClr val="BC4643"/>
                </a:solidFill>
                <a:latin typeface="Arial"/>
                <a:cs typeface="Arial"/>
              </a:rPr>
              <a:t> </a:t>
            </a:r>
            <a:r>
              <a:rPr sz="1400" b="1" dirty="0">
                <a:solidFill>
                  <a:srgbClr val="BC4643"/>
                </a:solidFill>
                <a:latin typeface="Arial"/>
                <a:cs typeface="Arial"/>
              </a:rPr>
              <a:t>what</a:t>
            </a:r>
            <a:r>
              <a:rPr sz="1400" b="1" spc="-45" dirty="0">
                <a:solidFill>
                  <a:srgbClr val="BC4643"/>
                </a:solidFill>
                <a:latin typeface="Arial"/>
                <a:cs typeface="Arial"/>
              </a:rPr>
              <a:t> </a:t>
            </a:r>
            <a:r>
              <a:rPr sz="1400" b="1" spc="-20" dirty="0">
                <a:solidFill>
                  <a:srgbClr val="BC4643"/>
                </a:solidFill>
                <a:latin typeface="Arial"/>
                <a:cs typeface="Arial"/>
              </a:rPr>
              <a:t>you</a:t>
            </a:r>
            <a:r>
              <a:rPr sz="1400" b="1" spc="15" dirty="0">
                <a:solidFill>
                  <a:srgbClr val="BC4643"/>
                </a:solidFill>
                <a:latin typeface="Arial"/>
                <a:cs typeface="Arial"/>
              </a:rPr>
              <a:t> </a:t>
            </a:r>
            <a:r>
              <a:rPr sz="1400" b="1" spc="5" dirty="0">
                <a:solidFill>
                  <a:srgbClr val="BC4643"/>
                </a:solidFill>
                <a:latin typeface="Arial"/>
                <a:cs typeface="Arial"/>
              </a:rPr>
              <a:t>want</a:t>
            </a:r>
            <a:r>
              <a:rPr sz="1400" b="1" spc="-30" dirty="0">
                <a:solidFill>
                  <a:srgbClr val="BC4643"/>
                </a:solidFill>
                <a:latin typeface="Arial"/>
                <a:cs typeface="Arial"/>
              </a:rPr>
              <a:t> </a:t>
            </a:r>
            <a:r>
              <a:rPr sz="1400" b="1" spc="-5" dirty="0">
                <a:solidFill>
                  <a:srgbClr val="BC4643"/>
                </a:solidFill>
                <a:latin typeface="Arial"/>
                <a:cs typeface="Arial"/>
              </a:rPr>
              <a:t>on</a:t>
            </a:r>
            <a:r>
              <a:rPr sz="1400" b="1" spc="-25" dirty="0">
                <a:solidFill>
                  <a:srgbClr val="BC4643"/>
                </a:solidFill>
                <a:latin typeface="Arial"/>
                <a:cs typeface="Arial"/>
              </a:rPr>
              <a:t> </a:t>
            </a:r>
            <a:r>
              <a:rPr sz="1400" b="1" spc="-20" dirty="0">
                <a:solidFill>
                  <a:srgbClr val="BC4643"/>
                </a:solidFill>
                <a:latin typeface="Arial"/>
                <a:cs typeface="Arial"/>
              </a:rPr>
              <a:t>your</a:t>
            </a:r>
            <a:r>
              <a:rPr sz="1400" b="1" spc="45" dirty="0">
                <a:solidFill>
                  <a:srgbClr val="BC4643"/>
                </a:solidFill>
                <a:latin typeface="Arial"/>
                <a:cs typeface="Arial"/>
              </a:rPr>
              <a:t> </a:t>
            </a:r>
            <a:r>
              <a:rPr sz="1400" b="1" dirty="0">
                <a:solidFill>
                  <a:srgbClr val="BC4643"/>
                </a:solidFill>
                <a:latin typeface="Arial"/>
                <a:cs typeface="Arial"/>
              </a:rPr>
              <a:t>pizza.</a:t>
            </a:r>
            <a:endParaRPr sz="1400" dirty="0">
              <a:latin typeface="Arial"/>
              <a:cs typeface="Arial"/>
            </a:endParaRPr>
          </a:p>
          <a:p>
            <a:pPr marL="12700" marR="25400">
              <a:lnSpc>
                <a:spcPts val="1340"/>
              </a:lnSpc>
              <a:spcBef>
                <a:spcPts val="1340"/>
              </a:spcBef>
            </a:pPr>
            <a:r>
              <a:rPr sz="1400" b="1" spc="-5" dirty="0">
                <a:latin typeface="Arial"/>
                <a:cs typeface="Arial"/>
              </a:rPr>
              <a:t>#1</a:t>
            </a:r>
            <a:r>
              <a:rPr sz="1400" b="1" spc="-20" dirty="0">
                <a:latin typeface="Arial"/>
                <a:cs typeface="Arial"/>
              </a:rPr>
              <a:t> </a:t>
            </a:r>
            <a:r>
              <a:rPr sz="1400" b="1" dirty="0">
                <a:latin typeface="Arial"/>
                <a:cs typeface="Arial"/>
              </a:rPr>
              <a:t>-</a:t>
            </a:r>
            <a:r>
              <a:rPr sz="1400" b="1" spc="-25" dirty="0">
                <a:latin typeface="Arial"/>
                <a:cs typeface="Arial"/>
              </a:rPr>
              <a:t> </a:t>
            </a:r>
            <a:r>
              <a:rPr sz="1400" b="1" spc="-40" dirty="0">
                <a:latin typeface="Arial"/>
                <a:cs typeface="Arial"/>
              </a:rPr>
              <a:t>You</a:t>
            </a:r>
            <a:r>
              <a:rPr sz="1400" b="1" dirty="0">
                <a:latin typeface="Arial"/>
                <a:cs typeface="Arial"/>
              </a:rPr>
              <a:t> </a:t>
            </a:r>
            <a:r>
              <a:rPr sz="1400" b="1" spc="-5" dirty="0">
                <a:latin typeface="Arial"/>
                <a:cs typeface="Arial"/>
              </a:rPr>
              <a:t>have</a:t>
            </a:r>
            <a:r>
              <a:rPr sz="1400" b="1" spc="-15" dirty="0">
                <a:latin typeface="Arial"/>
                <a:cs typeface="Arial"/>
              </a:rPr>
              <a:t> </a:t>
            </a:r>
            <a:r>
              <a:rPr sz="1400" b="1" spc="-5" dirty="0">
                <a:latin typeface="Arial"/>
                <a:cs typeface="Arial"/>
              </a:rPr>
              <a:t>the choice</a:t>
            </a:r>
            <a:r>
              <a:rPr sz="1400" b="1" spc="-25" dirty="0">
                <a:latin typeface="Arial"/>
                <a:cs typeface="Arial"/>
              </a:rPr>
              <a:t> </a:t>
            </a:r>
            <a:r>
              <a:rPr sz="1400" b="1" spc="-5" dirty="0">
                <a:latin typeface="Arial"/>
                <a:cs typeface="Arial"/>
              </a:rPr>
              <a:t>between</a:t>
            </a:r>
            <a:r>
              <a:rPr sz="1400" b="1" spc="-35" dirty="0">
                <a:latin typeface="Arial"/>
                <a:cs typeface="Arial"/>
              </a:rPr>
              <a:t> </a:t>
            </a:r>
            <a:r>
              <a:rPr sz="1400" b="1" dirty="0">
                <a:latin typeface="Arial"/>
                <a:cs typeface="Arial"/>
              </a:rPr>
              <a:t>a</a:t>
            </a:r>
            <a:r>
              <a:rPr sz="1400" b="1" spc="-20" dirty="0">
                <a:latin typeface="Arial"/>
                <a:cs typeface="Arial"/>
              </a:rPr>
              <a:t> </a:t>
            </a:r>
            <a:r>
              <a:rPr sz="1400" b="1" dirty="0">
                <a:latin typeface="Arial"/>
                <a:cs typeface="Arial"/>
              </a:rPr>
              <a:t>pizza</a:t>
            </a:r>
            <a:r>
              <a:rPr sz="1400" b="1" spc="-25" dirty="0">
                <a:latin typeface="Arial"/>
                <a:cs typeface="Arial"/>
              </a:rPr>
              <a:t> </a:t>
            </a:r>
            <a:r>
              <a:rPr sz="1400" b="1" spc="5" dirty="0">
                <a:latin typeface="Arial"/>
                <a:cs typeface="Arial"/>
              </a:rPr>
              <a:t>with</a:t>
            </a:r>
            <a:r>
              <a:rPr sz="1400" b="1" spc="-45" dirty="0">
                <a:latin typeface="Arial"/>
                <a:cs typeface="Arial"/>
              </a:rPr>
              <a:t> </a:t>
            </a:r>
            <a:r>
              <a:rPr sz="1400" b="1" spc="-5" dirty="0">
                <a:latin typeface="Arial"/>
                <a:cs typeface="Arial"/>
              </a:rPr>
              <a:t>pepperoni</a:t>
            </a:r>
            <a:r>
              <a:rPr sz="1400" b="1" spc="-35" dirty="0">
                <a:latin typeface="Arial"/>
                <a:cs typeface="Arial"/>
              </a:rPr>
              <a:t> </a:t>
            </a:r>
            <a:r>
              <a:rPr sz="1400" b="1" spc="-5" dirty="0">
                <a:latin typeface="Arial"/>
                <a:cs typeface="Arial"/>
              </a:rPr>
              <a:t>or</a:t>
            </a:r>
            <a:r>
              <a:rPr sz="1400" b="1" dirty="0">
                <a:latin typeface="Arial"/>
                <a:cs typeface="Arial"/>
              </a:rPr>
              <a:t> </a:t>
            </a:r>
            <a:r>
              <a:rPr sz="1400" b="1" spc="-5" dirty="0">
                <a:latin typeface="Arial"/>
                <a:cs typeface="Arial"/>
              </a:rPr>
              <a:t>pineapple.</a:t>
            </a:r>
            <a:r>
              <a:rPr sz="1400" b="1" spc="360" dirty="0">
                <a:latin typeface="Arial"/>
                <a:cs typeface="Arial"/>
              </a:rPr>
              <a:t> </a:t>
            </a:r>
            <a:r>
              <a:rPr sz="1400" b="1" spc="-5" dirty="0">
                <a:latin typeface="Arial"/>
                <a:cs typeface="Arial"/>
              </a:rPr>
              <a:t>There</a:t>
            </a:r>
            <a:r>
              <a:rPr sz="1400" b="1" spc="-25" dirty="0">
                <a:latin typeface="Arial"/>
                <a:cs typeface="Arial"/>
              </a:rPr>
              <a:t> </a:t>
            </a:r>
            <a:r>
              <a:rPr sz="1400" b="1" dirty="0">
                <a:latin typeface="Arial"/>
                <a:cs typeface="Arial"/>
              </a:rPr>
              <a:t>is</a:t>
            </a:r>
            <a:r>
              <a:rPr sz="1400" b="1" spc="-15" dirty="0">
                <a:latin typeface="Arial"/>
                <a:cs typeface="Arial"/>
              </a:rPr>
              <a:t> </a:t>
            </a:r>
            <a:r>
              <a:rPr sz="1400" b="1" spc="-5" dirty="0">
                <a:latin typeface="Arial"/>
                <a:cs typeface="Arial"/>
              </a:rPr>
              <a:t>no </a:t>
            </a:r>
            <a:r>
              <a:rPr sz="1400" b="1" spc="-375" dirty="0">
                <a:latin typeface="Arial"/>
                <a:cs typeface="Arial"/>
              </a:rPr>
              <a:t> </a:t>
            </a:r>
            <a:r>
              <a:rPr sz="1400" b="1" spc="-5" dirty="0">
                <a:latin typeface="Arial"/>
                <a:cs typeface="Arial"/>
              </a:rPr>
              <a:t>discussion on this </a:t>
            </a:r>
            <a:r>
              <a:rPr sz="1400" b="1" spc="-10" dirty="0">
                <a:latin typeface="Arial"/>
                <a:cs typeface="Arial"/>
              </a:rPr>
              <a:t>matter, </a:t>
            </a:r>
            <a:r>
              <a:rPr sz="1400" b="1" spc="-5" dirty="0">
                <a:latin typeface="Arial"/>
                <a:cs typeface="Arial"/>
              </a:rPr>
              <a:t>just </a:t>
            </a:r>
            <a:r>
              <a:rPr sz="1400" b="1" dirty="0">
                <a:latin typeface="Arial"/>
                <a:cs typeface="Arial"/>
              </a:rPr>
              <a:t>a simple </a:t>
            </a:r>
            <a:r>
              <a:rPr sz="1400" b="1" spc="-5" dirty="0">
                <a:latin typeface="Arial"/>
                <a:cs typeface="Arial"/>
              </a:rPr>
              <a:t>vote.</a:t>
            </a:r>
            <a:r>
              <a:rPr sz="1400" b="1" dirty="0">
                <a:latin typeface="Arial"/>
                <a:cs typeface="Arial"/>
              </a:rPr>
              <a:t> Each member </a:t>
            </a:r>
            <a:r>
              <a:rPr sz="1400" b="1" spc="-5" dirty="0">
                <a:latin typeface="Arial"/>
                <a:cs typeface="Arial"/>
              </a:rPr>
              <a:t>of the </a:t>
            </a:r>
            <a:r>
              <a:rPr sz="1400" b="1" dirty="0">
                <a:latin typeface="Arial"/>
                <a:cs typeface="Arial"/>
              </a:rPr>
              <a:t>class will cast </a:t>
            </a:r>
            <a:r>
              <a:rPr sz="1400" b="1" spc="5" dirty="0">
                <a:latin typeface="Arial"/>
                <a:cs typeface="Arial"/>
              </a:rPr>
              <a:t> </a:t>
            </a:r>
            <a:r>
              <a:rPr sz="1400" b="1" spc="-5" dirty="0">
                <a:latin typeface="Arial"/>
                <a:cs typeface="Arial"/>
              </a:rPr>
              <a:t>one</a:t>
            </a:r>
            <a:r>
              <a:rPr sz="1400" b="1" spc="-15" dirty="0">
                <a:latin typeface="Arial"/>
                <a:cs typeface="Arial"/>
              </a:rPr>
              <a:t> </a:t>
            </a:r>
            <a:r>
              <a:rPr sz="1400" b="1" spc="-5" dirty="0">
                <a:latin typeface="Arial"/>
                <a:cs typeface="Arial"/>
              </a:rPr>
              <a:t>vote.</a:t>
            </a:r>
            <a:endParaRPr sz="1400" dirty="0">
              <a:latin typeface="Arial"/>
              <a:cs typeface="Arial"/>
            </a:endParaRPr>
          </a:p>
          <a:p>
            <a:pPr marL="12700">
              <a:lnSpc>
                <a:spcPct val="100000"/>
              </a:lnSpc>
              <a:spcBef>
                <a:spcPts val="1025"/>
              </a:spcBef>
            </a:pPr>
            <a:r>
              <a:rPr sz="1400" b="1" spc="-10" dirty="0">
                <a:latin typeface="Arial"/>
                <a:cs typeface="Arial"/>
              </a:rPr>
              <a:t>or</a:t>
            </a:r>
            <a:endParaRPr sz="1400" dirty="0">
              <a:latin typeface="Arial"/>
              <a:cs typeface="Arial"/>
            </a:endParaRPr>
          </a:p>
          <a:p>
            <a:pPr marL="12700" marR="121285">
              <a:lnSpc>
                <a:spcPts val="1340"/>
              </a:lnSpc>
              <a:spcBef>
                <a:spcPts val="1340"/>
              </a:spcBef>
            </a:pPr>
            <a:r>
              <a:rPr sz="1400" b="1" spc="-5" dirty="0">
                <a:latin typeface="Arial"/>
                <a:cs typeface="Arial"/>
              </a:rPr>
              <a:t>#2</a:t>
            </a:r>
            <a:r>
              <a:rPr sz="1400" b="1" spc="-20" dirty="0">
                <a:latin typeface="Arial"/>
                <a:cs typeface="Arial"/>
              </a:rPr>
              <a:t> </a:t>
            </a:r>
            <a:r>
              <a:rPr sz="1400" b="1" dirty="0">
                <a:latin typeface="Arial"/>
                <a:cs typeface="Arial"/>
              </a:rPr>
              <a:t>-</a:t>
            </a:r>
            <a:r>
              <a:rPr sz="1400" b="1" spc="-25" dirty="0">
                <a:latin typeface="Arial"/>
                <a:cs typeface="Arial"/>
              </a:rPr>
              <a:t> </a:t>
            </a:r>
            <a:r>
              <a:rPr sz="1400" b="1" spc="-40" dirty="0">
                <a:latin typeface="Arial"/>
                <a:cs typeface="Arial"/>
              </a:rPr>
              <a:t>You</a:t>
            </a:r>
            <a:r>
              <a:rPr sz="1400" b="1" dirty="0">
                <a:latin typeface="Arial"/>
                <a:cs typeface="Arial"/>
              </a:rPr>
              <a:t> </a:t>
            </a:r>
            <a:r>
              <a:rPr sz="1400" b="1" spc="-5" dirty="0">
                <a:latin typeface="Arial"/>
                <a:cs typeface="Arial"/>
              </a:rPr>
              <a:t>have</a:t>
            </a:r>
            <a:r>
              <a:rPr sz="1400" b="1" spc="-15" dirty="0">
                <a:latin typeface="Arial"/>
                <a:cs typeface="Arial"/>
              </a:rPr>
              <a:t> </a:t>
            </a:r>
            <a:r>
              <a:rPr sz="1400" b="1" spc="-5" dirty="0">
                <a:latin typeface="Arial"/>
                <a:cs typeface="Arial"/>
              </a:rPr>
              <a:t>the opportunity</a:t>
            </a:r>
            <a:r>
              <a:rPr sz="1400" b="1" spc="-40" dirty="0">
                <a:latin typeface="Arial"/>
                <a:cs typeface="Arial"/>
              </a:rPr>
              <a:t> </a:t>
            </a:r>
            <a:r>
              <a:rPr sz="1400" b="1" dirty="0">
                <a:latin typeface="Arial"/>
                <a:cs typeface="Arial"/>
              </a:rPr>
              <a:t>to</a:t>
            </a:r>
            <a:r>
              <a:rPr sz="1400" b="1" spc="-20" dirty="0">
                <a:latin typeface="Arial"/>
                <a:cs typeface="Arial"/>
              </a:rPr>
              <a:t> </a:t>
            </a:r>
            <a:r>
              <a:rPr sz="1400" b="1" spc="-5" dirty="0">
                <a:latin typeface="Arial"/>
                <a:cs typeface="Arial"/>
              </a:rPr>
              <a:t>discuss</a:t>
            </a:r>
            <a:r>
              <a:rPr sz="1400" b="1" spc="-25" dirty="0">
                <a:latin typeface="Arial"/>
                <a:cs typeface="Arial"/>
              </a:rPr>
              <a:t> </a:t>
            </a:r>
            <a:r>
              <a:rPr sz="1400" b="1" spc="5" dirty="0">
                <a:latin typeface="Arial"/>
                <a:cs typeface="Arial"/>
              </a:rPr>
              <a:t>with</a:t>
            </a:r>
            <a:r>
              <a:rPr sz="1400" b="1" spc="-45" dirty="0">
                <a:latin typeface="Arial"/>
                <a:cs typeface="Arial"/>
              </a:rPr>
              <a:t> </a:t>
            </a:r>
            <a:r>
              <a:rPr sz="1400" b="1" spc="-20" dirty="0">
                <a:latin typeface="Arial"/>
                <a:cs typeface="Arial"/>
              </a:rPr>
              <a:t>your</a:t>
            </a:r>
            <a:r>
              <a:rPr sz="1400" b="1" spc="35" dirty="0">
                <a:latin typeface="Arial"/>
                <a:cs typeface="Arial"/>
              </a:rPr>
              <a:t> </a:t>
            </a:r>
            <a:r>
              <a:rPr sz="1400" b="1" dirty="0">
                <a:latin typeface="Arial"/>
                <a:cs typeface="Arial"/>
              </a:rPr>
              <a:t>classmates</a:t>
            </a:r>
            <a:r>
              <a:rPr sz="1400" b="1" spc="-55" dirty="0">
                <a:latin typeface="Arial"/>
                <a:cs typeface="Arial"/>
              </a:rPr>
              <a:t> </a:t>
            </a:r>
            <a:r>
              <a:rPr sz="1400" b="1" dirty="0">
                <a:latin typeface="Arial"/>
                <a:cs typeface="Arial"/>
              </a:rPr>
              <a:t>what</a:t>
            </a:r>
            <a:r>
              <a:rPr sz="1400" b="1" spc="-40" dirty="0">
                <a:latin typeface="Arial"/>
                <a:cs typeface="Arial"/>
              </a:rPr>
              <a:t> </a:t>
            </a:r>
            <a:r>
              <a:rPr sz="1400" b="1" spc="-5" dirty="0">
                <a:latin typeface="Arial"/>
                <a:cs typeface="Arial"/>
              </a:rPr>
              <a:t>toppings</a:t>
            </a:r>
            <a:r>
              <a:rPr sz="1400" b="1" spc="-30" dirty="0">
                <a:latin typeface="Arial"/>
                <a:cs typeface="Arial"/>
              </a:rPr>
              <a:t> </a:t>
            </a:r>
            <a:r>
              <a:rPr sz="1400" b="1" spc="-20" dirty="0">
                <a:latin typeface="Arial"/>
                <a:cs typeface="Arial"/>
              </a:rPr>
              <a:t>you </a:t>
            </a:r>
            <a:r>
              <a:rPr sz="1400" b="1" spc="-370" dirty="0">
                <a:latin typeface="Arial"/>
                <a:cs typeface="Arial"/>
              </a:rPr>
              <a:t> </a:t>
            </a:r>
            <a:r>
              <a:rPr sz="1400" b="1" dirty="0">
                <a:latin typeface="Arial"/>
                <a:cs typeface="Arial"/>
              </a:rPr>
              <a:t>would</a:t>
            </a:r>
            <a:r>
              <a:rPr sz="1400" b="1" spc="-50" dirty="0">
                <a:latin typeface="Arial"/>
                <a:cs typeface="Arial"/>
              </a:rPr>
              <a:t> </a:t>
            </a:r>
            <a:r>
              <a:rPr sz="1400" b="1" spc="-5" dirty="0">
                <a:latin typeface="Arial"/>
                <a:cs typeface="Arial"/>
              </a:rPr>
              <a:t>choose</a:t>
            </a:r>
            <a:r>
              <a:rPr sz="1400" b="1" spc="-25" dirty="0">
                <a:latin typeface="Arial"/>
                <a:cs typeface="Arial"/>
              </a:rPr>
              <a:t> </a:t>
            </a:r>
            <a:r>
              <a:rPr sz="1400" b="1" spc="-5" dirty="0">
                <a:latin typeface="Arial"/>
                <a:cs typeface="Arial"/>
              </a:rPr>
              <a:t>for the</a:t>
            </a:r>
            <a:r>
              <a:rPr sz="1400" b="1" spc="-15" dirty="0">
                <a:latin typeface="Arial"/>
                <a:cs typeface="Arial"/>
              </a:rPr>
              <a:t> </a:t>
            </a:r>
            <a:r>
              <a:rPr sz="1400" b="1" dirty="0">
                <a:latin typeface="Arial"/>
                <a:cs typeface="Arial"/>
              </a:rPr>
              <a:t>pizzas</a:t>
            </a:r>
            <a:r>
              <a:rPr sz="1400" b="1" spc="-40" dirty="0">
                <a:latin typeface="Arial"/>
                <a:cs typeface="Arial"/>
              </a:rPr>
              <a:t> </a:t>
            </a:r>
            <a:r>
              <a:rPr sz="1400" b="1" spc="-5" dirty="0">
                <a:latin typeface="Arial"/>
                <a:cs typeface="Arial"/>
              </a:rPr>
              <a:t>and</a:t>
            </a:r>
            <a:r>
              <a:rPr sz="1400" b="1" spc="-10" dirty="0">
                <a:latin typeface="Arial"/>
                <a:cs typeface="Arial"/>
              </a:rPr>
              <a:t> </a:t>
            </a:r>
            <a:r>
              <a:rPr sz="1400" b="1" dirty="0">
                <a:latin typeface="Arial"/>
                <a:cs typeface="Arial"/>
              </a:rPr>
              <a:t>come</a:t>
            </a:r>
            <a:r>
              <a:rPr sz="1400" b="1" spc="-15" dirty="0">
                <a:latin typeface="Arial"/>
                <a:cs typeface="Arial"/>
              </a:rPr>
              <a:t> </a:t>
            </a:r>
            <a:r>
              <a:rPr sz="1400" b="1" dirty="0">
                <a:latin typeface="Arial"/>
                <a:cs typeface="Arial"/>
              </a:rPr>
              <a:t>to</a:t>
            </a:r>
            <a:r>
              <a:rPr sz="1400" b="1" spc="-10" dirty="0">
                <a:latin typeface="Arial"/>
                <a:cs typeface="Arial"/>
              </a:rPr>
              <a:t> </a:t>
            </a:r>
            <a:r>
              <a:rPr sz="1400" b="1" dirty="0">
                <a:latin typeface="Arial"/>
                <a:cs typeface="Arial"/>
              </a:rPr>
              <a:t>some</a:t>
            </a:r>
            <a:r>
              <a:rPr sz="1400" b="1" spc="-15" dirty="0">
                <a:latin typeface="Arial"/>
                <a:cs typeface="Arial"/>
              </a:rPr>
              <a:t> </a:t>
            </a:r>
            <a:r>
              <a:rPr sz="1400" b="1" spc="-5" dirty="0">
                <a:latin typeface="Arial"/>
                <a:cs typeface="Arial"/>
              </a:rPr>
              <a:t>sort</a:t>
            </a:r>
            <a:r>
              <a:rPr sz="1400" b="1" spc="-15" dirty="0">
                <a:latin typeface="Arial"/>
                <a:cs typeface="Arial"/>
              </a:rPr>
              <a:t> </a:t>
            </a:r>
            <a:r>
              <a:rPr sz="1400" b="1" spc="-5" dirty="0">
                <a:latin typeface="Arial"/>
                <a:cs typeface="Arial"/>
              </a:rPr>
              <a:t>of agreement</a:t>
            </a:r>
            <a:r>
              <a:rPr sz="1400" b="1" spc="-25" dirty="0">
                <a:latin typeface="Arial"/>
                <a:cs typeface="Arial"/>
              </a:rPr>
              <a:t> </a:t>
            </a:r>
            <a:r>
              <a:rPr sz="1400" b="1" spc="-5" dirty="0">
                <a:latin typeface="Arial"/>
                <a:cs typeface="Arial"/>
              </a:rPr>
              <a:t>on</a:t>
            </a:r>
            <a:r>
              <a:rPr sz="1400" b="1" spc="-10" dirty="0">
                <a:latin typeface="Arial"/>
                <a:cs typeface="Arial"/>
              </a:rPr>
              <a:t> </a:t>
            </a:r>
            <a:r>
              <a:rPr sz="1400" b="1" spc="-20" dirty="0">
                <a:latin typeface="Arial"/>
                <a:cs typeface="Arial"/>
              </a:rPr>
              <a:t>your</a:t>
            </a:r>
            <a:r>
              <a:rPr sz="1400" b="1" spc="35" dirty="0">
                <a:latin typeface="Arial"/>
                <a:cs typeface="Arial"/>
              </a:rPr>
              <a:t> </a:t>
            </a:r>
            <a:r>
              <a:rPr sz="1400" b="1" spc="5" dirty="0">
                <a:latin typeface="Arial"/>
                <a:cs typeface="Arial"/>
              </a:rPr>
              <a:t>own.</a:t>
            </a:r>
            <a:endParaRPr sz="1400" dirty="0">
              <a:latin typeface="Arial"/>
              <a:cs typeface="Arial"/>
            </a:endParaRPr>
          </a:p>
          <a:p>
            <a:pPr>
              <a:lnSpc>
                <a:spcPct val="100000"/>
              </a:lnSpc>
              <a:spcBef>
                <a:spcPts val="35"/>
              </a:spcBef>
            </a:pPr>
            <a:endParaRPr sz="1150" dirty="0">
              <a:latin typeface="Arial"/>
              <a:cs typeface="Arial"/>
            </a:endParaRPr>
          </a:p>
          <a:p>
            <a:pPr marL="12700" marR="755650">
              <a:lnSpc>
                <a:spcPct val="80000"/>
              </a:lnSpc>
            </a:pPr>
            <a:r>
              <a:rPr sz="1400" b="1" spc="-5" dirty="0">
                <a:solidFill>
                  <a:srgbClr val="BC4643"/>
                </a:solidFill>
                <a:latin typeface="Arial"/>
                <a:cs typeface="Arial"/>
              </a:rPr>
              <a:t>Which option </a:t>
            </a:r>
            <a:r>
              <a:rPr sz="1400" b="1" dirty="0">
                <a:solidFill>
                  <a:srgbClr val="BC4643"/>
                </a:solidFill>
                <a:latin typeface="Arial"/>
                <a:cs typeface="Arial"/>
              </a:rPr>
              <a:t>would </a:t>
            </a:r>
            <a:r>
              <a:rPr sz="1400" b="1" spc="-20" dirty="0">
                <a:solidFill>
                  <a:srgbClr val="BC4643"/>
                </a:solidFill>
                <a:latin typeface="Arial"/>
                <a:cs typeface="Arial"/>
              </a:rPr>
              <a:t>you </a:t>
            </a:r>
            <a:r>
              <a:rPr sz="1400" b="1" spc="-5" dirty="0">
                <a:solidFill>
                  <a:srgbClr val="BC4643"/>
                </a:solidFill>
                <a:latin typeface="Arial"/>
                <a:cs typeface="Arial"/>
              </a:rPr>
              <a:t>choose, the </a:t>
            </a:r>
            <a:r>
              <a:rPr sz="1400" b="1" dirty="0">
                <a:solidFill>
                  <a:srgbClr val="BC4643"/>
                </a:solidFill>
                <a:latin typeface="Arial"/>
                <a:cs typeface="Arial"/>
              </a:rPr>
              <a:t>first </a:t>
            </a:r>
            <a:r>
              <a:rPr sz="1400" b="1" spc="-5" dirty="0">
                <a:solidFill>
                  <a:srgbClr val="BC4643"/>
                </a:solidFill>
                <a:latin typeface="Arial"/>
                <a:cs typeface="Arial"/>
              </a:rPr>
              <a:t>or second?</a:t>
            </a:r>
            <a:r>
              <a:rPr sz="1400" b="1" dirty="0">
                <a:solidFill>
                  <a:srgbClr val="BC4643"/>
                </a:solidFill>
                <a:latin typeface="Arial"/>
                <a:cs typeface="Arial"/>
              </a:rPr>
              <a:t> </a:t>
            </a:r>
            <a:r>
              <a:rPr sz="1400" b="1" spc="-15" dirty="0">
                <a:solidFill>
                  <a:srgbClr val="BC4643"/>
                </a:solidFill>
                <a:latin typeface="Arial"/>
                <a:cs typeface="Arial"/>
              </a:rPr>
              <a:t>Why?</a:t>
            </a:r>
            <a:r>
              <a:rPr sz="1400" b="1" spc="-10" dirty="0">
                <a:solidFill>
                  <a:srgbClr val="BC4643"/>
                </a:solidFill>
                <a:latin typeface="Arial"/>
                <a:cs typeface="Arial"/>
              </a:rPr>
              <a:t> </a:t>
            </a:r>
            <a:r>
              <a:rPr sz="1400" b="1" spc="-5" dirty="0">
                <a:solidFill>
                  <a:srgbClr val="BC4643"/>
                </a:solidFill>
                <a:latin typeface="Arial"/>
                <a:cs typeface="Arial"/>
              </a:rPr>
              <a:t>What </a:t>
            </a:r>
            <a:r>
              <a:rPr sz="1400" b="1" dirty="0">
                <a:solidFill>
                  <a:srgbClr val="BC4643"/>
                </a:solidFill>
                <a:latin typeface="Arial"/>
                <a:cs typeface="Arial"/>
              </a:rPr>
              <a:t>are </a:t>
            </a:r>
            <a:r>
              <a:rPr sz="1400" b="1" spc="-5" dirty="0">
                <a:solidFill>
                  <a:srgbClr val="BC4643"/>
                </a:solidFill>
                <a:latin typeface="Arial"/>
                <a:cs typeface="Arial"/>
              </a:rPr>
              <a:t>the </a:t>
            </a:r>
            <a:r>
              <a:rPr sz="1400" b="1" spc="-375" dirty="0">
                <a:solidFill>
                  <a:srgbClr val="BC4643"/>
                </a:solidFill>
                <a:latin typeface="Arial"/>
                <a:cs typeface="Arial"/>
              </a:rPr>
              <a:t> </a:t>
            </a:r>
            <a:r>
              <a:rPr sz="1400" b="1" spc="-5" dirty="0">
                <a:solidFill>
                  <a:srgbClr val="BC4643"/>
                </a:solidFill>
                <a:latin typeface="Arial"/>
                <a:cs typeface="Arial"/>
              </a:rPr>
              <a:t>advantages</a:t>
            </a:r>
            <a:r>
              <a:rPr sz="1400" b="1" spc="-35" dirty="0">
                <a:solidFill>
                  <a:srgbClr val="BC4643"/>
                </a:solidFill>
                <a:latin typeface="Arial"/>
                <a:cs typeface="Arial"/>
              </a:rPr>
              <a:t> </a:t>
            </a:r>
            <a:r>
              <a:rPr sz="1400" b="1" spc="-5" dirty="0">
                <a:solidFill>
                  <a:srgbClr val="BC4643"/>
                </a:solidFill>
                <a:latin typeface="Arial"/>
                <a:cs typeface="Arial"/>
              </a:rPr>
              <a:t>for</a:t>
            </a:r>
            <a:r>
              <a:rPr sz="1400" b="1" spc="-15" dirty="0">
                <a:solidFill>
                  <a:srgbClr val="BC4643"/>
                </a:solidFill>
                <a:latin typeface="Arial"/>
                <a:cs typeface="Arial"/>
              </a:rPr>
              <a:t> </a:t>
            </a:r>
            <a:r>
              <a:rPr sz="1400" b="1" dirty="0">
                <a:solidFill>
                  <a:srgbClr val="BC4643"/>
                </a:solidFill>
                <a:latin typeface="Arial"/>
                <a:cs typeface="Arial"/>
              </a:rPr>
              <a:t>each?</a:t>
            </a:r>
            <a:r>
              <a:rPr sz="1400" b="1" spc="370" dirty="0">
                <a:solidFill>
                  <a:srgbClr val="BC4643"/>
                </a:solidFill>
                <a:latin typeface="Arial"/>
                <a:cs typeface="Arial"/>
              </a:rPr>
              <a:t> </a:t>
            </a:r>
            <a:r>
              <a:rPr sz="1400" b="1" spc="-5" dirty="0">
                <a:solidFill>
                  <a:srgbClr val="BC4643"/>
                </a:solidFill>
                <a:latin typeface="Arial"/>
                <a:cs typeface="Arial"/>
              </a:rPr>
              <a:t>Disadvantages?</a:t>
            </a:r>
            <a:endParaRPr sz="1400" dirty="0">
              <a:latin typeface="Arial"/>
              <a:cs typeface="Arial"/>
            </a:endParaRPr>
          </a:p>
        </p:txBody>
      </p:sp>
      <p:sp>
        <p:nvSpPr>
          <p:cNvPr id="7" name="object 7"/>
          <p:cNvSpPr txBox="1"/>
          <p:nvPr/>
        </p:nvSpPr>
        <p:spPr>
          <a:xfrm>
            <a:off x="1989201" y="4065828"/>
            <a:ext cx="7061200" cy="756920"/>
          </a:xfrm>
          <a:prstGeom prst="rect">
            <a:avLst/>
          </a:prstGeom>
        </p:spPr>
        <p:txBody>
          <a:bodyPr vert="horz" wrap="square" lIns="0" tIns="12700" rIns="0" bIns="0" rtlCol="0">
            <a:spAutoFit/>
          </a:bodyPr>
          <a:lstStyle/>
          <a:p>
            <a:pPr algn="ctr">
              <a:lnSpc>
                <a:spcPct val="100000"/>
              </a:lnSpc>
              <a:spcBef>
                <a:spcPts val="100"/>
              </a:spcBef>
            </a:pPr>
            <a:r>
              <a:rPr sz="2400" dirty="0">
                <a:solidFill>
                  <a:srgbClr val="FFFFFF"/>
                </a:solidFill>
                <a:latin typeface="Cambria"/>
                <a:cs typeface="Cambria"/>
              </a:rPr>
              <a:t>What</a:t>
            </a:r>
            <a:r>
              <a:rPr sz="2400" spc="40" dirty="0">
                <a:solidFill>
                  <a:srgbClr val="FFFFFF"/>
                </a:solidFill>
                <a:latin typeface="Cambria"/>
                <a:cs typeface="Cambria"/>
              </a:rPr>
              <a:t> </a:t>
            </a:r>
            <a:r>
              <a:rPr sz="2400" spc="-85" dirty="0">
                <a:solidFill>
                  <a:srgbClr val="FFFFFF"/>
                </a:solidFill>
                <a:latin typeface="Cambria"/>
                <a:cs typeface="Cambria"/>
              </a:rPr>
              <a:t>is</a:t>
            </a:r>
            <a:r>
              <a:rPr sz="2400" spc="60" dirty="0">
                <a:solidFill>
                  <a:srgbClr val="FFFFFF"/>
                </a:solidFill>
                <a:latin typeface="Cambria"/>
                <a:cs typeface="Cambria"/>
              </a:rPr>
              <a:t> </a:t>
            </a:r>
            <a:r>
              <a:rPr sz="2400" spc="-80" dirty="0">
                <a:solidFill>
                  <a:srgbClr val="FFFFFF"/>
                </a:solidFill>
                <a:latin typeface="Cambria"/>
                <a:cs typeface="Cambria"/>
              </a:rPr>
              <a:t>the</a:t>
            </a:r>
            <a:r>
              <a:rPr sz="2400" spc="55" dirty="0">
                <a:solidFill>
                  <a:srgbClr val="FFFFFF"/>
                </a:solidFill>
                <a:latin typeface="Cambria"/>
                <a:cs typeface="Cambria"/>
              </a:rPr>
              <a:t> </a:t>
            </a:r>
            <a:r>
              <a:rPr sz="2400" spc="-50" dirty="0">
                <a:solidFill>
                  <a:srgbClr val="FFFFFF"/>
                </a:solidFill>
                <a:latin typeface="Cambria"/>
                <a:cs typeface="Cambria"/>
              </a:rPr>
              <a:t>difference</a:t>
            </a:r>
            <a:r>
              <a:rPr sz="2400" spc="45" dirty="0">
                <a:solidFill>
                  <a:srgbClr val="FFFFFF"/>
                </a:solidFill>
                <a:latin typeface="Cambria"/>
                <a:cs typeface="Cambria"/>
              </a:rPr>
              <a:t> </a:t>
            </a:r>
            <a:r>
              <a:rPr sz="2400" spc="-95" dirty="0">
                <a:solidFill>
                  <a:srgbClr val="FFFFFF"/>
                </a:solidFill>
                <a:latin typeface="Cambria"/>
                <a:cs typeface="Cambria"/>
              </a:rPr>
              <a:t>between</a:t>
            </a:r>
            <a:r>
              <a:rPr sz="2400" spc="45" dirty="0">
                <a:solidFill>
                  <a:srgbClr val="FFFFFF"/>
                </a:solidFill>
                <a:latin typeface="Cambria"/>
                <a:cs typeface="Cambria"/>
              </a:rPr>
              <a:t> </a:t>
            </a:r>
            <a:r>
              <a:rPr sz="2400" spc="-50" dirty="0">
                <a:solidFill>
                  <a:srgbClr val="FFFFFF"/>
                </a:solidFill>
                <a:latin typeface="Cambria"/>
                <a:cs typeface="Cambria"/>
              </a:rPr>
              <a:t>a</a:t>
            </a:r>
            <a:r>
              <a:rPr sz="2400" spc="60" dirty="0">
                <a:solidFill>
                  <a:srgbClr val="FFFFFF"/>
                </a:solidFill>
                <a:latin typeface="Cambria"/>
                <a:cs typeface="Cambria"/>
              </a:rPr>
              <a:t> </a:t>
            </a:r>
            <a:r>
              <a:rPr sz="2400" spc="-50" dirty="0">
                <a:solidFill>
                  <a:srgbClr val="FFFFFF"/>
                </a:solidFill>
                <a:latin typeface="Cambria"/>
                <a:cs typeface="Cambria"/>
              </a:rPr>
              <a:t>primary</a:t>
            </a:r>
            <a:r>
              <a:rPr sz="2400" spc="40" dirty="0">
                <a:solidFill>
                  <a:srgbClr val="FFFFFF"/>
                </a:solidFill>
                <a:latin typeface="Cambria"/>
                <a:cs typeface="Cambria"/>
              </a:rPr>
              <a:t> </a:t>
            </a:r>
            <a:r>
              <a:rPr sz="2400" spc="-45" dirty="0">
                <a:solidFill>
                  <a:srgbClr val="FFFFFF"/>
                </a:solidFill>
                <a:latin typeface="Cambria"/>
                <a:cs typeface="Cambria"/>
              </a:rPr>
              <a:t>and</a:t>
            </a:r>
            <a:r>
              <a:rPr sz="2400" spc="55" dirty="0">
                <a:solidFill>
                  <a:srgbClr val="FFFFFF"/>
                </a:solidFill>
                <a:latin typeface="Cambria"/>
                <a:cs typeface="Cambria"/>
              </a:rPr>
              <a:t> </a:t>
            </a:r>
            <a:r>
              <a:rPr sz="2400" spc="-50" dirty="0">
                <a:solidFill>
                  <a:srgbClr val="FFFFFF"/>
                </a:solidFill>
                <a:latin typeface="Cambria"/>
                <a:cs typeface="Cambria"/>
              </a:rPr>
              <a:t>a</a:t>
            </a:r>
            <a:r>
              <a:rPr sz="2400" spc="75" dirty="0">
                <a:solidFill>
                  <a:srgbClr val="FFFFFF"/>
                </a:solidFill>
                <a:latin typeface="Cambria"/>
                <a:cs typeface="Cambria"/>
              </a:rPr>
              <a:t> </a:t>
            </a:r>
            <a:r>
              <a:rPr sz="2400" spc="-20" dirty="0">
                <a:solidFill>
                  <a:srgbClr val="FFFFFF"/>
                </a:solidFill>
                <a:latin typeface="Cambria"/>
                <a:cs typeface="Cambria"/>
              </a:rPr>
              <a:t>caucus?</a:t>
            </a:r>
            <a:endParaRPr sz="2400">
              <a:latin typeface="Cambria"/>
              <a:cs typeface="Cambria"/>
            </a:endParaRPr>
          </a:p>
          <a:p>
            <a:pPr marL="1905" algn="ctr">
              <a:lnSpc>
                <a:spcPct val="100000"/>
              </a:lnSpc>
            </a:pPr>
            <a:r>
              <a:rPr sz="2400" dirty="0">
                <a:solidFill>
                  <a:srgbClr val="FFFFFF"/>
                </a:solidFill>
                <a:latin typeface="Cambria"/>
                <a:cs typeface="Cambria"/>
              </a:rPr>
              <a:t>What</a:t>
            </a:r>
            <a:r>
              <a:rPr sz="2400" spc="40" dirty="0">
                <a:solidFill>
                  <a:srgbClr val="FFFFFF"/>
                </a:solidFill>
                <a:latin typeface="Cambria"/>
                <a:cs typeface="Cambria"/>
              </a:rPr>
              <a:t> </a:t>
            </a:r>
            <a:r>
              <a:rPr sz="2400" spc="-60" dirty="0">
                <a:solidFill>
                  <a:srgbClr val="FFFFFF"/>
                </a:solidFill>
                <a:latin typeface="Cambria"/>
                <a:cs typeface="Cambria"/>
              </a:rPr>
              <a:t>are</a:t>
            </a:r>
            <a:r>
              <a:rPr sz="2400" spc="50" dirty="0">
                <a:solidFill>
                  <a:srgbClr val="FFFFFF"/>
                </a:solidFill>
                <a:latin typeface="Cambria"/>
                <a:cs typeface="Cambria"/>
              </a:rPr>
              <a:t> </a:t>
            </a:r>
            <a:r>
              <a:rPr sz="2400" spc="-80" dirty="0">
                <a:solidFill>
                  <a:srgbClr val="FFFFFF"/>
                </a:solidFill>
                <a:latin typeface="Cambria"/>
                <a:cs typeface="Cambria"/>
              </a:rPr>
              <a:t>the</a:t>
            </a:r>
            <a:r>
              <a:rPr sz="2400" spc="50" dirty="0">
                <a:solidFill>
                  <a:srgbClr val="FFFFFF"/>
                </a:solidFill>
                <a:latin typeface="Cambria"/>
                <a:cs typeface="Cambria"/>
              </a:rPr>
              <a:t> </a:t>
            </a:r>
            <a:r>
              <a:rPr sz="2400" spc="-90" dirty="0">
                <a:solidFill>
                  <a:srgbClr val="FFFFFF"/>
                </a:solidFill>
                <a:latin typeface="Cambria"/>
                <a:cs typeface="Cambria"/>
              </a:rPr>
              <a:t>advantages</a:t>
            </a:r>
            <a:r>
              <a:rPr sz="2400" spc="25" dirty="0">
                <a:solidFill>
                  <a:srgbClr val="FFFFFF"/>
                </a:solidFill>
                <a:latin typeface="Cambria"/>
                <a:cs typeface="Cambria"/>
              </a:rPr>
              <a:t> </a:t>
            </a:r>
            <a:r>
              <a:rPr sz="2400" spc="-45" dirty="0">
                <a:solidFill>
                  <a:srgbClr val="FFFFFF"/>
                </a:solidFill>
                <a:latin typeface="Cambria"/>
                <a:cs typeface="Cambria"/>
              </a:rPr>
              <a:t>and</a:t>
            </a:r>
            <a:r>
              <a:rPr sz="2400" spc="50" dirty="0">
                <a:solidFill>
                  <a:srgbClr val="FFFFFF"/>
                </a:solidFill>
                <a:latin typeface="Cambria"/>
                <a:cs typeface="Cambria"/>
              </a:rPr>
              <a:t> </a:t>
            </a:r>
            <a:r>
              <a:rPr sz="2400" spc="-90" dirty="0">
                <a:solidFill>
                  <a:srgbClr val="FFFFFF"/>
                </a:solidFill>
                <a:latin typeface="Cambria"/>
                <a:cs typeface="Cambria"/>
              </a:rPr>
              <a:t>disadvantages</a:t>
            </a:r>
            <a:r>
              <a:rPr sz="2400" spc="45" dirty="0">
                <a:solidFill>
                  <a:srgbClr val="FFFFFF"/>
                </a:solidFill>
                <a:latin typeface="Cambria"/>
                <a:cs typeface="Cambria"/>
              </a:rPr>
              <a:t> </a:t>
            </a:r>
            <a:r>
              <a:rPr sz="2400" spc="-105" dirty="0">
                <a:solidFill>
                  <a:srgbClr val="FFFFFF"/>
                </a:solidFill>
                <a:latin typeface="Cambria"/>
                <a:cs typeface="Cambria"/>
              </a:rPr>
              <a:t>to</a:t>
            </a:r>
            <a:r>
              <a:rPr sz="2400" spc="55" dirty="0">
                <a:solidFill>
                  <a:srgbClr val="FFFFFF"/>
                </a:solidFill>
                <a:latin typeface="Cambria"/>
                <a:cs typeface="Cambria"/>
              </a:rPr>
              <a:t> </a:t>
            </a:r>
            <a:r>
              <a:rPr sz="2400" spc="-30" dirty="0">
                <a:solidFill>
                  <a:srgbClr val="FFFFFF"/>
                </a:solidFill>
                <a:latin typeface="Cambria"/>
                <a:cs typeface="Cambria"/>
              </a:rPr>
              <a:t>each?</a:t>
            </a:r>
            <a:endParaRPr sz="2400">
              <a:latin typeface="Cambria"/>
              <a:cs typeface="Cambri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3" y="3788664"/>
            <a:ext cx="9145905" cy="1355090"/>
            <a:chOff x="-1523" y="3788664"/>
            <a:chExt cx="9145905" cy="1355090"/>
          </a:xfrm>
        </p:grpSpPr>
        <p:sp>
          <p:nvSpPr>
            <p:cNvPr id="3" name="object 3"/>
            <p:cNvSpPr/>
            <p:nvPr/>
          </p:nvSpPr>
          <p:spPr>
            <a:xfrm>
              <a:off x="0" y="3788664"/>
              <a:ext cx="3572510" cy="1355090"/>
            </a:xfrm>
            <a:custGeom>
              <a:avLst/>
              <a:gdLst/>
              <a:ahLst/>
              <a:cxnLst/>
              <a:rect l="l" t="t" r="r" b="b"/>
              <a:pathLst>
                <a:path w="3572510" h="1355089">
                  <a:moveTo>
                    <a:pt x="2043049" y="0"/>
                  </a:moveTo>
                  <a:lnTo>
                    <a:pt x="0" y="0"/>
                  </a:lnTo>
                  <a:lnTo>
                    <a:pt x="0" y="1354834"/>
                  </a:lnTo>
                  <a:lnTo>
                    <a:pt x="3572255" y="1354834"/>
                  </a:lnTo>
                  <a:lnTo>
                    <a:pt x="2043049" y="0"/>
                  </a:lnTo>
                  <a:close/>
                </a:path>
              </a:pathLst>
            </a:custGeom>
            <a:solidFill>
              <a:srgbClr val="BC4643"/>
            </a:solidFill>
          </p:spPr>
          <p:txBody>
            <a:bodyPr wrap="square" lIns="0" tIns="0" rIns="0" bIns="0" rtlCol="0"/>
            <a:lstStyle/>
            <a:p>
              <a:endParaRPr/>
            </a:p>
          </p:txBody>
        </p:sp>
        <p:sp>
          <p:nvSpPr>
            <p:cNvPr id="4" name="object 4"/>
            <p:cNvSpPr/>
            <p:nvPr/>
          </p:nvSpPr>
          <p:spPr>
            <a:xfrm>
              <a:off x="-1523" y="3788664"/>
              <a:ext cx="9145905" cy="1355090"/>
            </a:xfrm>
            <a:custGeom>
              <a:avLst/>
              <a:gdLst/>
              <a:ahLst/>
              <a:cxnLst/>
              <a:rect l="l" t="t" r="r" b="b"/>
              <a:pathLst>
                <a:path w="9145905" h="1355089">
                  <a:moveTo>
                    <a:pt x="2041017" y="0"/>
                  </a:moveTo>
                  <a:lnTo>
                    <a:pt x="0" y="1354835"/>
                  </a:lnTo>
                  <a:lnTo>
                    <a:pt x="9145524" y="1354835"/>
                  </a:lnTo>
                  <a:lnTo>
                    <a:pt x="9145524" y="635"/>
                  </a:lnTo>
                  <a:lnTo>
                    <a:pt x="2041017" y="0"/>
                  </a:lnTo>
                  <a:close/>
                </a:path>
              </a:pathLst>
            </a:custGeom>
            <a:solidFill>
              <a:srgbClr val="1F487C">
                <a:alpha val="79998"/>
              </a:srgbClr>
            </a:solidFill>
          </p:spPr>
          <p:txBody>
            <a:bodyPr wrap="square" lIns="0" tIns="0" rIns="0" bIns="0" rtlCol="0"/>
            <a:lstStyle/>
            <a:p>
              <a:endParaRPr/>
            </a:p>
          </p:txBody>
        </p:sp>
      </p:grpSp>
      <p:sp>
        <p:nvSpPr>
          <p:cNvPr id="5" name="object 5"/>
          <p:cNvSpPr txBox="1"/>
          <p:nvPr/>
        </p:nvSpPr>
        <p:spPr>
          <a:xfrm>
            <a:off x="154939" y="0"/>
            <a:ext cx="8352790" cy="1065530"/>
          </a:xfrm>
          <a:prstGeom prst="rect">
            <a:avLst/>
          </a:prstGeom>
        </p:spPr>
        <p:txBody>
          <a:bodyPr vert="horz" wrap="square" lIns="0" tIns="218440" rIns="0" bIns="0" rtlCol="0">
            <a:spAutoFit/>
          </a:bodyPr>
          <a:lstStyle/>
          <a:p>
            <a:pPr marL="570865">
              <a:lnSpc>
                <a:spcPct val="100000"/>
              </a:lnSpc>
              <a:spcBef>
                <a:spcPts val="1720"/>
              </a:spcBef>
            </a:pPr>
            <a:r>
              <a:rPr sz="2800" i="1" spc="-60" dirty="0">
                <a:latin typeface="Franklin Gothic Medium"/>
                <a:cs typeface="Franklin Gothic Medium"/>
              </a:rPr>
              <a:t>STATE</a:t>
            </a:r>
            <a:r>
              <a:rPr sz="2800" i="1" spc="-30" dirty="0">
                <a:latin typeface="Franklin Gothic Medium"/>
                <a:cs typeface="Franklin Gothic Medium"/>
              </a:rPr>
              <a:t> </a:t>
            </a:r>
            <a:r>
              <a:rPr sz="2800" i="1" dirty="0">
                <a:latin typeface="Franklin Gothic Medium"/>
                <a:cs typeface="Franklin Gothic Medium"/>
              </a:rPr>
              <a:t>PRIMARIES</a:t>
            </a:r>
            <a:r>
              <a:rPr sz="2800" i="1" spc="-35" dirty="0">
                <a:latin typeface="Franklin Gothic Medium"/>
                <a:cs typeface="Franklin Gothic Medium"/>
              </a:rPr>
              <a:t> </a:t>
            </a:r>
            <a:r>
              <a:rPr sz="2800" i="1" dirty="0">
                <a:latin typeface="Franklin Gothic Medium"/>
                <a:cs typeface="Franklin Gothic Medium"/>
              </a:rPr>
              <a:t>AND</a:t>
            </a:r>
            <a:r>
              <a:rPr sz="2800" i="1" spc="-10" dirty="0">
                <a:latin typeface="Franklin Gothic Medium"/>
                <a:cs typeface="Franklin Gothic Medium"/>
              </a:rPr>
              <a:t> CAUCUSES</a:t>
            </a:r>
            <a:r>
              <a:rPr sz="2800" i="1" dirty="0">
                <a:latin typeface="Franklin Gothic Medium"/>
                <a:cs typeface="Franklin Gothic Medium"/>
              </a:rPr>
              <a:t> </a:t>
            </a:r>
            <a:r>
              <a:rPr sz="2800" i="1" spc="-5" dirty="0">
                <a:latin typeface="Franklin Gothic Medium"/>
                <a:cs typeface="Franklin Gothic Medium"/>
              </a:rPr>
              <a:t>–</a:t>
            </a:r>
            <a:r>
              <a:rPr sz="2800" i="1" dirty="0">
                <a:latin typeface="Franklin Gothic Medium"/>
                <a:cs typeface="Franklin Gothic Medium"/>
              </a:rPr>
              <a:t> 2020</a:t>
            </a:r>
            <a:r>
              <a:rPr sz="2800" i="1" spc="-35" dirty="0">
                <a:latin typeface="Franklin Gothic Medium"/>
                <a:cs typeface="Franklin Gothic Medium"/>
              </a:rPr>
              <a:t> </a:t>
            </a:r>
            <a:r>
              <a:rPr sz="2800" i="1" dirty="0">
                <a:latin typeface="Franklin Gothic Medium"/>
                <a:cs typeface="Franklin Gothic Medium"/>
              </a:rPr>
              <a:t>EDITION</a:t>
            </a:r>
            <a:endParaRPr sz="2800" dirty="0">
              <a:latin typeface="Franklin Gothic Medium"/>
              <a:cs typeface="Franklin Gothic Medium"/>
            </a:endParaRPr>
          </a:p>
          <a:p>
            <a:pPr marL="184785" indent="-172720">
              <a:lnSpc>
                <a:spcPct val="100000"/>
              </a:lnSpc>
              <a:spcBef>
                <a:spcPts val="1045"/>
              </a:spcBef>
              <a:buFont typeface="Arial"/>
              <a:buChar char="•"/>
              <a:tabLst>
                <a:tab pos="185420" algn="l"/>
              </a:tabLst>
            </a:pPr>
            <a:r>
              <a:rPr sz="1800" b="1" spc="-10" dirty="0">
                <a:latin typeface="Calibri"/>
                <a:cs typeface="Calibri"/>
              </a:rPr>
              <a:t>Started</a:t>
            </a:r>
            <a:r>
              <a:rPr sz="1800" b="1" spc="-30" dirty="0">
                <a:latin typeface="Calibri"/>
                <a:cs typeface="Calibri"/>
              </a:rPr>
              <a:t> </a:t>
            </a:r>
            <a:r>
              <a:rPr sz="1800" b="1" spc="-5" dirty="0">
                <a:latin typeface="Calibri"/>
                <a:cs typeface="Calibri"/>
              </a:rPr>
              <a:t>with</a:t>
            </a:r>
            <a:r>
              <a:rPr sz="1800" b="1" spc="-15" dirty="0">
                <a:latin typeface="Calibri"/>
                <a:cs typeface="Calibri"/>
              </a:rPr>
              <a:t> </a:t>
            </a:r>
            <a:r>
              <a:rPr sz="1800" b="1" spc="-5" dirty="0">
                <a:latin typeface="Calibri"/>
                <a:cs typeface="Calibri"/>
              </a:rPr>
              <a:t>Iowa</a:t>
            </a:r>
            <a:r>
              <a:rPr sz="1800" b="1" spc="-20" dirty="0">
                <a:latin typeface="Calibri"/>
                <a:cs typeface="Calibri"/>
              </a:rPr>
              <a:t> </a:t>
            </a:r>
            <a:r>
              <a:rPr sz="1800" b="1" dirty="0">
                <a:latin typeface="Calibri"/>
                <a:cs typeface="Calibri"/>
              </a:rPr>
              <a:t>on</a:t>
            </a:r>
            <a:r>
              <a:rPr sz="1800" b="1" spc="-25" dirty="0">
                <a:latin typeface="Calibri"/>
                <a:cs typeface="Calibri"/>
              </a:rPr>
              <a:t> </a:t>
            </a:r>
            <a:r>
              <a:rPr sz="1800" b="1" spc="-5" dirty="0">
                <a:latin typeface="Calibri"/>
                <a:cs typeface="Calibri"/>
              </a:rPr>
              <a:t>February</a:t>
            </a:r>
            <a:r>
              <a:rPr sz="1800" b="1" spc="-45" dirty="0">
                <a:latin typeface="Calibri"/>
                <a:cs typeface="Calibri"/>
              </a:rPr>
              <a:t> </a:t>
            </a:r>
            <a:r>
              <a:rPr sz="1800" b="1" dirty="0">
                <a:latin typeface="Calibri"/>
                <a:cs typeface="Calibri"/>
              </a:rPr>
              <a:t>3,</a:t>
            </a:r>
            <a:r>
              <a:rPr sz="1800" b="1" spc="-10" dirty="0">
                <a:latin typeface="Calibri"/>
                <a:cs typeface="Calibri"/>
              </a:rPr>
              <a:t> </a:t>
            </a:r>
            <a:r>
              <a:rPr sz="1800" b="1" dirty="0">
                <a:latin typeface="Calibri"/>
                <a:cs typeface="Calibri"/>
              </a:rPr>
              <a:t>2020</a:t>
            </a:r>
            <a:endParaRPr sz="1800" dirty="0">
              <a:latin typeface="Calibri"/>
              <a:cs typeface="Calibri"/>
            </a:endParaRPr>
          </a:p>
        </p:txBody>
      </p:sp>
      <p:sp>
        <p:nvSpPr>
          <p:cNvPr id="6" name="object 6"/>
          <p:cNvSpPr txBox="1"/>
          <p:nvPr/>
        </p:nvSpPr>
        <p:spPr>
          <a:xfrm>
            <a:off x="154939" y="938858"/>
            <a:ext cx="4700270" cy="1497330"/>
          </a:xfrm>
          <a:prstGeom prst="rect">
            <a:avLst/>
          </a:prstGeom>
        </p:spPr>
        <p:txBody>
          <a:bodyPr vert="horz" wrap="square" lIns="0" tIns="59055" rIns="0" bIns="0" rtlCol="0">
            <a:spAutoFit/>
          </a:bodyPr>
          <a:lstStyle/>
          <a:p>
            <a:pPr marL="184785" indent="-172720">
              <a:lnSpc>
                <a:spcPct val="100000"/>
              </a:lnSpc>
              <a:spcBef>
                <a:spcPts val="465"/>
              </a:spcBef>
              <a:buFont typeface="Arial"/>
              <a:buChar char="•"/>
              <a:tabLst>
                <a:tab pos="185420" algn="l"/>
              </a:tabLst>
            </a:pPr>
            <a:r>
              <a:rPr sz="1800" b="1" spc="-5" dirty="0">
                <a:latin typeface="Calibri"/>
                <a:cs typeface="Calibri"/>
              </a:rPr>
              <a:t>California</a:t>
            </a:r>
            <a:r>
              <a:rPr sz="1800" b="1" spc="-40" dirty="0">
                <a:latin typeface="Calibri"/>
                <a:cs typeface="Calibri"/>
              </a:rPr>
              <a:t> </a:t>
            </a:r>
            <a:r>
              <a:rPr sz="1800" b="1" spc="-10" dirty="0">
                <a:latin typeface="Calibri"/>
                <a:cs typeface="Calibri"/>
              </a:rPr>
              <a:t>voted</a:t>
            </a:r>
            <a:r>
              <a:rPr sz="1800" b="1" spc="-30" dirty="0">
                <a:latin typeface="Calibri"/>
                <a:cs typeface="Calibri"/>
              </a:rPr>
              <a:t> </a:t>
            </a:r>
            <a:r>
              <a:rPr sz="1800" b="1" dirty="0">
                <a:latin typeface="Calibri"/>
                <a:cs typeface="Calibri"/>
              </a:rPr>
              <a:t>on</a:t>
            </a:r>
            <a:r>
              <a:rPr sz="1800" b="1" spc="-30" dirty="0">
                <a:latin typeface="Calibri"/>
                <a:cs typeface="Calibri"/>
              </a:rPr>
              <a:t> </a:t>
            </a:r>
            <a:r>
              <a:rPr sz="1800" b="1" spc="-10" dirty="0">
                <a:latin typeface="Calibri"/>
                <a:cs typeface="Calibri"/>
              </a:rPr>
              <a:t>March</a:t>
            </a:r>
            <a:r>
              <a:rPr sz="1800" b="1" spc="-5" dirty="0">
                <a:latin typeface="Calibri"/>
                <a:cs typeface="Calibri"/>
              </a:rPr>
              <a:t> </a:t>
            </a:r>
            <a:r>
              <a:rPr sz="1800" b="1" dirty="0">
                <a:latin typeface="Calibri"/>
                <a:cs typeface="Calibri"/>
              </a:rPr>
              <a:t>3,</a:t>
            </a:r>
            <a:r>
              <a:rPr sz="1800" b="1" spc="-10" dirty="0">
                <a:latin typeface="Calibri"/>
                <a:cs typeface="Calibri"/>
              </a:rPr>
              <a:t> </a:t>
            </a:r>
            <a:r>
              <a:rPr sz="1800" b="1" dirty="0">
                <a:latin typeface="Calibri"/>
                <a:cs typeface="Calibri"/>
              </a:rPr>
              <a:t>2020</a:t>
            </a:r>
            <a:endParaRPr sz="1800" dirty="0">
              <a:latin typeface="Calibri"/>
              <a:cs typeface="Calibri"/>
            </a:endParaRPr>
          </a:p>
          <a:p>
            <a:pPr marL="414655" lvl="1" indent="-165100">
              <a:lnSpc>
                <a:spcPct val="100000"/>
              </a:lnSpc>
              <a:spcBef>
                <a:spcPts val="320"/>
              </a:spcBef>
              <a:buFont typeface="Wingdings"/>
              <a:buChar char=""/>
              <a:tabLst>
                <a:tab pos="415290" algn="l"/>
              </a:tabLst>
            </a:pPr>
            <a:r>
              <a:rPr sz="1600" b="1" spc="-5" dirty="0">
                <a:latin typeface="Calibri"/>
                <a:cs typeface="Calibri"/>
              </a:rPr>
              <a:t>Super</a:t>
            </a:r>
            <a:r>
              <a:rPr sz="1600" b="1" spc="-10" dirty="0">
                <a:latin typeface="Calibri"/>
                <a:cs typeface="Calibri"/>
              </a:rPr>
              <a:t> </a:t>
            </a:r>
            <a:r>
              <a:rPr sz="1600" b="1" spc="-25" dirty="0">
                <a:latin typeface="Calibri"/>
                <a:cs typeface="Calibri"/>
              </a:rPr>
              <a:t>Tuesday</a:t>
            </a:r>
            <a:endParaRPr sz="1600" dirty="0">
              <a:latin typeface="Calibri"/>
              <a:cs typeface="Calibri"/>
            </a:endParaRPr>
          </a:p>
          <a:p>
            <a:pPr marL="414655" lvl="1" indent="-165100">
              <a:lnSpc>
                <a:spcPct val="100000"/>
              </a:lnSpc>
              <a:spcBef>
                <a:spcPts val="300"/>
              </a:spcBef>
              <a:buFont typeface="Wingdings"/>
              <a:buChar char=""/>
              <a:tabLst>
                <a:tab pos="415290" algn="l"/>
              </a:tabLst>
            </a:pPr>
            <a:r>
              <a:rPr sz="1600" b="1" spc="-5" dirty="0">
                <a:latin typeface="Calibri"/>
                <a:cs typeface="Calibri"/>
              </a:rPr>
              <a:t>14</a:t>
            </a:r>
            <a:r>
              <a:rPr sz="1600" b="1" spc="5" dirty="0">
                <a:latin typeface="Calibri"/>
                <a:cs typeface="Calibri"/>
              </a:rPr>
              <a:t> </a:t>
            </a:r>
            <a:r>
              <a:rPr sz="1600" b="1" spc="-15" dirty="0">
                <a:latin typeface="Calibri"/>
                <a:cs typeface="Calibri"/>
              </a:rPr>
              <a:t>states</a:t>
            </a:r>
            <a:r>
              <a:rPr sz="1600" b="1" spc="-40" dirty="0">
                <a:latin typeface="Calibri"/>
                <a:cs typeface="Calibri"/>
              </a:rPr>
              <a:t> </a:t>
            </a:r>
            <a:r>
              <a:rPr sz="1600" b="1" spc="-15" dirty="0">
                <a:latin typeface="Calibri"/>
                <a:cs typeface="Calibri"/>
              </a:rPr>
              <a:t>voted</a:t>
            </a:r>
            <a:r>
              <a:rPr sz="1600" b="1" spc="-10" dirty="0">
                <a:latin typeface="Calibri"/>
                <a:cs typeface="Calibri"/>
              </a:rPr>
              <a:t> that</a:t>
            </a:r>
            <a:r>
              <a:rPr sz="1600" b="1" dirty="0">
                <a:latin typeface="Calibri"/>
                <a:cs typeface="Calibri"/>
              </a:rPr>
              <a:t> </a:t>
            </a:r>
            <a:r>
              <a:rPr sz="1600" b="1" spc="-15" dirty="0">
                <a:latin typeface="Calibri"/>
                <a:cs typeface="Calibri"/>
              </a:rPr>
              <a:t>day</a:t>
            </a:r>
            <a:endParaRPr sz="1600" dirty="0">
              <a:latin typeface="Calibri"/>
              <a:cs typeface="Calibri"/>
            </a:endParaRPr>
          </a:p>
          <a:p>
            <a:pPr marL="184785" indent="-172720">
              <a:lnSpc>
                <a:spcPct val="100000"/>
              </a:lnSpc>
              <a:spcBef>
                <a:spcPts val="280"/>
              </a:spcBef>
              <a:buFont typeface="Arial"/>
              <a:buChar char="•"/>
              <a:tabLst>
                <a:tab pos="185420" algn="l"/>
              </a:tabLst>
            </a:pPr>
            <a:r>
              <a:rPr sz="1800" b="1" spc="-5" dirty="0">
                <a:latin typeface="Calibri"/>
                <a:cs typeface="Calibri"/>
              </a:rPr>
              <a:t>Primary voting</a:t>
            </a:r>
            <a:r>
              <a:rPr sz="1800" b="1" spc="-45" dirty="0">
                <a:latin typeface="Calibri"/>
                <a:cs typeface="Calibri"/>
              </a:rPr>
              <a:t> </a:t>
            </a:r>
            <a:r>
              <a:rPr sz="1800" b="1" dirty="0">
                <a:latin typeface="Calibri"/>
                <a:cs typeface="Calibri"/>
              </a:rPr>
              <a:t>ended</a:t>
            </a:r>
            <a:r>
              <a:rPr sz="1800" b="1" spc="-45" dirty="0">
                <a:latin typeface="Calibri"/>
                <a:cs typeface="Calibri"/>
              </a:rPr>
              <a:t> </a:t>
            </a:r>
            <a:r>
              <a:rPr sz="1800" b="1" dirty="0">
                <a:latin typeface="Calibri"/>
                <a:cs typeface="Calibri"/>
              </a:rPr>
              <a:t>in</a:t>
            </a:r>
            <a:r>
              <a:rPr sz="1800" b="1" spc="-15" dirty="0">
                <a:latin typeface="Calibri"/>
                <a:cs typeface="Calibri"/>
              </a:rPr>
              <a:t> </a:t>
            </a:r>
            <a:r>
              <a:rPr sz="1800" b="1" spc="-5" dirty="0">
                <a:latin typeface="Calibri"/>
                <a:cs typeface="Calibri"/>
              </a:rPr>
              <a:t>August</a:t>
            </a:r>
            <a:r>
              <a:rPr sz="1800" b="1" spc="-25" dirty="0">
                <a:latin typeface="Calibri"/>
                <a:cs typeface="Calibri"/>
              </a:rPr>
              <a:t> </a:t>
            </a:r>
            <a:r>
              <a:rPr sz="1800" b="1" dirty="0">
                <a:latin typeface="Calibri"/>
                <a:cs typeface="Calibri"/>
              </a:rPr>
              <a:t>(usually</a:t>
            </a:r>
            <a:r>
              <a:rPr sz="1800" b="1" spc="-40" dirty="0">
                <a:latin typeface="Calibri"/>
                <a:cs typeface="Calibri"/>
              </a:rPr>
              <a:t> </a:t>
            </a:r>
            <a:r>
              <a:rPr sz="1800" b="1" dirty="0">
                <a:latin typeface="Calibri"/>
                <a:cs typeface="Calibri"/>
              </a:rPr>
              <a:t>ends</a:t>
            </a:r>
            <a:r>
              <a:rPr sz="1800" b="1" spc="-35" dirty="0">
                <a:latin typeface="Calibri"/>
                <a:cs typeface="Calibri"/>
              </a:rPr>
              <a:t> </a:t>
            </a:r>
            <a:r>
              <a:rPr sz="1800" b="1" dirty="0">
                <a:latin typeface="Calibri"/>
                <a:cs typeface="Calibri"/>
              </a:rPr>
              <a:t>in</a:t>
            </a:r>
            <a:endParaRPr sz="1800" dirty="0">
              <a:latin typeface="Calibri"/>
              <a:cs typeface="Calibri"/>
            </a:endParaRPr>
          </a:p>
          <a:p>
            <a:pPr marL="184785">
              <a:lnSpc>
                <a:spcPct val="100000"/>
              </a:lnSpc>
            </a:pPr>
            <a:r>
              <a:rPr sz="1800" b="1" dirty="0">
                <a:latin typeface="Calibri"/>
                <a:cs typeface="Calibri"/>
              </a:rPr>
              <a:t>June)</a:t>
            </a:r>
            <a:endParaRPr sz="1800" dirty="0">
              <a:latin typeface="Calibri"/>
              <a:cs typeface="Calibri"/>
            </a:endParaRPr>
          </a:p>
        </p:txBody>
      </p:sp>
      <p:pic>
        <p:nvPicPr>
          <p:cNvPr id="7" name="object 7"/>
          <p:cNvPicPr/>
          <p:nvPr/>
        </p:nvPicPr>
        <p:blipFill>
          <a:blip r:embed="rId2" cstate="print"/>
          <a:stretch>
            <a:fillRect/>
          </a:stretch>
        </p:blipFill>
        <p:spPr>
          <a:xfrm>
            <a:off x="533400" y="2450592"/>
            <a:ext cx="4603519" cy="1199388"/>
          </a:xfrm>
          <a:prstGeom prst="rect">
            <a:avLst/>
          </a:prstGeom>
        </p:spPr>
      </p:pic>
      <p:sp>
        <p:nvSpPr>
          <p:cNvPr id="8" name="object 8"/>
          <p:cNvSpPr txBox="1"/>
          <p:nvPr/>
        </p:nvSpPr>
        <p:spPr>
          <a:xfrm>
            <a:off x="6010783" y="724915"/>
            <a:ext cx="2832735" cy="391160"/>
          </a:xfrm>
          <a:prstGeom prst="rect">
            <a:avLst/>
          </a:prstGeom>
        </p:spPr>
        <p:txBody>
          <a:bodyPr vert="horz" wrap="square" lIns="0" tIns="12700" rIns="0" bIns="0" rtlCol="0">
            <a:spAutoFit/>
          </a:bodyPr>
          <a:lstStyle/>
          <a:p>
            <a:pPr marL="12700">
              <a:lnSpc>
                <a:spcPct val="100000"/>
              </a:lnSpc>
              <a:spcBef>
                <a:spcPts val="100"/>
              </a:spcBef>
            </a:pPr>
            <a:r>
              <a:rPr sz="2400" b="1" i="1" spc="-25" dirty="0">
                <a:latin typeface="Calibri"/>
                <a:cs typeface="Calibri"/>
              </a:rPr>
              <a:t>Remember,</a:t>
            </a:r>
            <a:r>
              <a:rPr sz="2400" b="1" i="1" spc="-60" dirty="0">
                <a:latin typeface="Calibri"/>
                <a:cs typeface="Calibri"/>
              </a:rPr>
              <a:t> </a:t>
            </a:r>
            <a:r>
              <a:rPr sz="2400" b="1" i="1" spc="-5" dirty="0">
                <a:latin typeface="Calibri"/>
                <a:cs typeface="Calibri"/>
              </a:rPr>
              <a:t>during</a:t>
            </a:r>
            <a:r>
              <a:rPr sz="2400" b="1" i="1" spc="-50" dirty="0">
                <a:latin typeface="Calibri"/>
                <a:cs typeface="Calibri"/>
              </a:rPr>
              <a:t> </a:t>
            </a:r>
            <a:r>
              <a:rPr sz="2400" b="1" i="1" spc="-5" dirty="0">
                <a:latin typeface="Calibri"/>
                <a:cs typeface="Calibri"/>
              </a:rPr>
              <a:t>the</a:t>
            </a:r>
            <a:endParaRPr sz="2400">
              <a:latin typeface="Calibri"/>
              <a:cs typeface="Calibri"/>
            </a:endParaRPr>
          </a:p>
        </p:txBody>
      </p:sp>
      <p:sp>
        <p:nvSpPr>
          <p:cNvPr id="9" name="object 9"/>
          <p:cNvSpPr txBox="1"/>
          <p:nvPr/>
        </p:nvSpPr>
        <p:spPr>
          <a:xfrm>
            <a:off x="5890386" y="1090371"/>
            <a:ext cx="3075305" cy="2221230"/>
          </a:xfrm>
          <a:prstGeom prst="rect">
            <a:avLst/>
          </a:prstGeom>
        </p:spPr>
        <p:txBody>
          <a:bodyPr vert="horz" wrap="square" lIns="0" tIns="12700" rIns="0" bIns="0" rtlCol="0">
            <a:spAutoFit/>
          </a:bodyPr>
          <a:lstStyle/>
          <a:p>
            <a:pPr algn="ctr">
              <a:lnSpc>
                <a:spcPct val="100000"/>
              </a:lnSpc>
              <a:spcBef>
                <a:spcPts val="100"/>
              </a:spcBef>
            </a:pPr>
            <a:r>
              <a:rPr sz="2400" b="1" i="1" spc="-5" dirty="0">
                <a:latin typeface="Calibri"/>
                <a:cs typeface="Calibri"/>
              </a:rPr>
              <a:t>primaries</a:t>
            </a:r>
            <a:r>
              <a:rPr sz="2400" b="1" i="1" spc="-30" dirty="0">
                <a:latin typeface="Calibri"/>
                <a:cs typeface="Calibri"/>
              </a:rPr>
              <a:t> </a:t>
            </a:r>
            <a:r>
              <a:rPr sz="2400" b="1" i="1" dirty="0">
                <a:latin typeface="Calibri"/>
                <a:cs typeface="Calibri"/>
              </a:rPr>
              <a:t>and</a:t>
            </a:r>
            <a:r>
              <a:rPr sz="2400" b="1" i="1" spc="-25" dirty="0">
                <a:latin typeface="Calibri"/>
                <a:cs typeface="Calibri"/>
              </a:rPr>
              <a:t> </a:t>
            </a:r>
            <a:r>
              <a:rPr sz="2400" b="1" i="1" spc="-10" dirty="0">
                <a:latin typeface="Calibri"/>
                <a:cs typeface="Calibri"/>
              </a:rPr>
              <a:t>caucuses,</a:t>
            </a:r>
            <a:endParaRPr sz="2400">
              <a:latin typeface="Calibri"/>
              <a:cs typeface="Calibri"/>
            </a:endParaRPr>
          </a:p>
          <a:p>
            <a:pPr algn="ctr">
              <a:lnSpc>
                <a:spcPct val="100000"/>
              </a:lnSpc>
              <a:spcBef>
                <a:spcPts val="5"/>
              </a:spcBef>
            </a:pPr>
            <a:r>
              <a:rPr sz="2400" b="1" i="1" spc="-15" dirty="0">
                <a:latin typeface="Calibri"/>
                <a:cs typeface="Calibri"/>
              </a:rPr>
              <a:t>it’s</a:t>
            </a:r>
            <a:r>
              <a:rPr sz="2400" b="1" i="1" spc="-10" dirty="0">
                <a:latin typeface="Calibri"/>
                <a:cs typeface="Calibri"/>
              </a:rPr>
              <a:t> </a:t>
            </a:r>
            <a:r>
              <a:rPr sz="2400" b="1" i="1" dirty="0">
                <a:solidFill>
                  <a:srgbClr val="0000FF"/>
                </a:solidFill>
                <a:latin typeface="Calibri"/>
                <a:cs typeface="Calibri"/>
              </a:rPr>
              <a:t>(D)</a:t>
            </a:r>
            <a:r>
              <a:rPr sz="2400" b="1" i="1" spc="-25" dirty="0">
                <a:solidFill>
                  <a:srgbClr val="0000FF"/>
                </a:solidFill>
                <a:latin typeface="Calibri"/>
                <a:cs typeface="Calibri"/>
              </a:rPr>
              <a:t> </a:t>
            </a:r>
            <a:r>
              <a:rPr sz="2400" b="1" i="1" spc="-10" dirty="0">
                <a:solidFill>
                  <a:srgbClr val="0000FF"/>
                </a:solidFill>
                <a:latin typeface="Calibri"/>
                <a:cs typeface="Calibri"/>
              </a:rPr>
              <a:t>vs.</a:t>
            </a:r>
            <a:r>
              <a:rPr sz="2400" b="1" i="1" spc="-25" dirty="0">
                <a:solidFill>
                  <a:srgbClr val="0000FF"/>
                </a:solidFill>
                <a:latin typeface="Calibri"/>
                <a:cs typeface="Calibri"/>
              </a:rPr>
              <a:t> </a:t>
            </a:r>
            <a:r>
              <a:rPr sz="2400" b="1" i="1" dirty="0">
                <a:solidFill>
                  <a:srgbClr val="0000FF"/>
                </a:solidFill>
                <a:latin typeface="Calibri"/>
                <a:cs typeface="Calibri"/>
              </a:rPr>
              <a:t>(D)</a:t>
            </a:r>
            <a:endParaRPr sz="2400">
              <a:latin typeface="Calibri"/>
              <a:cs typeface="Calibri"/>
            </a:endParaRPr>
          </a:p>
          <a:p>
            <a:pPr marL="635" algn="ctr">
              <a:lnSpc>
                <a:spcPct val="100000"/>
              </a:lnSpc>
            </a:pPr>
            <a:r>
              <a:rPr sz="2400" b="1" i="1" dirty="0">
                <a:latin typeface="Calibri"/>
                <a:cs typeface="Calibri"/>
              </a:rPr>
              <a:t>and</a:t>
            </a:r>
            <a:r>
              <a:rPr sz="2400" b="1" i="1" spc="-45" dirty="0">
                <a:latin typeface="Calibri"/>
                <a:cs typeface="Calibri"/>
              </a:rPr>
              <a:t> </a:t>
            </a:r>
            <a:r>
              <a:rPr sz="2400" b="1" i="1" dirty="0">
                <a:solidFill>
                  <a:srgbClr val="FF0000"/>
                </a:solidFill>
                <a:latin typeface="Calibri"/>
                <a:cs typeface="Calibri"/>
              </a:rPr>
              <a:t>(R)</a:t>
            </a:r>
            <a:r>
              <a:rPr sz="2400" b="1" i="1" spc="-20" dirty="0">
                <a:solidFill>
                  <a:srgbClr val="FF0000"/>
                </a:solidFill>
                <a:latin typeface="Calibri"/>
                <a:cs typeface="Calibri"/>
              </a:rPr>
              <a:t> </a:t>
            </a:r>
            <a:r>
              <a:rPr sz="2400" b="1" i="1" spc="-5" dirty="0">
                <a:solidFill>
                  <a:srgbClr val="FF0000"/>
                </a:solidFill>
                <a:latin typeface="Calibri"/>
                <a:cs typeface="Calibri"/>
              </a:rPr>
              <a:t>vs.</a:t>
            </a:r>
            <a:r>
              <a:rPr sz="2400" b="1" i="1" spc="-30" dirty="0">
                <a:solidFill>
                  <a:srgbClr val="FF0000"/>
                </a:solidFill>
                <a:latin typeface="Calibri"/>
                <a:cs typeface="Calibri"/>
              </a:rPr>
              <a:t> </a:t>
            </a:r>
            <a:r>
              <a:rPr sz="2400" b="1" i="1" spc="-5" dirty="0">
                <a:solidFill>
                  <a:srgbClr val="FF0000"/>
                </a:solidFill>
                <a:latin typeface="Calibri"/>
                <a:cs typeface="Calibri"/>
              </a:rPr>
              <a:t>(R)</a:t>
            </a:r>
            <a:r>
              <a:rPr sz="2400" b="1" i="1" spc="-5" dirty="0">
                <a:latin typeface="Calibri"/>
                <a:cs typeface="Calibri"/>
              </a:rPr>
              <a:t>.</a:t>
            </a:r>
            <a:endParaRPr sz="2400">
              <a:latin typeface="Calibri"/>
              <a:cs typeface="Calibri"/>
            </a:endParaRPr>
          </a:p>
          <a:p>
            <a:pPr marL="12065" marR="5080" algn="ctr">
              <a:lnSpc>
                <a:spcPct val="100000"/>
              </a:lnSpc>
            </a:pPr>
            <a:r>
              <a:rPr sz="2400" b="1" i="1" spc="-5" dirty="0">
                <a:latin typeface="Calibri"/>
                <a:cs typeface="Calibri"/>
              </a:rPr>
              <a:t>Candidates</a:t>
            </a:r>
            <a:r>
              <a:rPr sz="2400" b="1" i="1" spc="-45" dirty="0">
                <a:latin typeface="Calibri"/>
                <a:cs typeface="Calibri"/>
              </a:rPr>
              <a:t> </a:t>
            </a:r>
            <a:r>
              <a:rPr sz="2400" b="1" i="1" dirty="0">
                <a:latin typeface="Calibri"/>
                <a:cs typeface="Calibri"/>
              </a:rPr>
              <a:t>are</a:t>
            </a:r>
            <a:r>
              <a:rPr sz="2400" b="1" i="1" spc="-20" dirty="0">
                <a:latin typeface="Calibri"/>
                <a:cs typeface="Calibri"/>
              </a:rPr>
              <a:t> </a:t>
            </a:r>
            <a:r>
              <a:rPr sz="2400" b="1" i="1" spc="-5" dirty="0">
                <a:latin typeface="Calibri"/>
                <a:cs typeface="Calibri"/>
              </a:rPr>
              <a:t>trying </a:t>
            </a:r>
            <a:r>
              <a:rPr sz="2400" b="1" i="1" spc="-15" dirty="0">
                <a:latin typeface="Calibri"/>
                <a:cs typeface="Calibri"/>
              </a:rPr>
              <a:t>to </a:t>
            </a:r>
            <a:r>
              <a:rPr sz="2400" b="1" i="1" spc="-525" dirty="0">
                <a:latin typeface="Calibri"/>
                <a:cs typeface="Calibri"/>
              </a:rPr>
              <a:t> </a:t>
            </a:r>
            <a:r>
              <a:rPr sz="2400" b="1" i="1" spc="-5" dirty="0">
                <a:latin typeface="Calibri"/>
                <a:cs typeface="Calibri"/>
              </a:rPr>
              <a:t>win </a:t>
            </a:r>
            <a:r>
              <a:rPr sz="2400" b="1" i="1" dirty="0">
                <a:latin typeface="Calibri"/>
                <a:cs typeface="Calibri"/>
              </a:rPr>
              <a:t>as </a:t>
            </a:r>
            <a:r>
              <a:rPr sz="2400" b="1" i="1" spc="-10" dirty="0">
                <a:latin typeface="Calibri"/>
                <a:cs typeface="Calibri"/>
              </a:rPr>
              <a:t>many </a:t>
            </a:r>
            <a:r>
              <a:rPr sz="2400" b="1" i="1" spc="-5" dirty="0">
                <a:latin typeface="Calibri"/>
                <a:cs typeface="Calibri"/>
              </a:rPr>
              <a:t>delegate </a:t>
            </a:r>
            <a:r>
              <a:rPr sz="2400" b="1" i="1" dirty="0">
                <a:latin typeface="Calibri"/>
                <a:cs typeface="Calibri"/>
              </a:rPr>
              <a:t> </a:t>
            </a:r>
            <a:r>
              <a:rPr sz="2400" b="1" i="1" spc="-15" dirty="0">
                <a:latin typeface="Calibri"/>
                <a:cs typeface="Calibri"/>
              </a:rPr>
              <a:t>votes</a:t>
            </a:r>
            <a:r>
              <a:rPr sz="2400" b="1" i="1" spc="-5" dirty="0">
                <a:latin typeface="Calibri"/>
                <a:cs typeface="Calibri"/>
              </a:rPr>
              <a:t> </a:t>
            </a:r>
            <a:r>
              <a:rPr sz="2400" b="1" i="1" dirty="0">
                <a:latin typeface="Calibri"/>
                <a:cs typeface="Calibri"/>
              </a:rPr>
              <a:t>as</a:t>
            </a:r>
            <a:r>
              <a:rPr sz="2400" b="1" i="1" spc="-15" dirty="0">
                <a:latin typeface="Calibri"/>
                <a:cs typeface="Calibri"/>
              </a:rPr>
              <a:t> </a:t>
            </a:r>
            <a:r>
              <a:rPr sz="2400" b="1" i="1" dirty="0">
                <a:latin typeface="Calibri"/>
                <a:cs typeface="Calibri"/>
              </a:rPr>
              <a:t>possible.</a:t>
            </a:r>
            <a:endParaRPr sz="2400">
              <a:latin typeface="Calibri"/>
              <a:cs typeface="Calibri"/>
            </a:endParaRPr>
          </a:p>
        </p:txBody>
      </p:sp>
      <p:sp>
        <p:nvSpPr>
          <p:cNvPr id="10" name="object 10"/>
          <p:cNvSpPr txBox="1"/>
          <p:nvPr/>
        </p:nvSpPr>
        <p:spPr>
          <a:xfrm>
            <a:off x="888898" y="3795776"/>
            <a:ext cx="7593965" cy="1123315"/>
          </a:xfrm>
          <a:prstGeom prst="rect">
            <a:avLst/>
          </a:prstGeom>
        </p:spPr>
        <p:txBody>
          <a:bodyPr vert="horz" wrap="square" lIns="0" tIns="12700" rIns="0" bIns="0" rtlCol="0">
            <a:spAutoFit/>
          </a:bodyPr>
          <a:lstStyle/>
          <a:p>
            <a:pPr algn="ctr">
              <a:lnSpc>
                <a:spcPct val="100000"/>
              </a:lnSpc>
              <a:spcBef>
                <a:spcPts val="100"/>
              </a:spcBef>
            </a:pPr>
            <a:r>
              <a:rPr sz="3600" b="1" spc="-5" dirty="0">
                <a:solidFill>
                  <a:srgbClr val="FFFFFF"/>
                </a:solidFill>
                <a:latin typeface="Calibri"/>
                <a:cs typeface="Calibri"/>
              </a:rPr>
              <a:t>Who</a:t>
            </a:r>
            <a:r>
              <a:rPr sz="3600" b="1" spc="-10" dirty="0">
                <a:solidFill>
                  <a:srgbClr val="FFFFFF"/>
                </a:solidFill>
                <a:latin typeface="Calibri"/>
                <a:cs typeface="Calibri"/>
              </a:rPr>
              <a:t> </a:t>
            </a:r>
            <a:r>
              <a:rPr sz="3600" b="1" spc="-15" dirty="0">
                <a:solidFill>
                  <a:srgbClr val="FFFFFF"/>
                </a:solidFill>
                <a:latin typeface="Calibri"/>
                <a:cs typeface="Calibri"/>
              </a:rPr>
              <a:t>are</a:t>
            </a:r>
            <a:r>
              <a:rPr sz="3600" b="1" spc="-10" dirty="0">
                <a:solidFill>
                  <a:srgbClr val="FFFFFF"/>
                </a:solidFill>
                <a:latin typeface="Calibri"/>
                <a:cs typeface="Calibri"/>
              </a:rPr>
              <a:t> </a:t>
            </a:r>
            <a:r>
              <a:rPr sz="3600" b="1" spc="-5" dirty="0">
                <a:solidFill>
                  <a:srgbClr val="FFFFFF"/>
                </a:solidFill>
                <a:latin typeface="Calibri"/>
                <a:cs typeface="Calibri"/>
              </a:rPr>
              <a:t>the </a:t>
            </a:r>
            <a:r>
              <a:rPr sz="3600" b="1" spc="-30" dirty="0">
                <a:solidFill>
                  <a:srgbClr val="FFFFFF"/>
                </a:solidFill>
                <a:latin typeface="Calibri"/>
                <a:cs typeface="Calibri"/>
              </a:rPr>
              <a:t>“delegates”</a:t>
            </a:r>
            <a:r>
              <a:rPr sz="3600" b="1" spc="-10" dirty="0">
                <a:solidFill>
                  <a:srgbClr val="FFFFFF"/>
                </a:solidFill>
                <a:latin typeface="Calibri"/>
                <a:cs typeface="Calibri"/>
              </a:rPr>
              <a:t> </a:t>
            </a:r>
            <a:r>
              <a:rPr sz="3600" b="1" dirty="0">
                <a:solidFill>
                  <a:srgbClr val="FFFFFF"/>
                </a:solidFill>
                <a:latin typeface="Calibri"/>
                <a:cs typeface="Calibri"/>
              </a:rPr>
              <a:t>and</a:t>
            </a:r>
            <a:r>
              <a:rPr sz="3600" b="1" spc="5" dirty="0">
                <a:solidFill>
                  <a:srgbClr val="FFFFFF"/>
                </a:solidFill>
                <a:latin typeface="Calibri"/>
                <a:cs typeface="Calibri"/>
              </a:rPr>
              <a:t> </a:t>
            </a:r>
            <a:r>
              <a:rPr sz="3600" b="1" spc="-10" dirty="0">
                <a:solidFill>
                  <a:srgbClr val="FFFFFF"/>
                </a:solidFill>
                <a:latin typeface="Calibri"/>
                <a:cs typeface="Calibri"/>
              </a:rPr>
              <a:t>how</a:t>
            </a:r>
            <a:r>
              <a:rPr sz="3600" b="1" spc="5" dirty="0">
                <a:solidFill>
                  <a:srgbClr val="FFFFFF"/>
                </a:solidFill>
                <a:latin typeface="Calibri"/>
                <a:cs typeface="Calibri"/>
              </a:rPr>
              <a:t> </a:t>
            </a:r>
            <a:r>
              <a:rPr sz="3600" b="1" spc="-20" dirty="0">
                <a:solidFill>
                  <a:srgbClr val="FFFFFF"/>
                </a:solidFill>
                <a:latin typeface="Calibri"/>
                <a:cs typeface="Calibri"/>
              </a:rPr>
              <a:t>many</a:t>
            </a:r>
            <a:endParaRPr sz="3600">
              <a:latin typeface="Calibri"/>
              <a:cs typeface="Calibri"/>
            </a:endParaRPr>
          </a:p>
          <a:p>
            <a:pPr algn="ctr">
              <a:lnSpc>
                <a:spcPct val="100000"/>
              </a:lnSpc>
              <a:spcBef>
                <a:spcPts val="5"/>
              </a:spcBef>
            </a:pPr>
            <a:r>
              <a:rPr sz="3600" b="1" spc="-20" dirty="0">
                <a:solidFill>
                  <a:srgbClr val="FFFFFF"/>
                </a:solidFill>
                <a:latin typeface="Calibri"/>
                <a:cs typeface="Calibri"/>
              </a:rPr>
              <a:t>votes </a:t>
            </a:r>
            <a:r>
              <a:rPr sz="3600" b="1" dirty="0">
                <a:solidFill>
                  <a:srgbClr val="FFFFFF"/>
                </a:solidFill>
                <a:latin typeface="Calibri"/>
                <a:cs typeface="Calibri"/>
              </a:rPr>
              <a:t>does</a:t>
            </a:r>
            <a:r>
              <a:rPr sz="3600" b="1" spc="5" dirty="0">
                <a:solidFill>
                  <a:srgbClr val="FFFFFF"/>
                </a:solidFill>
                <a:latin typeface="Calibri"/>
                <a:cs typeface="Calibri"/>
              </a:rPr>
              <a:t> </a:t>
            </a:r>
            <a:r>
              <a:rPr sz="3600" b="1" spc="-5" dirty="0">
                <a:solidFill>
                  <a:srgbClr val="FFFFFF"/>
                </a:solidFill>
                <a:latin typeface="Calibri"/>
                <a:cs typeface="Calibri"/>
              </a:rPr>
              <a:t>each</a:t>
            </a:r>
            <a:r>
              <a:rPr sz="3600" b="1" spc="-20" dirty="0">
                <a:solidFill>
                  <a:srgbClr val="FFFFFF"/>
                </a:solidFill>
                <a:latin typeface="Calibri"/>
                <a:cs typeface="Calibri"/>
              </a:rPr>
              <a:t> </a:t>
            </a:r>
            <a:r>
              <a:rPr sz="3600" b="1" spc="-30" dirty="0">
                <a:solidFill>
                  <a:srgbClr val="FFFFFF"/>
                </a:solidFill>
                <a:latin typeface="Calibri"/>
                <a:cs typeface="Calibri"/>
              </a:rPr>
              <a:t>state</a:t>
            </a:r>
            <a:r>
              <a:rPr sz="3600" b="1" spc="-20" dirty="0">
                <a:solidFill>
                  <a:srgbClr val="FFFFFF"/>
                </a:solidFill>
                <a:latin typeface="Calibri"/>
                <a:cs typeface="Calibri"/>
              </a:rPr>
              <a:t> get?</a:t>
            </a:r>
            <a:endParaRPr sz="3600">
              <a:latin typeface="Calibri"/>
              <a:cs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0" y="-39039"/>
            <a:ext cx="7900034" cy="597599"/>
          </a:xfrm>
          <a:prstGeom prst="rect">
            <a:avLst/>
          </a:prstGeom>
        </p:spPr>
        <p:txBody>
          <a:bodyPr vert="horz" wrap="square" lIns="0" tIns="12700" rIns="0" bIns="0" rtlCol="0">
            <a:spAutoFit/>
          </a:bodyPr>
          <a:lstStyle/>
          <a:p>
            <a:pPr algn="ctr">
              <a:lnSpc>
                <a:spcPct val="100000"/>
              </a:lnSpc>
              <a:spcBef>
                <a:spcPts val="100"/>
              </a:spcBef>
            </a:pPr>
            <a:r>
              <a:rPr sz="2000" i="1" spc="-5" dirty="0">
                <a:latin typeface="Arial"/>
                <a:cs typeface="Arial"/>
              </a:rPr>
              <a:t>State Primaries </a:t>
            </a:r>
            <a:r>
              <a:rPr sz="2000" i="1" dirty="0">
                <a:latin typeface="Arial"/>
                <a:cs typeface="Arial"/>
              </a:rPr>
              <a:t>and</a:t>
            </a:r>
            <a:r>
              <a:rPr sz="2000" i="1" spc="-5" dirty="0">
                <a:latin typeface="Arial"/>
                <a:cs typeface="Arial"/>
              </a:rPr>
              <a:t> Caucuses</a:t>
            </a:r>
            <a:endParaRPr sz="2000" dirty="0">
              <a:latin typeface="Arial"/>
              <a:cs typeface="Arial"/>
            </a:endParaRPr>
          </a:p>
          <a:p>
            <a:pPr algn="ctr">
              <a:lnSpc>
                <a:spcPct val="100000"/>
              </a:lnSpc>
            </a:pPr>
            <a:r>
              <a:rPr sz="1800" i="1" spc="-5" dirty="0">
                <a:latin typeface="Arial"/>
                <a:cs typeface="Arial"/>
              </a:rPr>
              <a:t>2016 EDITION </a:t>
            </a:r>
            <a:r>
              <a:rPr sz="1800" i="1" dirty="0">
                <a:latin typeface="Arial"/>
                <a:cs typeface="Arial"/>
              </a:rPr>
              <a:t>– </a:t>
            </a:r>
            <a:r>
              <a:rPr sz="1800" i="1" spc="-5" dirty="0">
                <a:solidFill>
                  <a:srgbClr val="0000FF"/>
                </a:solidFill>
                <a:latin typeface="Arial"/>
                <a:cs typeface="Arial"/>
              </a:rPr>
              <a:t>Democratic </a:t>
            </a:r>
            <a:r>
              <a:rPr sz="1800" i="1" spc="-5" dirty="0">
                <a:latin typeface="Arial"/>
                <a:cs typeface="Arial"/>
              </a:rPr>
              <a:t>Delegates</a:t>
            </a:r>
            <a:endParaRPr sz="1800" dirty="0">
              <a:latin typeface="Arial"/>
              <a:cs typeface="Arial"/>
            </a:endParaRPr>
          </a:p>
        </p:txBody>
      </p:sp>
      <p:sp>
        <p:nvSpPr>
          <p:cNvPr id="4" name="object 4"/>
          <p:cNvSpPr txBox="1"/>
          <p:nvPr/>
        </p:nvSpPr>
        <p:spPr>
          <a:xfrm>
            <a:off x="0" y="971550"/>
            <a:ext cx="8941117" cy="3690754"/>
          </a:xfrm>
          <a:prstGeom prst="rect">
            <a:avLst/>
          </a:prstGeom>
        </p:spPr>
        <p:txBody>
          <a:bodyPr vert="horz" wrap="square" lIns="0" tIns="12700" rIns="0" bIns="0" rtlCol="0">
            <a:spAutoFit/>
          </a:bodyPr>
          <a:lstStyle/>
          <a:p>
            <a:pPr marL="354965" marR="24130" lvl="0" indent="-342900" algn="l" defTabSz="914400" rtl="0" eaLnBrk="1" fontAlgn="auto" latinLnBrk="0" hangingPunct="1">
              <a:lnSpc>
                <a:spcPct val="100000"/>
              </a:lnSpc>
              <a:spcBef>
                <a:spcPts val="100"/>
              </a:spcBef>
              <a:spcAft>
                <a:spcPts val="0"/>
              </a:spcAft>
              <a:buClrTx/>
              <a:buSzTx/>
              <a:buFont typeface="Arial"/>
              <a:buChar char="•"/>
              <a:tabLst>
                <a:tab pos="354965" algn="l"/>
                <a:tab pos="355600" algn="l"/>
              </a:tabLst>
              <a:defRPr/>
            </a:pPr>
            <a:r>
              <a:rPr kumimoji="0" sz="1800" b="1" i="0" u="none" strike="noStrike" kern="1200" cap="none" spc="0" normalizeH="0" baseline="0" noProof="0" dirty="0">
                <a:ln>
                  <a:noFill/>
                </a:ln>
                <a:solidFill>
                  <a:srgbClr val="0000FF"/>
                </a:solidFill>
                <a:effectLst/>
                <a:uLnTx/>
                <a:uFillTx/>
                <a:latin typeface="Arial"/>
                <a:ea typeface="+mn-ea"/>
                <a:cs typeface="Arial"/>
              </a:rPr>
              <a:t>The </a:t>
            </a:r>
            <a:r>
              <a:rPr kumimoji="0" sz="1800" b="1" i="0" u="none" strike="noStrike" kern="1200" cap="none" spc="-5" normalizeH="0" baseline="0" noProof="0" dirty="0">
                <a:ln>
                  <a:noFill/>
                </a:ln>
                <a:solidFill>
                  <a:srgbClr val="0000FF"/>
                </a:solidFill>
                <a:effectLst/>
                <a:uLnTx/>
                <a:uFillTx/>
                <a:latin typeface="Arial"/>
                <a:ea typeface="+mn-ea"/>
                <a:cs typeface="Arial"/>
              </a:rPr>
              <a:t>number </a:t>
            </a:r>
            <a:r>
              <a:rPr kumimoji="0" sz="1800" b="1" i="0" u="none" strike="noStrike" kern="1200" cap="none" spc="0" normalizeH="0" baseline="0" noProof="0" dirty="0">
                <a:ln>
                  <a:noFill/>
                </a:ln>
                <a:solidFill>
                  <a:srgbClr val="0000FF"/>
                </a:solidFill>
                <a:effectLst/>
                <a:uLnTx/>
                <a:uFillTx/>
                <a:latin typeface="Arial"/>
                <a:ea typeface="+mn-ea"/>
                <a:cs typeface="Arial"/>
              </a:rPr>
              <a:t>of </a:t>
            </a:r>
            <a:r>
              <a:rPr kumimoji="0" sz="1800" b="1" i="0" u="none" strike="noStrike" kern="1200" cap="none" spc="-5" normalizeH="0" baseline="0" noProof="0" dirty="0">
                <a:ln>
                  <a:noFill/>
                </a:ln>
                <a:solidFill>
                  <a:srgbClr val="0000FF"/>
                </a:solidFill>
                <a:effectLst/>
                <a:uLnTx/>
                <a:uFillTx/>
                <a:latin typeface="Arial"/>
                <a:ea typeface="+mn-ea"/>
                <a:cs typeface="Arial"/>
              </a:rPr>
              <a:t>pledged </a:t>
            </a:r>
            <a:r>
              <a:rPr kumimoji="0" sz="1800" b="1" i="0" u="none" strike="noStrike" kern="1200" cap="none" spc="0" normalizeH="0" baseline="0" noProof="0" dirty="0">
                <a:ln>
                  <a:noFill/>
                </a:ln>
                <a:solidFill>
                  <a:srgbClr val="0000FF"/>
                </a:solidFill>
                <a:effectLst/>
                <a:uLnTx/>
                <a:uFillTx/>
                <a:latin typeface="Arial"/>
                <a:ea typeface="+mn-ea"/>
                <a:cs typeface="Arial"/>
              </a:rPr>
              <a:t>delegates </a:t>
            </a:r>
            <a:r>
              <a:rPr kumimoji="0" sz="1800" b="1" i="0" u="none" strike="noStrike" kern="1200" cap="none" spc="-5" normalizeH="0" baseline="0" noProof="0" dirty="0">
                <a:ln>
                  <a:noFill/>
                </a:ln>
                <a:solidFill>
                  <a:srgbClr val="0000FF"/>
                </a:solidFill>
                <a:effectLst/>
                <a:uLnTx/>
                <a:uFillTx/>
                <a:latin typeface="Arial"/>
                <a:ea typeface="+mn-ea"/>
                <a:cs typeface="Arial"/>
              </a:rPr>
              <a:t>allocated </a:t>
            </a:r>
            <a:r>
              <a:rPr kumimoji="0" sz="1800" b="1" i="0" u="none" strike="noStrike" kern="1200" cap="none" spc="0" normalizeH="0" baseline="0" noProof="0" dirty="0">
                <a:ln>
                  <a:noFill/>
                </a:ln>
                <a:solidFill>
                  <a:srgbClr val="0000FF"/>
                </a:solidFill>
                <a:effectLst/>
                <a:uLnTx/>
                <a:uFillTx/>
                <a:latin typeface="Arial"/>
                <a:ea typeface="+mn-ea"/>
                <a:cs typeface="Arial"/>
              </a:rPr>
              <a:t>to </a:t>
            </a:r>
            <a:r>
              <a:rPr kumimoji="0" sz="1800" b="1" i="0" u="none" strike="noStrike" kern="1200" cap="none" spc="-5" normalizeH="0" baseline="0" noProof="0" dirty="0">
                <a:ln>
                  <a:noFill/>
                </a:ln>
                <a:solidFill>
                  <a:srgbClr val="0000FF"/>
                </a:solidFill>
                <a:effectLst/>
                <a:uLnTx/>
                <a:uFillTx/>
                <a:latin typeface="Arial"/>
                <a:ea typeface="+mn-ea"/>
                <a:cs typeface="Arial"/>
              </a:rPr>
              <a:t>each </a:t>
            </a:r>
            <a:r>
              <a:rPr kumimoji="0" sz="1800" b="1" i="0" u="none" strike="noStrike" kern="1200" cap="none" spc="0" normalizeH="0" baseline="0" noProof="0" dirty="0">
                <a:ln>
                  <a:noFill/>
                </a:ln>
                <a:solidFill>
                  <a:srgbClr val="0000FF"/>
                </a:solidFill>
                <a:effectLst/>
                <a:uLnTx/>
                <a:uFillTx/>
                <a:latin typeface="Arial"/>
                <a:ea typeface="+mn-ea"/>
                <a:cs typeface="Arial"/>
              </a:rPr>
              <a:t>of  </a:t>
            </a:r>
            <a:r>
              <a:rPr kumimoji="0" sz="1800" b="1" i="0" u="none" strike="noStrike" kern="1200" cap="none" spc="-5" normalizeH="0" baseline="0" noProof="0" dirty="0">
                <a:ln>
                  <a:noFill/>
                </a:ln>
                <a:solidFill>
                  <a:srgbClr val="0000FF"/>
                </a:solidFill>
                <a:effectLst/>
                <a:uLnTx/>
                <a:uFillTx/>
                <a:latin typeface="Arial"/>
                <a:ea typeface="+mn-ea"/>
                <a:cs typeface="Arial"/>
              </a:rPr>
              <a:t>the </a:t>
            </a:r>
            <a:r>
              <a:rPr kumimoji="0" sz="1800" b="1" i="0" u="none" strike="noStrike" kern="1200" cap="none" spc="0" normalizeH="0" baseline="0" noProof="0" dirty="0">
                <a:ln>
                  <a:noFill/>
                </a:ln>
                <a:solidFill>
                  <a:srgbClr val="0000FF"/>
                </a:solidFill>
                <a:effectLst/>
                <a:uLnTx/>
                <a:uFillTx/>
                <a:latin typeface="Arial"/>
                <a:ea typeface="+mn-ea"/>
                <a:cs typeface="Arial"/>
              </a:rPr>
              <a:t>50 </a:t>
            </a:r>
            <a:r>
              <a:rPr kumimoji="0" sz="1800" b="1" i="0" u="none" strike="noStrike" kern="1200" cap="none" spc="-5" normalizeH="0" baseline="0" noProof="0" dirty="0">
                <a:ln>
                  <a:noFill/>
                </a:ln>
                <a:solidFill>
                  <a:srgbClr val="0000FF"/>
                </a:solidFill>
                <a:effectLst/>
                <a:uLnTx/>
                <a:uFillTx/>
                <a:latin typeface="Arial"/>
                <a:ea typeface="+mn-ea"/>
                <a:cs typeface="Arial"/>
              </a:rPr>
              <a:t>U.S. states and </a:t>
            </a:r>
            <a:r>
              <a:rPr kumimoji="0" sz="1800" b="1" i="0" u="none" strike="noStrike" kern="1200" cap="none" spc="0" normalizeH="0" baseline="0" noProof="0" dirty="0">
                <a:ln>
                  <a:noFill/>
                </a:ln>
                <a:solidFill>
                  <a:srgbClr val="0000FF"/>
                </a:solidFill>
                <a:effectLst/>
                <a:uLnTx/>
                <a:uFillTx/>
                <a:latin typeface="Arial"/>
                <a:ea typeface="+mn-ea"/>
                <a:cs typeface="Arial"/>
              </a:rPr>
              <a:t>Washington, </a:t>
            </a:r>
            <a:r>
              <a:rPr kumimoji="0" sz="1800" b="1" i="0" u="none" strike="noStrike" kern="1200" cap="none" spc="-5" normalizeH="0" baseline="0" noProof="0" dirty="0">
                <a:ln>
                  <a:noFill/>
                </a:ln>
                <a:solidFill>
                  <a:srgbClr val="0000FF"/>
                </a:solidFill>
                <a:effectLst/>
                <a:uLnTx/>
                <a:uFillTx/>
                <a:latin typeface="Arial"/>
                <a:ea typeface="+mn-ea"/>
                <a:cs typeface="Arial"/>
              </a:rPr>
              <a:t>D.C. is based </a:t>
            </a:r>
            <a:r>
              <a:rPr kumimoji="0" sz="1800" b="1" i="0" u="none" strike="noStrike" kern="1200" cap="none" spc="0" normalizeH="0" baseline="0" noProof="0" dirty="0">
                <a:ln>
                  <a:noFill/>
                </a:ln>
                <a:solidFill>
                  <a:srgbClr val="0000FF"/>
                </a:solidFill>
                <a:effectLst/>
                <a:uLnTx/>
                <a:uFillTx/>
                <a:latin typeface="Arial"/>
                <a:ea typeface="+mn-ea"/>
                <a:cs typeface="Arial"/>
              </a:rPr>
              <a:t>on  </a:t>
            </a:r>
            <a:r>
              <a:rPr kumimoji="0" sz="1800" b="1" i="0" u="none" strike="noStrike" kern="1200" cap="none" spc="5" normalizeH="0" baseline="0" noProof="0" dirty="0">
                <a:ln>
                  <a:noFill/>
                </a:ln>
                <a:solidFill>
                  <a:srgbClr val="0000FF"/>
                </a:solidFill>
                <a:effectLst/>
                <a:uLnTx/>
                <a:uFillTx/>
                <a:latin typeface="Arial"/>
                <a:ea typeface="+mn-ea"/>
                <a:cs typeface="Arial"/>
              </a:rPr>
              <a:t>two </a:t>
            </a:r>
            <a:r>
              <a:rPr kumimoji="0" sz="1800" b="1" i="0" u="none" strike="noStrike" kern="1200" cap="none" spc="0" normalizeH="0" baseline="0" noProof="0" dirty="0">
                <a:ln>
                  <a:noFill/>
                </a:ln>
                <a:solidFill>
                  <a:srgbClr val="0000FF"/>
                </a:solidFill>
                <a:effectLst/>
                <a:uLnTx/>
                <a:uFillTx/>
                <a:latin typeface="Arial"/>
                <a:ea typeface="+mn-ea"/>
                <a:cs typeface="Arial"/>
              </a:rPr>
              <a:t>main</a:t>
            </a:r>
            <a:r>
              <a:rPr kumimoji="0" sz="1800" b="1" i="0" u="none" strike="noStrike" kern="1200" cap="none" spc="-40" normalizeH="0" baseline="0" noProof="0" dirty="0">
                <a:ln>
                  <a:noFill/>
                </a:ln>
                <a:solidFill>
                  <a:srgbClr val="0000FF"/>
                </a:solidFill>
                <a:effectLst/>
                <a:uLnTx/>
                <a:uFillTx/>
                <a:latin typeface="Arial"/>
                <a:ea typeface="+mn-ea"/>
                <a:cs typeface="Arial"/>
              </a:rPr>
              <a:t> </a:t>
            </a:r>
            <a:r>
              <a:rPr kumimoji="0" sz="1800" b="1" i="0" u="none" strike="noStrike" kern="1200" cap="none" spc="0" normalizeH="0" baseline="0" noProof="0" dirty="0">
                <a:ln>
                  <a:noFill/>
                </a:ln>
                <a:solidFill>
                  <a:srgbClr val="0000FF"/>
                </a:solidFill>
                <a:effectLst/>
                <a:uLnTx/>
                <a:uFillTx/>
                <a:latin typeface="Arial"/>
                <a:ea typeface="+mn-ea"/>
                <a:cs typeface="Arial"/>
              </a:rPr>
              <a:t>factors:</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756285" marR="179070" lvl="1" indent="-287020" algn="l" defTabSz="914400" rtl="0" eaLnBrk="1" fontAlgn="auto" latinLnBrk="0" hangingPunct="1">
              <a:lnSpc>
                <a:spcPct val="100000"/>
              </a:lnSpc>
              <a:spcBef>
                <a:spcPts val="270"/>
              </a:spcBef>
              <a:spcAft>
                <a:spcPts val="0"/>
              </a:spcAft>
              <a:buClrTx/>
              <a:buSzTx/>
              <a:buFont typeface="Arial"/>
              <a:buChar char="–"/>
              <a:tabLst>
                <a:tab pos="756285" algn="l"/>
                <a:tab pos="756920" algn="l"/>
              </a:tabLst>
              <a:defRPr/>
            </a:pPr>
            <a:r>
              <a:rPr kumimoji="0" sz="1800" b="1" i="0" u="none" strike="noStrike" kern="1200" cap="none" spc="0" normalizeH="0" baseline="0" noProof="0" dirty="0">
                <a:ln>
                  <a:noFill/>
                </a:ln>
                <a:solidFill>
                  <a:srgbClr val="0000FF"/>
                </a:solidFill>
                <a:effectLst/>
                <a:uLnTx/>
                <a:uFillTx/>
                <a:latin typeface="Arial"/>
                <a:ea typeface="+mn-ea"/>
                <a:cs typeface="Arial"/>
              </a:rPr>
              <a:t>(1) the proportion of </a:t>
            </a:r>
            <a:r>
              <a:rPr kumimoji="0" sz="1800" b="1" i="0" u="none" strike="noStrike" kern="1200" cap="none" spc="-5" normalizeH="0" baseline="0" noProof="0" dirty="0">
                <a:ln>
                  <a:noFill/>
                </a:ln>
                <a:solidFill>
                  <a:srgbClr val="0000FF"/>
                </a:solidFill>
                <a:effectLst/>
                <a:uLnTx/>
                <a:uFillTx/>
                <a:latin typeface="Arial"/>
                <a:ea typeface="+mn-ea"/>
                <a:cs typeface="Arial"/>
              </a:rPr>
              <a:t>votes </a:t>
            </a:r>
            <a:r>
              <a:rPr kumimoji="0" sz="1800" b="1" i="0" u="none" strike="noStrike" kern="1200" cap="none" spc="0" normalizeH="0" baseline="0" noProof="0" dirty="0">
                <a:ln>
                  <a:noFill/>
                </a:ln>
                <a:solidFill>
                  <a:srgbClr val="0000FF"/>
                </a:solidFill>
                <a:effectLst/>
                <a:uLnTx/>
                <a:uFillTx/>
                <a:latin typeface="Arial"/>
                <a:ea typeface="+mn-ea"/>
                <a:cs typeface="Arial"/>
              </a:rPr>
              <a:t>each state </a:t>
            </a:r>
            <a:r>
              <a:rPr kumimoji="0" sz="1800" b="1" i="0" u="none" strike="noStrike" kern="1200" cap="none" spc="-5" normalizeH="0" baseline="0" noProof="0" dirty="0">
                <a:ln>
                  <a:noFill/>
                </a:ln>
                <a:solidFill>
                  <a:srgbClr val="0000FF"/>
                </a:solidFill>
                <a:effectLst/>
                <a:uLnTx/>
                <a:uFillTx/>
                <a:latin typeface="Arial"/>
                <a:ea typeface="+mn-ea"/>
                <a:cs typeface="Arial"/>
              </a:rPr>
              <a:t>gave </a:t>
            </a:r>
            <a:r>
              <a:rPr kumimoji="0" sz="1800" b="1" i="0" u="none" strike="noStrike" kern="1200" cap="none" spc="0" normalizeH="0" baseline="0" noProof="0" dirty="0">
                <a:ln>
                  <a:noFill/>
                </a:ln>
                <a:solidFill>
                  <a:srgbClr val="0000FF"/>
                </a:solidFill>
                <a:effectLst/>
                <a:uLnTx/>
                <a:uFillTx/>
                <a:latin typeface="Arial"/>
                <a:ea typeface="+mn-ea"/>
                <a:cs typeface="Arial"/>
              </a:rPr>
              <a:t>to the  Democratic </a:t>
            </a:r>
            <a:r>
              <a:rPr kumimoji="0" sz="1800" b="1" i="0" u="none" strike="noStrike" kern="1200" cap="none" spc="-5" normalizeH="0" baseline="0" noProof="0" dirty="0">
                <a:ln>
                  <a:noFill/>
                </a:ln>
                <a:solidFill>
                  <a:srgbClr val="0000FF"/>
                </a:solidFill>
                <a:effectLst/>
                <a:uLnTx/>
                <a:uFillTx/>
                <a:latin typeface="Arial"/>
                <a:ea typeface="+mn-ea"/>
                <a:cs typeface="Arial"/>
              </a:rPr>
              <a:t>candidate </a:t>
            </a:r>
            <a:r>
              <a:rPr kumimoji="0" sz="1800" b="1" i="0" u="none" strike="noStrike" kern="1200" cap="none" spc="0" normalizeH="0" baseline="0" noProof="0" dirty="0">
                <a:ln>
                  <a:noFill/>
                </a:ln>
                <a:solidFill>
                  <a:srgbClr val="0000FF"/>
                </a:solidFill>
                <a:effectLst/>
                <a:uLnTx/>
                <a:uFillTx/>
                <a:latin typeface="Arial"/>
                <a:ea typeface="+mn-ea"/>
                <a:cs typeface="Arial"/>
              </a:rPr>
              <a:t>in the last three</a:t>
            </a:r>
            <a:r>
              <a:rPr kumimoji="0" sz="1800" b="1" i="0" u="none" strike="noStrike" kern="1200" cap="none" spc="-150" normalizeH="0" baseline="0" noProof="0" dirty="0">
                <a:ln>
                  <a:noFill/>
                </a:ln>
                <a:solidFill>
                  <a:srgbClr val="0000FF"/>
                </a:solidFill>
                <a:effectLst/>
                <a:uLnTx/>
                <a:uFillTx/>
                <a:latin typeface="Arial"/>
                <a:ea typeface="+mn-ea"/>
                <a:cs typeface="Arial"/>
              </a:rPr>
              <a:t> </a:t>
            </a:r>
            <a:r>
              <a:rPr kumimoji="0" sz="1800" b="1" i="0" u="none" strike="noStrike" kern="1200" cap="none" spc="0" normalizeH="0" baseline="0" noProof="0" dirty="0">
                <a:ln>
                  <a:noFill/>
                </a:ln>
                <a:solidFill>
                  <a:srgbClr val="0000FF"/>
                </a:solidFill>
                <a:effectLst/>
                <a:uLnTx/>
                <a:uFillTx/>
                <a:latin typeface="Arial"/>
                <a:ea typeface="+mn-ea"/>
                <a:cs typeface="Arial"/>
              </a:rPr>
              <a:t>presidential  elections,</a:t>
            </a:r>
            <a:r>
              <a:rPr kumimoji="0" sz="1800" b="1" i="0" u="none" strike="noStrike" kern="1200" cap="none" spc="-45" normalizeH="0" baseline="0" noProof="0" dirty="0">
                <a:ln>
                  <a:noFill/>
                </a:ln>
                <a:solidFill>
                  <a:srgbClr val="0000FF"/>
                </a:solidFill>
                <a:effectLst/>
                <a:uLnTx/>
                <a:uFillTx/>
                <a:latin typeface="Arial"/>
                <a:ea typeface="+mn-ea"/>
                <a:cs typeface="Arial"/>
              </a:rPr>
              <a:t> </a:t>
            </a:r>
            <a:r>
              <a:rPr kumimoji="0" sz="1800" b="1" i="0" u="none" strike="noStrike" kern="1200" cap="none" spc="0" normalizeH="0" baseline="0" noProof="0" dirty="0">
                <a:ln>
                  <a:noFill/>
                </a:ln>
                <a:solidFill>
                  <a:srgbClr val="0000FF"/>
                </a:solidFill>
                <a:effectLst/>
                <a:uLnTx/>
                <a:uFillTx/>
                <a:latin typeface="Arial"/>
                <a:ea typeface="+mn-ea"/>
                <a:cs typeface="Arial"/>
              </a:rPr>
              <a:t>and</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756285" marR="5080" lvl="1" indent="-287020" algn="l" defTabSz="914400" rtl="0" eaLnBrk="1" fontAlgn="auto" latinLnBrk="0" hangingPunct="1">
              <a:lnSpc>
                <a:spcPct val="100000"/>
              </a:lnSpc>
              <a:spcBef>
                <a:spcPts val="265"/>
              </a:spcBef>
              <a:spcAft>
                <a:spcPts val="0"/>
              </a:spcAft>
              <a:buClrTx/>
              <a:buSzTx/>
              <a:buFont typeface="Arial"/>
              <a:buChar char="–"/>
              <a:tabLst>
                <a:tab pos="756285" algn="l"/>
                <a:tab pos="756920" algn="l"/>
              </a:tabLst>
              <a:defRPr/>
            </a:pPr>
            <a:r>
              <a:rPr kumimoji="0" sz="1800" b="1" i="0" u="none" strike="noStrike" kern="1200" cap="none" spc="0" normalizeH="0" baseline="0" noProof="0" dirty="0">
                <a:ln>
                  <a:noFill/>
                </a:ln>
                <a:solidFill>
                  <a:srgbClr val="0000FF"/>
                </a:solidFill>
                <a:effectLst/>
                <a:uLnTx/>
                <a:uFillTx/>
                <a:latin typeface="Arial"/>
                <a:ea typeface="+mn-ea"/>
                <a:cs typeface="Arial"/>
              </a:rPr>
              <a:t>(2) the number of electoral </a:t>
            </a:r>
            <a:r>
              <a:rPr kumimoji="0" sz="1800" b="1" i="0" u="none" strike="noStrike" kern="1200" cap="none" spc="-5" normalizeH="0" baseline="0" noProof="0" dirty="0">
                <a:ln>
                  <a:noFill/>
                </a:ln>
                <a:solidFill>
                  <a:srgbClr val="0000FF"/>
                </a:solidFill>
                <a:effectLst/>
                <a:uLnTx/>
                <a:uFillTx/>
                <a:latin typeface="Arial"/>
                <a:ea typeface="+mn-ea"/>
                <a:cs typeface="Arial"/>
              </a:rPr>
              <a:t>votes </a:t>
            </a:r>
            <a:r>
              <a:rPr kumimoji="0" sz="1800" b="1" i="0" u="none" strike="noStrike" kern="1200" cap="none" spc="0" normalizeH="0" baseline="0" noProof="0" dirty="0">
                <a:ln>
                  <a:noFill/>
                </a:ln>
                <a:solidFill>
                  <a:srgbClr val="0000FF"/>
                </a:solidFill>
                <a:effectLst/>
                <a:uLnTx/>
                <a:uFillTx/>
                <a:latin typeface="Arial"/>
                <a:ea typeface="+mn-ea"/>
                <a:cs typeface="Arial"/>
              </a:rPr>
              <a:t>each state has in  the United States Electoral College. Depending on  each state's law and each state's party rules, </a:t>
            </a:r>
            <a:r>
              <a:rPr kumimoji="0" sz="1800" b="1" i="0" u="none" strike="noStrike" kern="1200" cap="none" spc="5" normalizeH="0" baseline="0" noProof="0" dirty="0">
                <a:ln>
                  <a:noFill/>
                </a:ln>
                <a:solidFill>
                  <a:srgbClr val="0000FF"/>
                </a:solidFill>
                <a:effectLst/>
                <a:uLnTx/>
                <a:uFillTx/>
                <a:latin typeface="Arial"/>
                <a:ea typeface="+mn-ea"/>
                <a:cs typeface="Arial"/>
              </a:rPr>
              <a:t>when  </a:t>
            </a:r>
            <a:r>
              <a:rPr kumimoji="0" sz="1800" b="1" i="0" u="none" strike="noStrike" kern="1200" cap="none" spc="-5" normalizeH="0" baseline="0" noProof="0" dirty="0">
                <a:ln>
                  <a:noFill/>
                </a:ln>
                <a:solidFill>
                  <a:srgbClr val="0000FF"/>
                </a:solidFill>
                <a:effectLst/>
                <a:uLnTx/>
                <a:uFillTx/>
                <a:latin typeface="Arial"/>
                <a:ea typeface="+mn-ea"/>
                <a:cs typeface="Arial"/>
              </a:rPr>
              <a:t>voters </a:t>
            </a:r>
            <a:r>
              <a:rPr kumimoji="0" sz="1800" b="1" i="0" u="none" strike="noStrike" kern="1200" cap="none" spc="0" normalizeH="0" baseline="0" noProof="0" dirty="0">
                <a:ln>
                  <a:noFill/>
                </a:ln>
                <a:solidFill>
                  <a:srgbClr val="0000FF"/>
                </a:solidFill>
                <a:effectLst/>
                <a:uLnTx/>
                <a:uFillTx/>
                <a:latin typeface="Arial"/>
                <a:ea typeface="+mn-ea"/>
                <a:cs typeface="Arial"/>
              </a:rPr>
              <a:t>cast ballots for a </a:t>
            </a:r>
            <a:r>
              <a:rPr kumimoji="0" sz="1800" b="1" i="0" u="none" strike="noStrike" kern="1200" cap="none" spc="-5" normalizeH="0" baseline="0" noProof="0" dirty="0">
                <a:ln>
                  <a:noFill/>
                </a:ln>
                <a:solidFill>
                  <a:srgbClr val="0000FF"/>
                </a:solidFill>
                <a:effectLst/>
                <a:uLnTx/>
                <a:uFillTx/>
                <a:latin typeface="Arial"/>
                <a:ea typeface="+mn-ea"/>
                <a:cs typeface="Arial"/>
              </a:rPr>
              <a:t>candidate </a:t>
            </a:r>
            <a:r>
              <a:rPr kumimoji="0" sz="1800" b="1" i="0" u="none" strike="noStrike" kern="1200" cap="none" spc="0" normalizeH="0" baseline="0" noProof="0" dirty="0">
                <a:ln>
                  <a:noFill/>
                </a:ln>
                <a:solidFill>
                  <a:srgbClr val="0000FF"/>
                </a:solidFill>
                <a:effectLst/>
                <a:uLnTx/>
                <a:uFillTx/>
                <a:latin typeface="Arial"/>
                <a:ea typeface="+mn-ea"/>
                <a:cs typeface="Arial"/>
              </a:rPr>
              <a:t>in a presidential  caucus or </a:t>
            </a:r>
            <a:r>
              <a:rPr kumimoji="0" sz="1800" b="1" i="0" u="none" strike="noStrike" kern="1200" cap="none" spc="-5" normalizeH="0" baseline="0" noProof="0" dirty="0">
                <a:ln>
                  <a:noFill/>
                </a:ln>
                <a:solidFill>
                  <a:srgbClr val="0000FF"/>
                </a:solidFill>
                <a:effectLst/>
                <a:uLnTx/>
                <a:uFillTx/>
                <a:latin typeface="Arial"/>
                <a:ea typeface="+mn-ea"/>
                <a:cs typeface="Arial"/>
              </a:rPr>
              <a:t>primary, </a:t>
            </a:r>
            <a:r>
              <a:rPr kumimoji="0" sz="1800" b="1" i="0" u="none" strike="noStrike" kern="1200" cap="none" spc="0" normalizeH="0" baseline="0" noProof="0" dirty="0">
                <a:ln>
                  <a:noFill/>
                </a:ln>
                <a:solidFill>
                  <a:srgbClr val="0000FF"/>
                </a:solidFill>
                <a:effectLst/>
                <a:uLnTx/>
                <a:uFillTx/>
                <a:latin typeface="Arial"/>
                <a:ea typeface="+mn-ea"/>
                <a:cs typeface="Arial"/>
              </a:rPr>
              <a:t>they may be voting to actually  award delegates </a:t>
            </a:r>
            <a:r>
              <a:rPr kumimoji="0" sz="1800" b="1" i="0" u="none" strike="noStrike" kern="1200" cap="none" spc="-5" normalizeH="0" baseline="0" noProof="0" dirty="0">
                <a:ln>
                  <a:noFill/>
                </a:ln>
                <a:solidFill>
                  <a:srgbClr val="0000FF"/>
                </a:solidFill>
                <a:effectLst/>
                <a:uLnTx/>
                <a:uFillTx/>
                <a:latin typeface="Arial"/>
                <a:ea typeface="+mn-ea"/>
                <a:cs typeface="Arial"/>
              </a:rPr>
              <a:t>bound </a:t>
            </a:r>
            <a:r>
              <a:rPr kumimoji="0" sz="1800" b="1" i="0" u="none" strike="noStrike" kern="1200" cap="none" spc="0" normalizeH="0" baseline="0" noProof="0" dirty="0">
                <a:ln>
                  <a:noFill/>
                </a:ln>
                <a:solidFill>
                  <a:srgbClr val="0000FF"/>
                </a:solidFill>
                <a:effectLst/>
                <a:uLnTx/>
                <a:uFillTx/>
                <a:latin typeface="Arial"/>
                <a:ea typeface="+mn-ea"/>
                <a:cs typeface="Arial"/>
              </a:rPr>
              <a:t>to </a:t>
            </a:r>
            <a:r>
              <a:rPr kumimoji="0" sz="1800" b="1" i="0" u="none" strike="noStrike" kern="1200" cap="none" spc="-5" normalizeH="0" baseline="0" noProof="0" dirty="0">
                <a:ln>
                  <a:noFill/>
                </a:ln>
                <a:solidFill>
                  <a:srgbClr val="0000FF"/>
                </a:solidFill>
                <a:effectLst/>
                <a:uLnTx/>
                <a:uFillTx/>
                <a:latin typeface="Arial"/>
                <a:ea typeface="+mn-ea"/>
                <a:cs typeface="Arial"/>
              </a:rPr>
              <a:t>vote </a:t>
            </a:r>
            <a:r>
              <a:rPr kumimoji="0" sz="1800" b="1" i="0" u="none" strike="noStrike" kern="1200" cap="none" spc="0" normalizeH="0" baseline="0" noProof="0" dirty="0">
                <a:ln>
                  <a:noFill/>
                </a:ln>
                <a:solidFill>
                  <a:srgbClr val="0000FF"/>
                </a:solidFill>
                <a:effectLst/>
                <a:uLnTx/>
                <a:uFillTx/>
                <a:latin typeface="Arial"/>
                <a:ea typeface="+mn-ea"/>
                <a:cs typeface="Arial"/>
              </a:rPr>
              <a:t>for a particular  </a:t>
            </a:r>
            <a:r>
              <a:rPr kumimoji="0" sz="1800" b="1" i="0" u="none" strike="noStrike" kern="1200" cap="none" spc="-5" normalizeH="0" baseline="0" noProof="0" dirty="0">
                <a:ln>
                  <a:noFill/>
                </a:ln>
                <a:solidFill>
                  <a:srgbClr val="0000FF"/>
                </a:solidFill>
                <a:effectLst/>
                <a:uLnTx/>
                <a:uFillTx/>
                <a:latin typeface="Arial"/>
                <a:ea typeface="+mn-ea"/>
                <a:cs typeface="Arial"/>
              </a:rPr>
              <a:t>candidate </a:t>
            </a:r>
            <a:r>
              <a:rPr kumimoji="0" sz="1800" b="1" i="0" u="none" strike="noStrike" kern="1200" cap="none" spc="0" normalizeH="0" baseline="0" noProof="0" dirty="0">
                <a:ln>
                  <a:noFill/>
                </a:ln>
                <a:solidFill>
                  <a:srgbClr val="0000FF"/>
                </a:solidFill>
                <a:effectLst/>
                <a:uLnTx/>
                <a:uFillTx/>
                <a:latin typeface="Arial"/>
                <a:ea typeface="+mn-ea"/>
                <a:cs typeface="Arial"/>
              </a:rPr>
              <a:t>at the state or national </a:t>
            </a:r>
            <a:r>
              <a:rPr kumimoji="0" sz="1800" b="1" i="0" u="none" strike="noStrike" kern="1200" cap="none" spc="-5" normalizeH="0" baseline="0" noProof="0" dirty="0">
                <a:ln>
                  <a:noFill/>
                </a:ln>
                <a:solidFill>
                  <a:srgbClr val="0000FF"/>
                </a:solidFill>
                <a:effectLst/>
                <a:uLnTx/>
                <a:uFillTx/>
                <a:latin typeface="Arial"/>
                <a:ea typeface="+mn-ea"/>
                <a:cs typeface="Arial"/>
              </a:rPr>
              <a:t>convention  </a:t>
            </a:r>
            <a:r>
              <a:rPr kumimoji="0" sz="1800" b="1" i="0" u="none" strike="noStrike" kern="1200" cap="none" spc="0" normalizeH="0" baseline="0" noProof="0" dirty="0">
                <a:ln>
                  <a:noFill/>
                </a:ln>
                <a:solidFill>
                  <a:srgbClr val="0000FF"/>
                </a:solidFill>
                <a:effectLst/>
                <a:uLnTx/>
                <a:uFillTx/>
                <a:latin typeface="Arial"/>
                <a:ea typeface="+mn-ea"/>
                <a:cs typeface="Arial"/>
              </a:rPr>
              <a:t>(</a:t>
            </a:r>
            <a:r>
              <a:rPr kumimoji="0" sz="1800" b="1" i="1" u="none" strike="noStrike" kern="1200" cap="none" spc="0" normalizeH="0" baseline="0" noProof="0" dirty="0">
                <a:ln>
                  <a:noFill/>
                </a:ln>
                <a:solidFill>
                  <a:srgbClr val="0000FF"/>
                </a:solidFill>
                <a:effectLst/>
                <a:uLnTx/>
                <a:uFillTx/>
                <a:latin typeface="Arial"/>
                <a:ea typeface="+mn-ea"/>
                <a:cs typeface="Arial"/>
              </a:rPr>
              <a:t>binding </a:t>
            </a:r>
            <a:r>
              <a:rPr kumimoji="0" sz="1800" b="1" i="0" u="none" strike="noStrike" kern="1200" cap="none" spc="0" normalizeH="0" baseline="0" noProof="0" dirty="0">
                <a:ln>
                  <a:noFill/>
                </a:ln>
                <a:solidFill>
                  <a:srgbClr val="0000FF"/>
                </a:solidFill>
                <a:effectLst/>
                <a:uLnTx/>
                <a:uFillTx/>
                <a:latin typeface="Arial"/>
                <a:ea typeface="+mn-ea"/>
                <a:cs typeface="Arial"/>
              </a:rPr>
              <a:t>primary or caucus), or they may simply be  expressing an opinion that the state party is </a:t>
            </a:r>
            <a:r>
              <a:rPr kumimoji="0" sz="1800" b="1" i="0" u="none" strike="noStrike" kern="1200" cap="none" spc="-5" normalizeH="0" baseline="0" noProof="0" dirty="0">
                <a:ln>
                  <a:noFill/>
                </a:ln>
                <a:solidFill>
                  <a:srgbClr val="0000FF"/>
                </a:solidFill>
                <a:effectLst/>
                <a:uLnTx/>
                <a:uFillTx/>
                <a:latin typeface="Arial"/>
                <a:ea typeface="+mn-ea"/>
                <a:cs typeface="Arial"/>
              </a:rPr>
              <a:t>not  bound </a:t>
            </a:r>
            <a:r>
              <a:rPr kumimoji="0" sz="1800" b="1" i="0" u="none" strike="noStrike" kern="1200" cap="none" spc="0" normalizeH="0" baseline="0" noProof="0" dirty="0">
                <a:ln>
                  <a:noFill/>
                </a:ln>
                <a:solidFill>
                  <a:srgbClr val="0000FF"/>
                </a:solidFill>
                <a:effectLst/>
                <a:uLnTx/>
                <a:uFillTx/>
                <a:latin typeface="Arial"/>
                <a:ea typeface="+mn-ea"/>
                <a:cs typeface="Arial"/>
              </a:rPr>
              <a:t>to follow in selecting delegates to the</a:t>
            </a:r>
            <a:r>
              <a:rPr kumimoji="0" sz="1800" b="1" i="0" u="none" strike="noStrike" kern="1200" cap="none" spc="-200" normalizeH="0" baseline="0" noProof="0" dirty="0">
                <a:ln>
                  <a:noFill/>
                </a:ln>
                <a:solidFill>
                  <a:srgbClr val="0000FF"/>
                </a:solidFill>
                <a:effectLst/>
                <a:uLnTx/>
                <a:uFillTx/>
                <a:latin typeface="Arial"/>
                <a:ea typeface="+mn-ea"/>
                <a:cs typeface="Arial"/>
              </a:rPr>
              <a:t> </a:t>
            </a:r>
            <a:r>
              <a:rPr kumimoji="0" sz="1800" b="1" i="0" u="none" strike="noStrike" kern="1200" cap="none" spc="0" normalizeH="0" baseline="0" noProof="0" dirty="0">
                <a:ln>
                  <a:noFill/>
                </a:ln>
                <a:solidFill>
                  <a:srgbClr val="0000FF"/>
                </a:solidFill>
                <a:effectLst/>
                <a:uLnTx/>
                <a:uFillTx/>
                <a:latin typeface="Arial"/>
                <a:ea typeface="+mn-ea"/>
                <a:cs typeface="Arial"/>
              </a:rPr>
              <a:t>national  </a:t>
            </a:r>
            <a:r>
              <a:rPr kumimoji="0" sz="1800" b="1" i="0" u="none" strike="noStrike" kern="1200" cap="none" spc="-5" normalizeH="0" baseline="0" noProof="0" dirty="0">
                <a:ln>
                  <a:noFill/>
                </a:ln>
                <a:solidFill>
                  <a:srgbClr val="0000FF"/>
                </a:solidFill>
                <a:effectLst/>
                <a:uLnTx/>
                <a:uFillTx/>
                <a:latin typeface="Arial"/>
                <a:ea typeface="+mn-ea"/>
                <a:cs typeface="Arial"/>
              </a:rPr>
              <a:t>convention </a:t>
            </a:r>
            <a:r>
              <a:rPr kumimoji="0" sz="1800" b="1" i="0" u="none" strike="noStrike" kern="1200" cap="none" spc="0" normalizeH="0" baseline="0" noProof="0" dirty="0">
                <a:ln>
                  <a:noFill/>
                </a:ln>
                <a:solidFill>
                  <a:srgbClr val="0000FF"/>
                </a:solidFill>
                <a:effectLst/>
                <a:uLnTx/>
                <a:uFillTx/>
                <a:latin typeface="Arial"/>
                <a:ea typeface="+mn-ea"/>
                <a:cs typeface="Arial"/>
              </a:rPr>
              <a:t>(</a:t>
            </a:r>
            <a:r>
              <a:rPr kumimoji="0" sz="1800" b="1" i="1" u="none" strike="noStrike" kern="1200" cap="none" spc="0" normalizeH="0" baseline="0" noProof="0" dirty="0">
                <a:ln>
                  <a:noFill/>
                </a:ln>
                <a:solidFill>
                  <a:srgbClr val="0000FF"/>
                </a:solidFill>
                <a:effectLst/>
                <a:uLnTx/>
                <a:uFillTx/>
                <a:latin typeface="Arial"/>
                <a:ea typeface="+mn-ea"/>
                <a:cs typeface="Arial"/>
              </a:rPr>
              <a:t>non-binding </a:t>
            </a:r>
            <a:r>
              <a:rPr kumimoji="0" sz="1800" b="1" i="0" u="none" strike="noStrike" kern="1200" cap="none" spc="0" normalizeH="0" baseline="0" noProof="0" dirty="0">
                <a:ln>
                  <a:noFill/>
                </a:ln>
                <a:solidFill>
                  <a:srgbClr val="0000FF"/>
                </a:solidFill>
                <a:effectLst/>
                <a:uLnTx/>
                <a:uFillTx/>
                <a:latin typeface="Arial"/>
                <a:ea typeface="+mn-ea"/>
                <a:cs typeface="Arial"/>
              </a:rPr>
              <a:t>primary or</a:t>
            </a:r>
            <a:r>
              <a:rPr kumimoji="0" sz="1800" b="1" i="0" u="none" strike="noStrike" kern="1200" cap="none" spc="-90" normalizeH="0" baseline="0" noProof="0" dirty="0">
                <a:ln>
                  <a:noFill/>
                </a:ln>
                <a:solidFill>
                  <a:srgbClr val="0000FF"/>
                </a:solidFill>
                <a:effectLst/>
                <a:uLnTx/>
                <a:uFillTx/>
                <a:latin typeface="Arial"/>
                <a:ea typeface="+mn-ea"/>
                <a:cs typeface="Arial"/>
              </a:rPr>
              <a:t> </a:t>
            </a:r>
            <a:r>
              <a:rPr kumimoji="0" sz="1800" b="1" i="0" u="none" strike="noStrike" kern="1200" cap="none" spc="0" normalizeH="0" baseline="0" noProof="0" dirty="0">
                <a:ln>
                  <a:noFill/>
                </a:ln>
                <a:solidFill>
                  <a:srgbClr val="0000FF"/>
                </a:solidFill>
                <a:effectLst/>
                <a:uLnTx/>
                <a:uFillTx/>
                <a:latin typeface="Arial"/>
                <a:ea typeface="+mn-ea"/>
                <a:cs typeface="Arial"/>
              </a:rPr>
              <a:t>caucus).</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457200" marR="0" lvl="1" indent="0" algn="l" defTabSz="914400" rtl="0" eaLnBrk="1" fontAlgn="auto" latinLnBrk="0" hangingPunct="1">
              <a:lnSpc>
                <a:spcPct val="100000"/>
              </a:lnSpc>
              <a:spcBef>
                <a:spcPts val="15"/>
              </a:spcBef>
              <a:spcAft>
                <a:spcPts val="0"/>
              </a:spcAft>
              <a:buClr>
                <a:srgbClr val="0000FF"/>
              </a:buClr>
              <a:buSzTx/>
              <a:buFont typeface="Arial"/>
              <a:buChar char="–"/>
              <a:tabLst/>
              <a:defRPr/>
            </a:pPr>
            <a:endParaRPr kumimoji="0" sz="1800" b="0" i="0" u="none" strike="noStrike" kern="1200" cap="none" spc="0" normalizeH="0" baseline="0" noProof="0" dirty="0">
              <a:ln>
                <a:noFill/>
              </a:ln>
              <a:solidFill>
                <a:prstClr val="black"/>
              </a:solidFill>
              <a:effectLst/>
              <a:uLnTx/>
              <a:uFillTx/>
              <a:latin typeface="Times New Roman"/>
              <a:ea typeface="+mn-ea"/>
              <a:cs typeface="Times New Roman"/>
            </a:endParaRPr>
          </a:p>
        </p:txBody>
      </p:sp>
      <p:pic>
        <p:nvPicPr>
          <p:cNvPr id="1026" name="Picture 2" descr="Democratic Donkey Decal | Magnet Americ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0"/>
            <a:ext cx="584008" cy="5840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emocratic Donkey Decal | Magnet Americ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1635"/>
            <a:ext cx="584008" cy="584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020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0" y="-39039"/>
            <a:ext cx="7900034" cy="597599"/>
          </a:xfrm>
          <a:prstGeom prst="rect">
            <a:avLst/>
          </a:prstGeom>
        </p:spPr>
        <p:txBody>
          <a:bodyPr vert="horz" wrap="square" lIns="0" tIns="12700" rIns="0" bIns="0" rtlCol="0">
            <a:spAutoFit/>
          </a:bodyPr>
          <a:lstStyle/>
          <a:p>
            <a:pPr algn="ctr">
              <a:lnSpc>
                <a:spcPct val="100000"/>
              </a:lnSpc>
              <a:spcBef>
                <a:spcPts val="100"/>
              </a:spcBef>
            </a:pPr>
            <a:r>
              <a:rPr sz="2000" i="1" spc="-5" dirty="0">
                <a:latin typeface="Arial"/>
                <a:cs typeface="Arial"/>
              </a:rPr>
              <a:t>State Primaries </a:t>
            </a:r>
            <a:r>
              <a:rPr sz="2000" i="1" dirty="0">
                <a:latin typeface="Arial"/>
                <a:cs typeface="Arial"/>
              </a:rPr>
              <a:t>and</a:t>
            </a:r>
            <a:r>
              <a:rPr sz="2000" i="1" spc="-5" dirty="0">
                <a:latin typeface="Arial"/>
                <a:cs typeface="Arial"/>
              </a:rPr>
              <a:t> Caucuses</a:t>
            </a:r>
            <a:endParaRPr sz="2000" dirty="0">
              <a:latin typeface="Arial"/>
              <a:cs typeface="Arial"/>
            </a:endParaRPr>
          </a:p>
          <a:p>
            <a:pPr algn="ctr">
              <a:lnSpc>
                <a:spcPct val="100000"/>
              </a:lnSpc>
            </a:pPr>
            <a:r>
              <a:rPr sz="1800" i="1" spc="-5" dirty="0">
                <a:latin typeface="Arial"/>
                <a:cs typeface="Arial"/>
              </a:rPr>
              <a:t>2016 EDITION </a:t>
            </a:r>
            <a:r>
              <a:rPr sz="1800" i="1" dirty="0">
                <a:latin typeface="Arial"/>
                <a:cs typeface="Arial"/>
              </a:rPr>
              <a:t>– </a:t>
            </a:r>
            <a:r>
              <a:rPr sz="1800" i="1" spc="-5" dirty="0">
                <a:solidFill>
                  <a:srgbClr val="0000FF"/>
                </a:solidFill>
                <a:latin typeface="Arial"/>
                <a:cs typeface="Arial"/>
              </a:rPr>
              <a:t>Democratic </a:t>
            </a:r>
            <a:r>
              <a:rPr sz="1800" i="1" spc="-5" dirty="0">
                <a:latin typeface="Arial"/>
                <a:cs typeface="Arial"/>
              </a:rPr>
              <a:t>Delegates</a:t>
            </a:r>
            <a:endParaRPr sz="1800" dirty="0">
              <a:latin typeface="Arial"/>
              <a:cs typeface="Arial"/>
            </a:endParaRPr>
          </a:p>
        </p:txBody>
      </p:sp>
      <p:pic>
        <p:nvPicPr>
          <p:cNvPr id="1026" name="Picture 2" descr="Democratic Donkey Decal | Magnet Americ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0"/>
            <a:ext cx="584008" cy="5840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emocratic Donkey Decal | Magnet Americ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1635"/>
            <a:ext cx="584008" cy="58400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3B97297-E9EB-4841-9882-E2C98E53A965}"/>
              </a:ext>
            </a:extLst>
          </p:cNvPr>
          <p:cNvSpPr txBox="1"/>
          <p:nvPr/>
        </p:nvSpPr>
        <p:spPr>
          <a:xfrm>
            <a:off x="-12384" y="600220"/>
            <a:ext cx="9164403" cy="1200329"/>
          </a:xfrm>
          <a:prstGeom prst="rect">
            <a:avLst/>
          </a:prstGeom>
          <a:noFill/>
        </p:spPr>
        <p:txBody>
          <a:bodyPr wrap="square">
            <a:spAutoFit/>
          </a:bodyPr>
          <a:lstStyle/>
          <a:p>
            <a:pPr marL="354965" marR="36830" lvl="0" indent="-342900" algn="l" defTabSz="914400" rtl="0" eaLnBrk="1" fontAlgn="auto" latinLnBrk="0" hangingPunct="1">
              <a:lnSpc>
                <a:spcPct val="100000"/>
              </a:lnSpc>
              <a:spcBef>
                <a:spcPts val="0"/>
              </a:spcBef>
              <a:spcAft>
                <a:spcPts val="0"/>
              </a:spcAft>
              <a:buClrTx/>
              <a:buSzTx/>
              <a:buFont typeface="Arial"/>
              <a:buChar char="•"/>
              <a:tabLst>
                <a:tab pos="354965" algn="l"/>
                <a:tab pos="355600" algn="l"/>
              </a:tabLst>
              <a:defRPr/>
            </a:pPr>
            <a:r>
              <a:rPr kumimoji="0" lang="en-US" sz="1800" b="1" i="0" u="none" strike="noStrike" kern="1200" cap="none" spc="-5" normalizeH="0" baseline="0" noProof="0" dirty="0">
                <a:ln>
                  <a:noFill/>
                </a:ln>
                <a:solidFill>
                  <a:srgbClr val="0000FF"/>
                </a:solidFill>
                <a:effectLst/>
                <a:uLnTx/>
                <a:uFillTx/>
                <a:latin typeface="Arial"/>
                <a:ea typeface="+mn-ea"/>
                <a:cs typeface="Arial"/>
              </a:rPr>
              <a:t>A </a:t>
            </a:r>
            <a:r>
              <a:rPr kumimoji="0" lang="en-US" sz="1800" b="1" i="0" u="none" strike="noStrike" kern="1200" cap="none" spc="0" normalizeH="0" baseline="0" noProof="0" dirty="0">
                <a:ln>
                  <a:noFill/>
                </a:ln>
                <a:solidFill>
                  <a:srgbClr val="0000FF"/>
                </a:solidFill>
                <a:effectLst/>
                <a:uLnTx/>
                <a:uFillTx/>
                <a:latin typeface="Arial"/>
                <a:ea typeface="+mn-ea"/>
                <a:cs typeface="Arial"/>
              </a:rPr>
              <a:t>SUPERDELEGATE</a:t>
            </a:r>
            <a:r>
              <a:rPr kumimoji="0" lang="en-US" sz="1800" b="1" i="1" u="none" strike="noStrike" kern="1200" cap="none" spc="0" normalizeH="0" baseline="0" noProof="0" dirty="0">
                <a:ln>
                  <a:noFill/>
                </a:ln>
                <a:solidFill>
                  <a:srgbClr val="0000FF"/>
                </a:solidFill>
                <a:effectLst/>
                <a:uLnTx/>
                <a:uFillTx/>
                <a:latin typeface="Arial"/>
                <a:ea typeface="+mn-ea"/>
                <a:cs typeface="Arial"/>
              </a:rPr>
              <a:t> </a:t>
            </a:r>
            <a:r>
              <a:rPr kumimoji="0" lang="en-US" sz="1800" b="1" i="0" u="none" strike="noStrike" kern="1200" cap="none" spc="0" normalizeH="0" baseline="0" noProof="0" dirty="0">
                <a:ln>
                  <a:noFill/>
                </a:ln>
                <a:solidFill>
                  <a:srgbClr val="0000FF"/>
                </a:solidFill>
                <a:effectLst/>
                <a:uLnTx/>
                <a:uFillTx/>
                <a:latin typeface="Arial"/>
                <a:ea typeface="+mn-ea"/>
                <a:cs typeface="Arial"/>
              </a:rPr>
              <a:t>is an unpledged delegate to the </a:t>
            </a:r>
            <a:r>
              <a:rPr kumimoji="0" lang="en-US" sz="1800" b="1" i="0" u="none" strike="noStrike" kern="1200" cap="none" spc="-5" normalizeH="0" baseline="0" noProof="0" dirty="0">
                <a:ln>
                  <a:noFill/>
                </a:ln>
                <a:solidFill>
                  <a:srgbClr val="0000FF"/>
                </a:solidFill>
                <a:effectLst/>
                <a:uLnTx/>
                <a:uFillTx/>
                <a:latin typeface="Arial"/>
                <a:ea typeface="+mn-ea"/>
                <a:cs typeface="Arial"/>
              </a:rPr>
              <a:t>Democratic </a:t>
            </a:r>
            <a:r>
              <a:rPr kumimoji="0" lang="en-US" sz="1800" b="1" i="0" u="none" strike="noStrike" kern="1200" cap="none" spc="0" normalizeH="0" baseline="0" noProof="0" dirty="0">
                <a:ln>
                  <a:noFill/>
                </a:ln>
                <a:solidFill>
                  <a:srgbClr val="0000FF"/>
                </a:solidFill>
                <a:effectLst/>
                <a:uLnTx/>
                <a:uFillTx/>
                <a:latin typeface="Arial"/>
                <a:ea typeface="+mn-ea"/>
                <a:cs typeface="Arial"/>
              </a:rPr>
              <a:t>National </a:t>
            </a:r>
            <a:r>
              <a:rPr kumimoji="0" lang="en-US" sz="1800" b="1" i="0" u="none" strike="noStrike" kern="1200" cap="none" spc="5" normalizeH="0" baseline="0" noProof="0" dirty="0">
                <a:ln>
                  <a:noFill/>
                </a:ln>
                <a:solidFill>
                  <a:srgbClr val="0000FF"/>
                </a:solidFill>
                <a:effectLst/>
                <a:uLnTx/>
                <a:uFillTx/>
                <a:latin typeface="Arial"/>
                <a:ea typeface="+mn-ea"/>
                <a:cs typeface="Arial"/>
              </a:rPr>
              <a:t> </a:t>
            </a:r>
            <a:r>
              <a:rPr kumimoji="0" lang="en-US" sz="1800" b="1" i="0" u="none" strike="noStrike" kern="1200" cap="none" spc="-5" normalizeH="0" baseline="0" noProof="0" dirty="0">
                <a:ln>
                  <a:noFill/>
                </a:ln>
                <a:solidFill>
                  <a:srgbClr val="0000FF"/>
                </a:solidFill>
                <a:effectLst/>
                <a:uLnTx/>
                <a:uFillTx/>
                <a:latin typeface="Arial"/>
                <a:ea typeface="+mn-ea"/>
                <a:cs typeface="Arial"/>
              </a:rPr>
              <a:t>Convention </a:t>
            </a:r>
            <a:r>
              <a:rPr kumimoji="0" lang="en-US" sz="1800" b="1" i="0" u="none" strike="noStrike" kern="1200" cap="none" spc="5" normalizeH="0" baseline="0" noProof="0" dirty="0">
                <a:ln>
                  <a:noFill/>
                </a:ln>
                <a:solidFill>
                  <a:srgbClr val="0000FF"/>
                </a:solidFill>
                <a:effectLst/>
                <a:uLnTx/>
                <a:uFillTx/>
                <a:latin typeface="Arial"/>
                <a:ea typeface="+mn-ea"/>
                <a:cs typeface="Arial"/>
              </a:rPr>
              <a:t>who </a:t>
            </a:r>
            <a:r>
              <a:rPr kumimoji="0" lang="en-US" sz="1800" b="1" i="0" u="none" strike="noStrike" kern="1200" cap="none" spc="0" normalizeH="0" baseline="0" noProof="0" dirty="0">
                <a:ln>
                  <a:noFill/>
                </a:ln>
                <a:solidFill>
                  <a:srgbClr val="0000FF"/>
                </a:solidFill>
                <a:effectLst/>
                <a:uLnTx/>
                <a:uFillTx/>
                <a:latin typeface="Arial"/>
                <a:ea typeface="+mn-ea"/>
                <a:cs typeface="Arial"/>
              </a:rPr>
              <a:t>is </a:t>
            </a:r>
            <a:r>
              <a:rPr kumimoji="0" lang="en-US" sz="1800" b="1" i="0" u="none" strike="noStrike" kern="1200" cap="none" spc="-5" normalizeH="0" baseline="0" noProof="0" dirty="0">
                <a:ln>
                  <a:noFill/>
                </a:ln>
                <a:solidFill>
                  <a:srgbClr val="0000FF"/>
                </a:solidFill>
                <a:effectLst/>
                <a:uLnTx/>
                <a:uFillTx/>
                <a:latin typeface="Arial"/>
                <a:ea typeface="+mn-ea"/>
                <a:cs typeface="Arial"/>
              </a:rPr>
              <a:t>seated </a:t>
            </a:r>
            <a:r>
              <a:rPr kumimoji="0" lang="en-US" sz="1800" b="1" i="0" u="none" strike="noStrike" kern="1200" cap="none" spc="0" normalizeH="0" baseline="0" noProof="0" dirty="0">
                <a:ln>
                  <a:noFill/>
                </a:ln>
                <a:solidFill>
                  <a:srgbClr val="0000FF"/>
                </a:solidFill>
                <a:effectLst/>
                <a:uLnTx/>
                <a:uFillTx/>
                <a:latin typeface="Arial"/>
                <a:ea typeface="+mn-ea"/>
                <a:cs typeface="Arial"/>
              </a:rPr>
              <a:t>automatically and chooses for </a:t>
            </a:r>
            <a:r>
              <a:rPr kumimoji="0" lang="en-US" sz="1800" b="1" i="0" u="none" strike="noStrike" kern="1200" cap="none" spc="-5" normalizeH="0" baseline="0" noProof="0" dirty="0">
                <a:ln>
                  <a:noFill/>
                </a:ln>
                <a:solidFill>
                  <a:srgbClr val="0000FF"/>
                </a:solidFill>
                <a:effectLst/>
                <a:uLnTx/>
                <a:uFillTx/>
                <a:latin typeface="Arial"/>
                <a:ea typeface="+mn-ea"/>
                <a:cs typeface="Arial"/>
              </a:rPr>
              <a:t>themselves </a:t>
            </a:r>
            <a:r>
              <a:rPr kumimoji="0" lang="en-US" sz="1800" b="1" i="0" u="none" strike="noStrike" kern="1200" cap="none" spc="0" normalizeH="0" baseline="0" noProof="0" dirty="0">
                <a:ln>
                  <a:noFill/>
                </a:ln>
                <a:solidFill>
                  <a:srgbClr val="0000FF"/>
                </a:solidFill>
                <a:effectLst/>
                <a:uLnTx/>
                <a:uFillTx/>
                <a:latin typeface="Arial"/>
                <a:ea typeface="+mn-ea"/>
                <a:cs typeface="Arial"/>
              </a:rPr>
              <a:t>for </a:t>
            </a:r>
            <a:r>
              <a:rPr kumimoji="0" lang="en-US" sz="1800" b="1" i="0" u="none" strike="noStrike" kern="1200" cap="none" spc="5" normalizeH="0" baseline="0" noProof="0" dirty="0">
                <a:ln>
                  <a:noFill/>
                </a:ln>
                <a:solidFill>
                  <a:srgbClr val="0000FF"/>
                </a:solidFill>
                <a:effectLst/>
                <a:uLnTx/>
                <a:uFillTx/>
                <a:latin typeface="Arial"/>
                <a:ea typeface="+mn-ea"/>
                <a:cs typeface="Arial"/>
              </a:rPr>
              <a:t>whom </a:t>
            </a:r>
            <a:r>
              <a:rPr kumimoji="0" lang="en-US" sz="1800" b="1" i="0" u="none" strike="noStrike" kern="1200" cap="none" spc="-240" normalizeH="0" baseline="0" noProof="0" dirty="0">
                <a:ln>
                  <a:noFill/>
                </a:ln>
                <a:solidFill>
                  <a:srgbClr val="0000FF"/>
                </a:solidFill>
                <a:effectLst/>
                <a:uLnTx/>
                <a:uFillTx/>
                <a:latin typeface="Arial"/>
                <a:ea typeface="+mn-ea"/>
                <a:cs typeface="Arial"/>
              </a:rPr>
              <a:t> </a:t>
            </a:r>
            <a:r>
              <a:rPr kumimoji="0" lang="en-US" sz="1800" b="1" i="0" u="none" strike="noStrike" kern="1200" cap="none" spc="0" normalizeH="0" baseline="0" noProof="0" dirty="0">
                <a:ln>
                  <a:noFill/>
                </a:ln>
                <a:solidFill>
                  <a:srgbClr val="0000FF"/>
                </a:solidFill>
                <a:effectLst/>
                <a:uLnTx/>
                <a:uFillTx/>
                <a:latin typeface="Arial"/>
                <a:ea typeface="+mn-ea"/>
                <a:cs typeface="Arial"/>
              </a:rPr>
              <a:t>they </a:t>
            </a:r>
            <a:r>
              <a:rPr kumimoji="0" lang="en-US" sz="1800" b="1" i="0" u="none" strike="noStrike" kern="1200" cap="none" spc="-5" normalizeH="0" baseline="0" noProof="0" dirty="0">
                <a:ln>
                  <a:noFill/>
                </a:ln>
                <a:solidFill>
                  <a:srgbClr val="0000FF"/>
                </a:solidFill>
                <a:effectLst/>
                <a:uLnTx/>
                <a:uFillTx/>
                <a:latin typeface="Arial"/>
                <a:ea typeface="+mn-ea"/>
                <a:cs typeface="Arial"/>
              </a:rPr>
              <a:t>vote. </a:t>
            </a:r>
            <a:r>
              <a:rPr kumimoji="0" lang="en-US" sz="1800" b="1" i="0" u="none" strike="noStrike" kern="1200" cap="none" spc="0" normalizeH="0" baseline="0" noProof="0" dirty="0">
                <a:ln>
                  <a:noFill/>
                </a:ln>
                <a:solidFill>
                  <a:srgbClr val="0000FF"/>
                </a:solidFill>
                <a:effectLst/>
                <a:uLnTx/>
                <a:uFillTx/>
                <a:latin typeface="Arial"/>
                <a:ea typeface="+mn-ea"/>
                <a:cs typeface="Arial"/>
              </a:rPr>
              <a:t>These superdelegates include elected officials, and party </a:t>
            </a:r>
            <a:r>
              <a:rPr kumimoji="0" lang="en-US" sz="1800" b="1" i="0" u="none" strike="noStrike" kern="1200" cap="none" spc="-5" normalizeH="0" baseline="0" noProof="0" dirty="0">
                <a:ln>
                  <a:noFill/>
                </a:ln>
                <a:solidFill>
                  <a:srgbClr val="0000FF"/>
                </a:solidFill>
                <a:effectLst/>
                <a:uLnTx/>
                <a:uFillTx/>
                <a:latin typeface="Arial"/>
                <a:ea typeface="+mn-ea"/>
                <a:cs typeface="Arial"/>
              </a:rPr>
              <a:t>activists </a:t>
            </a:r>
            <a:r>
              <a:rPr kumimoji="0" lang="en-US" sz="1800" b="1" i="0" u="none" strike="noStrike" kern="1200" cap="none" spc="0" normalizeH="0" baseline="0" noProof="0" dirty="0">
                <a:ln>
                  <a:noFill/>
                </a:ln>
                <a:solidFill>
                  <a:srgbClr val="0000FF"/>
                </a:solidFill>
                <a:effectLst/>
                <a:uLnTx/>
                <a:uFillTx/>
                <a:latin typeface="Arial"/>
                <a:ea typeface="+mn-ea"/>
                <a:cs typeface="Arial"/>
              </a:rPr>
              <a:t> and</a:t>
            </a:r>
            <a:r>
              <a:rPr kumimoji="0" lang="en-US" sz="1800" b="1" i="0" u="none" strike="noStrike" kern="1200" cap="none" spc="-15" normalizeH="0" baseline="0" noProof="0" dirty="0">
                <a:ln>
                  <a:noFill/>
                </a:ln>
                <a:solidFill>
                  <a:srgbClr val="0000FF"/>
                </a:solidFill>
                <a:effectLst/>
                <a:uLnTx/>
                <a:uFillTx/>
                <a:latin typeface="Arial"/>
                <a:ea typeface="+mn-ea"/>
                <a:cs typeface="Arial"/>
              </a:rPr>
              <a:t> </a:t>
            </a:r>
            <a:r>
              <a:rPr kumimoji="0" lang="en-US" sz="1800" b="1" i="0" u="none" strike="noStrike" kern="1200" cap="none" spc="0" normalizeH="0" baseline="0" noProof="0" dirty="0">
                <a:ln>
                  <a:noFill/>
                </a:ln>
                <a:solidFill>
                  <a:srgbClr val="0000FF"/>
                </a:solidFill>
                <a:effectLst/>
                <a:uLnTx/>
                <a:uFillTx/>
                <a:latin typeface="Arial"/>
                <a:ea typeface="+mn-ea"/>
                <a:cs typeface="Arial"/>
              </a:rPr>
              <a:t>officials.</a:t>
            </a:r>
            <a:r>
              <a:rPr kumimoji="0" lang="en-US" sz="1800" b="1" i="0" u="none" strike="noStrike" kern="1200" cap="none" spc="-25" normalizeH="0" baseline="0" noProof="0" dirty="0">
                <a:ln>
                  <a:noFill/>
                </a:ln>
                <a:solidFill>
                  <a:srgbClr val="0000FF"/>
                </a:solidFill>
                <a:effectLst/>
                <a:uLnTx/>
                <a:uFillTx/>
                <a:latin typeface="Arial"/>
                <a:ea typeface="+mn-ea"/>
                <a:cs typeface="Arial"/>
              </a:rPr>
              <a:t> </a:t>
            </a:r>
            <a:r>
              <a:rPr kumimoji="0" lang="en-US" sz="1800" b="1" i="0" u="none" strike="noStrike" kern="1200" cap="none" spc="0" normalizeH="0" baseline="0" noProof="0" dirty="0">
                <a:ln>
                  <a:noFill/>
                </a:ln>
                <a:solidFill>
                  <a:srgbClr val="0000FF"/>
                </a:solidFill>
                <a:effectLst/>
                <a:uLnTx/>
                <a:uFillTx/>
                <a:latin typeface="Arial"/>
                <a:ea typeface="+mn-ea"/>
                <a:cs typeface="Arial"/>
              </a:rPr>
              <a:t>Superdelegates</a:t>
            </a:r>
            <a:r>
              <a:rPr kumimoji="0" lang="en-US" sz="1800" b="1" i="0" u="none" strike="noStrike" kern="1200" cap="none" spc="-40" normalizeH="0" baseline="0" noProof="0" dirty="0">
                <a:ln>
                  <a:noFill/>
                </a:ln>
                <a:solidFill>
                  <a:srgbClr val="0000FF"/>
                </a:solidFill>
                <a:effectLst/>
                <a:uLnTx/>
                <a:uFillTx/>
                <a:latin typeface="Arial"/>
                <a:ea typeface="+mn-ea"/>
                <a:cs typeface="Arial"/>
              </a:rPr>
              <a:t> </a:t>
            </a:r>
            <a:r>
              <a:rPr kumimoji="0" lang="en-US" sz="1800" b="1" i="0" u="none" strike="noStrike" kern="1200" cap="none" spc="0" normalizeH="0" baseline="0" noProof="0" dirty="0">
                <a:ln>
                  <a:noFill/>
                </a:ln>
                <a:solidFill>
                  <a:srgbClr val="0000FF"/>
                </a:solidFill>
                <a:effectLst/>
                <a:uLnTx/>
                <a:uFillTx/>
                <a:latin typeface="Arial"/>
                <a:ea typeface="+mn-ea"/>
                <a:cs typeface="Arial"/>
              </a:rPr>
              <a:t>fall into</a:t>
            </a:r>
            <a:r>
              <a:rPr kumimoji="0" lang="en-US" sz="1800" b="1" i="0" u="none" strike="noStrike" kern="1200" cap="none" spc="-10" normalizeH="0" baseline="0" noProof="0" dirty="0">
                <a:ln>
                  <a:noFill/>
                </a:ln>
                <a:solidFill>
                  <a:srgbClr val="0000FF"/>
                </a:solidFill>
                <a:effectLst/>
                <a:uLnTx/>
                <a:uFillTx/>
                <a:latin typeface="Arial"/>
                <a:ea typeface="+mn-ea"/>
                <a:cs typeface="Arial"/>
              </a:rPr>
              <a:t> </a:t>
            </a:r>
            <a:r>
              <a:rPr kumimoji="0" lang="en-US" sz="1800" b="1" i="0" u="none" strike="noStrike" kern="1200" cap="none" spc="0" normalizeH="0" baseline="0" noProof="0" dirty="0">
                <a:ln>
                  <a:noFill/>
                </a:ln>
                <a:solidFill>
                  <a:srgbClr val="0000FF"/>
                </a:solidFill>
                <a:effectLst/>
                <a:uLnTx/>
                <a:uFillTx/>
                <a:latin typeface="Arial"/>
                <a:ea typeface="+mn-ea"/>
                <a:cs typeface="Arial"/>
              </a:rPr>
              <a:t>four</a:t>
            </a:r>
            <a:r>
              <a:rPr kumimoji="0" lang="en-US" sz="1800" b="1" i="0" u="none" strike="noStrike" kern="1200" cap="none" spc="-5" normalizeH="0" baseline="0" noProof="0" dirty="0">
                <a:ln>
                  <a:noFill/>
                </a:ln>
                <a:solidFill>
                  <a:srgbClr val="0000FF"/>
                </a:solidFill>
                <a:effectLst/>
                <a:uLnTx/>
                <a:uFillTx/>
                <a:latin typeface="Arial"/>
                <a:ea typeface="+mn-ea"/>
                <a:cs typeface="Arial"/>
              </a:rPr>
              <a:t> </a:t>
            </a:r>
            <a:r>
              <a:rPr kumimoji="0" lang="en-US" sz="1800" b="1" i="0" u="none" strike="noStrike" kern="1200" cap="none" spc="0" normalizeH="0" baseline="0" noProof="0" dirty="0">
                <a:ln>
                  <a:noFill/>
                </a:ln>
                <a:solidFill>
                  <a:srgbClr val="0000FF"/>
                </a:solidFill>
                <a:effectLst/>
                <a:uLnTx/>
                <a:uFillTx/>
                <a:latin typeface="Arial"/>
                <a:ea typeface="+mn-ea"/>
                <a:cs typeface="Arial"/>
              </a:rPr>
              <a:t>categories:</a:t>
            </a: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3" name="object 3"/>
          <p:cNvSpPr/>
          <p:nvPr/>
        </p:nvSpPr>
        <p:spPr>
          <a:xfrm>
            <a:off x="497304" y="514350"/>
            <a:ext cx="2362200" cy="597599"/>
          </a:xfrm>
          <a:prstGeom prst="rect">
            <a:avLst/>
          </a:prstGeom>
          <a:blipFill>
            <a:blip r:embed="rId3" cstate="print">
              <a:alphaModFix amt="80000"/>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26F4E014-5FDE-4B5C-B408-6619B9F4B807}"/>
              </a:ext>
            </a:extLst>
          </p:cNvPr>
          <p:cNvSpPr txBox="1"/>
          <p:nvPr/>
        </p:nvSpPr>
        <p:spPr>
          <a:xfrm>
            <a:off x="223887" y="1675116"/>
            <a:ext cx="8763000" cy="1528624"/>
          </a:xfrm>
          <a:prstGeom prst="rect">
            <a:avLst/>
          </a:prstGeom>
          <a:noFill/>
        </p:spPr>
        <p:txBody>
          <a:bodyPr wrap="square">
            <a:spAutoFit/>
          </a:bodyPr>
          <a:lstStyle/>
          <a:p>
            <a:pPr marL="299085" marR="0" lvl="0" indent="-287020" algn="l" defTabSz="914400" rtl="0" eaLnBrk="1" fontAlgn="auto" latinLnBrk="0" hangingPunct="1">
              <a:lnSpc>
                <a:spcPct val="100000"/>
              </a:lnSpc>
              <a:spcBef>
                <a:spcPts val="265"/>
              </a:spcBef>
              <a:spcAft>
                <a:spcPts val="0"/>
              </a:spcAft>
              <a:buClrTx/>
              <a:buSzTx/>
              <a:buFont typeface="Arial"/>
              <a:buChar char="–"/>
              <a:tabLst>
                <a:tab pos="299085" algn="l"/>
                <a:tab pos="299720" algn="l"/>
              </a:tabLst>
              <a:defRPr/>
            </a:pPr>
            <a:r>
              <a:rPr kumimoji="0" lang="en-US" sz="1800" b="1" i="0" u="none" strike="noStrike" kern="1200" cap="none" spc="-5" normalizeH="0" baseline="0" noProof="0" dirty="0">
                <a:ln>
                  <a:noFill/>
                </a:ln>
                <a:solidFill>
                  <a:srgbClr val="0000FF"/>
                </a:solidFill>
                <a:effectLst/>
                <a:uLnTx/>
                <a:uFillTx/>
                <a:latin typeface="Arial"/>
                <a:ea typeface="+mn-ea"/>
                <a:cs typeface="Arial"/>
              </a:rPr>
              <a:t>Elected</a:t>
            </a:r>
            <a:r>
              <a:rPr kumimoji="0" lang="en-US" sz="1800" b="1" i="0" u="none" strike="noStrike" kern="1200" cap="none" spc="25" normalizeH="0" baseline="0" noProof="0" dirty="0">
                <a:ln>
                  <a:noFill/>
                </a:ln>
                <a:solidFill>
                  <a:srgbClr val="0000FF"/>
                </a:solidFill>
                <a:effectLst/>
                <a:uLnTx/>
                <a:uFillTx/>
                <a:latin typeface="Arial"/>
                <a:ea typeface="+mn-ea"/>
                <a:cs typeface="Arial"/>
              </a:rPr>
              <a:t> </a:t>
            </a:r>
            <a:r>
              <a:rPr kumimoji="0" lang="en-US" sz="1800" b="1" i="0" u="none" strike="noStrike" kern="1200" cap="none" spc="-10" normalizeH="0" baseline="0" noProof="0" dirty="0">
                <a:ln>
                  <a:noFill/>
                </a:ln>
                <a:solidFill>
                  <a:srgbClr val="0000FF"/>
                </a:solidFill>
                <a:effectLst/>
                <a:uLnTx/>
                <a:uFillTx/>
                <a:latin typeface="Arial"/>
                <a:ea typeface="+mn-ea"/>
                <a:cs typeface="Arial"/>
              </a:rPr>
              <a:t>members</a:t>
            </a:r>
            <a:r>
              <a:rPr kumimoji="0" lang="en-US" sz="1800" b="1" i="0" u="none" strike="noStrike" kern="1200" cap="none" spc="20" normalizeH="0" baseline="0" noProof="0" dirty="0">
                <a:ln>
                  <a:noFill/>
                </a:ln>
                <a:solidFill>
                  <a:srgbClr val="0000FF"/>
                </a:solidFill>
                <a:effectLst/>
                <a:uLnTx/>
                <a:uFillTx/>
                <a:latin typeface="Arial"/>
                <a:ea typeface="+mn-ea"/>
                <a:cs typeface="Arial"/>
              </a:rPr>
              <a:t> </a:t>
            </a:r>
            <a:r>
              <a:rPr kumimoji="0" lang="en-US" sz="1800" b="1" i="0" u="none" strike="noStrike" kern="1200" cap="none" spc="-10" normalizeH="0" baseline="0" noProof="0" dirty="0">
                <a:ln>
                  <a:noFill/>
                </a:ln>
                <a:solidFill>
                  <a:srgbClr val="0000FF"/>
                </a:solidFill>
                <a:effectLst/>
                <a:uLnTx/>
                <a:uFillTx/>
                <a:latin typeface="Arial"/>
                <a:ea typeface="+mn-ea"/>
                <a:cs typeface="Arial"/>
              </a:rPr>
              <a:t>of</a:t>
            </a:r>
            <a:r>
              <a:rPr kumimoji="0" lang="en-US" sz="1800" b="1" i="0" u="none" strike="noStrike" kern="1200" cap="none" spc="15" normalizeH="0" baseline="0" noProof="0" dirty="0">
                <a:ln>
                  <a:noFill/>
                </a:ln>
                <a:solidFill>
                  <a:srgbClr val="0000FF"/>
                </a:solidFill>
                <a:effectLst/>
                <a:uLnTx/>
                <a:uFillTx/>
                <a:latin typeface="Arial"/>
                <a:ea typeface="+mn-ea"/>
                <a:cs typeface="Arial"/>
              </a:rPr>
              <a:t> </a:t>
            </a:r>
            <a:r>
              <a:rPr kumimoji="0" lang="en-US" sz="1800" b="1" i="0" u="none" strike="noStrike" kern="1200" cap="none" spc="-10" normalizeH="0" baseline="0" noProof="0" dirty="0">
                <a:ln>
                  <a:noFill/>
                </a:ln>
                <a:solidFill>
                  <a:srgbClr val="0000FF"/>
                </a:solidFill>
                <a:effectLst/>
                <a:uLnTx/>
                <a:uFillTx/>
                <a:latin typeface="Arial"/>
                <a:ea typeface="+mn-ea"/>
                <a:cs typeface="Arial"/>
              </a:rPr>
              <a:t>the</a:t>
            </a:r>
            <a:r>
              <a:rPr kumimoji="0" lang="en-US" sz="1800" b="1" i="0" u="none" strike="noStrike" kern="1200" cap="none" spc="20" normalizeH="0" baseline="0" noProof="0" dirty="0">
                <a:ln>
                  <a:noFill/>
                </a:ln>
                <a:solidFill>
                  <a:srgbClr val="0000FF"/>
                </a:solidFill>
                <a:effectLst/>
                <a:uLnTx/>
                <a:uFillTx/>
                <a:latin typeface="Arial"/>
                <a:ea typeface="+mn-ea"/>
                <a:cs typeface="Arial"/>
              </a:rPr>
              <a:t> </a:t>
            </a:r>
            <a:r>
              <a:rPr kumimoji="0" lang="en-US" sz="1800" b="1" i="0" u="none" strike="noStrike" kern="1200" cap="none" spc="-5" normalizeH="0" baseline="0" noProof="0" dirty="0">
                <a:ln>
                  <a:noFill/>
                </a:ln>
                <a:solidFill>
                  <a:srgbClr val="0000FF"/>
                </a:solidFill>
                <a:effectLst/>
                <a:uLnTx/>
                <a:uFillTx/>
                <a:latin typeface="Arial"/>
                <a:ea typeface="+mn-ea"/>
                <a:cs typeface="Arial"/>
              </a:rPr>
              <a:t>Democratic</a:t>
            </a:r>
            <a:r>
              <a:rPr kumimoji="0" lang="en-US" sz="1800" b="1" i="0" u="none" strike="noStrike" kern="1200" cap="none" spc="30" normalizeH="0" baseline="0" noProof="0" dirty="0">
                <a:ln>
                  <a:noFill/>
                </a:ln>
                <a:solidFill>
                  <a:srgbClr val="0000FF"/>
                </a:solidFill>
                <a:effectLst/>
                <a:uLnTx/>
                <a:uFillTx/>
                <a:latin typeface="Arial"/>
                <a:ea typeface="+mn-ea"/>
                <a:cs typeface="Arial"/>
              </a:rPr>
              <a:t> </a:t>
            </a:r>
            <a:r>
              <a:rPr kumimoji="0" lang="en-US" sz="1800" b="1" i="0" u="none" strike="noStrike" kern="1200" cap="none" spc="-10" normalizeH="0" baseline="0" noProof="0" dirty="0">
                <a:ln>
                  <a:noFill/>
                </a:ln>
                <a:solidFill>
                  <a:srgbClr val="0000FF"/>
                </a:solidFill>
                <a:effectLst/>
                <a:uLnTx/>
                <a:uFillTx/>
                <a:latin typeface="Arial"/>
                <a:ea typeface="+mn-ea"/>
                <a:cs typeface="Arial"/>
              </a:rPr>
              <a:t>National</a:t>
            </a:r>
            <a:r>
              <a:rPr kumimoji="0" lang="en-US" sz="1800" b="1" i="0" u="none" strike="noStrike" kern="1200" cap="none" spc="45" normalizeH="0" baseline="0" noProof="0" dirty="0">
                <a:ln>
                  <a:noFill/>
                </a:ln>
                <a:solidFill>
                  <a:srgbClr val="0000FF"/>
                </a:solidFill>
                <a:effectLst/>
                <a:uLnTx/>
                <a:uFillTx/>
                <a:latin typeface="Arial"/>
                <a:ea typeface="+mn-ea"/>
                <a:cs typeface="Arial"/>
              </a:rPr>
              <a:t> </a:t>
            </a:r>
            <a:r>
              <a:rPr kumimoji="0" lang="en-US" sz="1800" b="1" i="0" u="none" strike="noStrike" kern="1200" cap="none" spc="-10" normalizeH="0" baseline="0" noProof="0" dirty="0">
                <a:ln>
                  <a:noFill/>
                </a:ln>
                <a:solidFill>
                  <a:srgbClr val="0000FF"/>
                </a:solidFill>
                <a:effectLst/>
                <a:uLnTx/>
                <a:uFillTx/>
                <a:latin typeface="Arial"/>
                <a:ea typeface="+mn-ea"/>
                <a:cs typeface="Arial"/>
              </a:rPr>
              <a:t>Committee</a:t>
            </a: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a:p>
            <a:pPr marL="299085" marR="136525" lvl="0" indent="-287020" algn="l" defTabSz="914400" rtl="0" eaLnBrk="1" fontAlgn="auto" latinLnBrk="0" hangingPunct="1">
              <a:lnSpc>
                <a:spcPct val="100000"/>
              </a:lnSpc>
              <a:spcBef>
                <a:spcPts val="170"/>
              </a:spcBef>
              <a:spcAft>
                <a:spcPts val="0"/>
              </a:spcAft>
              <a:buClrTx/>
              <a:buSzTx/>
              <a:buFont typeface="Arial"/>
              <a:buChar char="–"/>
              <a:tabLst>
                <a:tab pos="299085" algn="l"/>
                <a:tab pos="299720" algn="l"/>
              </a:tabLst>
              <a:defRPr/>
            </a:pPr>
            <a:r>
              <a:rPr kumimoji="0" lang="en-US" sz="1800" b="1" i="0" u="none" strike="noStrike" kern="1200" cap="none" spc="-5" normalizeH="0" baseline="0" noProof="0" dirty="0">
                <a:ln>
                  <a:noFill/>
                </a:ln>
                <a:solidFill>
                  <a:srgbClr val="0000FF"/>
                </a:solidFill>
                <a:effectLst/>
                <a:uLnTx/>
                <a:uFillTx/>
                <a:latin typeface="Arial"/>
                <a:ea typeface="+mn-ea"/>
                <a:cs typeface="Arial"/>
              </a:rPr>
              <a:t>Democratic </a:t>
            </a:r>
            <a:r>
              <a:rPr kumimoji="0" lang="en-US" sz="1800" b="1" i="0" u="none" strike="noStrike" kern="1200" cap="none" spc="-10" normalizeH="0" baseline="0" noProof="0" dirty="0">
                <a:ln>
                  <a:noFill/>
                </a:ln>
                <a:solidFill>
                  <a:srgbClr val="0000FF"/>
                </a:solidFill>
                <a:effectLst/>
                <a:uLnTx/>
                <a:uFillTx/>
                <a:latin typeface="Arial"/>
                <a:ea typeface="+mn-ea"/>
                <a:cs typeface="Arial"/>
              </a:rPr>
              <a:t>Governors,</a:t>
            </a:r>
            <a:r>
              <a:rPr kumimoji="0" lang="en-US" sz="1800" b="1" i="0" u="none" strike="noStrike" kern="1200" cap="none" spc="-5" normalizeH="0" baseline="0" noProof="0" dirty="0">
                <a:ln>
                  <a:noFill/>
                </a:ln>
                <a:solidFill>
                  <a:srgbClr val="0000FF"/>
                </a:solidFill>
                <a:effectLst/>
                <a:uLnTx/>
                <a:uFillTx/>
                <a:latin typeface="Arial"/>
                <a:ea typeface="+mn-ea"/>
                <a:cs typeface="Arial"/>
              </a:rPr>
              <a:t> </a:t>
            </a:r>
            <a:r>
              <a:rPr kumimoji="0" lang="en-US" sz="1800" b="1" i="0" u="none" strike="noStrike" kern="1200" cap="none" spc="-10" normalizeH="0" baseline="0" noProof="0" dirty="0">
                <a:ln>
                  <a:noFill/>
                </a:ln>
                <a:solidFill>
                  <a:srgbClr val="0000FF"/>
                </a:solidFill>
                <a:effectLst/>
                <a:uLnTx/>
                <a:uFillTx/>
                <a:latin typeface="Arial"/>
                <a:ea typeface="+mn-ea"/>
                <a:cs typeface="Arial"/>
              </a:rPr>
              <a:t>including</a:t>
            </a:r>
            <a:r>
              <a:rPr kumimoji="0" lang="en-US" sz="1800" b="1" i="0" u="none" strike="noStrike" kern="1200" cap="none" spc="-5" normalizeH="0" baseline="0" noProof="0" dirty="0">
                <a:ln>
                  <a:noFill/>
                </a:ln>
                <a:solidFill>
                  <a:srgbClr val="0000FF"/>
                </a:solidFill>
                <a:effectLst/>
                <a:uLnTx/>
                <a:uFillTx/>
                <a:latin typeface="Arial"/>
                <a:ea typeface="+mn-ea"/>
                <a:cs typeface="Arial"/>
              </a:rPr>
              <a:t> territorial</a:t>
            </a:r>
            <a:r>
              <a:rPr kumimoji="0" lang="en-US" sz="1800" b="1" i="0" u="none" strike="noStrike" kern="1200" cap="none" spc="0" normalizeH="0" baseline="0" noProof="0" dirty="0">
                <a:ln>
                  <a:noFill/>
                </a:ln>
                <a:solidFill>
                  <a:srgbClr val="0000FF"/>
                </a:solidFill>
                <a:effectLst/>
                <a:uLnTx/>
                <a:uFillTx/>
                <a:latin typeface="Arial"/>
                <a:ea typeface="+mn-ea"/>
                <a:cs typeface="Arial"/>
              </a:rPr>
              <a:t> </a:t>
            </a:r>
            <a:r>
              <a:rPr kumimoji="0" lang="en-US" sz="1800" b="1" i="0" u="none" strike="noStrike" kern="1200" cap="none" spc="-10" normalizeH="0" baseline="0" noProof="0" dirty="0">
                <a:ln>
                  <a:noFill/>
                </a:ln>
                <a:solidFill>
                  <a:srgbClr val="0000FF"/>
                </a:solidFill>
                <a:effectLst/>
                <a:uLnTx/>
                <a:uFillTx/>
                <a:latin typeface="Arial"/>
                <a:ea typeface="+mn-ea"/>
                <a:cs typeface="Arial"/>
              </a:rPr>
              <a:t>governors and the </a:t>
            </a:r>
            <a:r>
              <a:rPr kumimoji="0" lang="en-US" sz="1800" b="1" i="0" u="none" strike="noStrike" kern="1200" cap="none" spc="-15" normalizeH="0" baseline="0" noProof="0" dirty="0">
                <a:ln>
                  <a:noFill/>
                </a:ln>
                <a:solidFill>
                  <a:srgbClr val="0000FF"/>
                </a:solidFill>
                <a:effectLst/>
                <a:uLnTx/>
                <a:uFillTx/>
                <a:latin typeface="Arial"/>
                <a:ea typeface="+mn-ea"/>
                <a:cs typeface="Arial"/>
              </a:rPr>
              <a:t>Mayor </a:t>
            </a:r>
            <a:r>
              <a:rPr kumimoji="0" lang="en-US" sz="1800" b="1" i="0" u="none" strike="noStrike" kern="1200" cap="none" spc="-10" normalizeH="0" baseline="0" noProof="0" dirty="0">
                <a:ln>
                  <a:noFill/>
                </a:ln>
                <a:solidFill>
                  <a:srgbClr val="0000FF"/>
                </a:solidFill>
                <a:effectLst/>
                <a:uLnTx/>
                <a:uFillTx/>
                <a:latin typeface="Arial"/>
                <a:ea typeface="+mn-ea"/>
                <a:cs typeface="Arial"/>
              </a:rPr>
              <a:t>of the </a:t>
            </a:r>
            <a:r>
              <a:rPr kumimoji="0" lang="en-US" sz="1800" b="1" i="0" u="none" strike="noStrike" kern="1200" cap="none" spc="-5" normalizeH="0" baseline="0" noProof="0" dirty="0">
                <a:ln>
                  <a:noFill/>
                </a:ln>
                <a:solidFill>
                  <a:srgbClr val="0000FF"/>
                </a:solidFill>
                <a:effectLst/>
                <a:uLnTx/>
                <a:uFillTx/>
                <a:latin typeface="Arial"/>
                <a:ea typeface="+mn-ea"/>
                <a:cs typeface="Arial"/>
              </a:rPr>
              <a:t>District </a:t>
            </a:r>
            <a:r>
              <a:rPr kumimoji="0" lang="en-US" sz="1800" b="1" i="0" u="none" strike="noStrike" kern="1200" cap="none" spc="-10" normalizeH="0" baseline="0" noProof="0" dirty="0">
                <a:ln>
                  <a:noFill/>
                </a:ln>
                <a:solidFill>
                  <a:srgbClr val="0000FF"/>
                </a:solidFill>
                <a:effectLst/>
                <a:uLnTx/>
                <a:uFillTx/>
                <a:latin typeface="Arial"/>
                <a:ea typeface="+mn-ea"/>
                <a:cs typeface="Arial"/>
              </a:rPr>
              <a:t>of </a:t>
            </a:r>
            <a:r>
              <a:rPr kumimoji="0" lang="en-US" sz="1800" b="1" i="0" u="none" strike="noStrike" kern="1200" cap="none" spc="-180" normalizeH="0" baseline="0" noProof="0" dirty="0">
                <a:ln>
                  <a:noFill/>
                </a:ln>
                <a:solidFill>
                  <a:srgbClr val="0000FF"/>
                </a:solidFill>
                <a:effectLst/>
                <a:uLnTx/>
                <a:uFillTx/>
                <a:latin typeface="Arial"/>
                <a:ea typeface="+mn-ea"/>
                <a:cs typeface="Arial"/>
              </a:rPr>
              <a:t> </a:t>
            </a:r>
            <a:r>
              <a:rPr kumimoji="0" lang="en-US" sz="1800" b="1" i="0" u="none" strike="noStrike" kern="1200" cap="none" spc="-10" normalizeH="0" baseline="0" noProof="0" dirty="0">
                <a:ln>
                  <a:noFill/>
                </a:ln>
                <a:solidFill>
                  <a:srgbClr val="0000FF"/>
                </a:solidFill>
                <a:effectLst/>
                <a:uLnTx/>
                <a:uFillTx/>
                <a:latin typeface="Arial"/>
                <a:ea typeface="+mn-ea"/>
                <a:cs typeface="Arial"/>
              </a:rPr>
              <a:t>Columbia</a:t>
            </a: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a:p>
            <a:pPr marL="299085" marR="5080" lvl="0" indent="0" algn="l" defTabSz="914400" rtl="0" eaLnBrk="1" fontAlgn="auto" latinLnBrk="0" hangingPunct="1">
              <a:lnSpc>
                <a:spcPct val="100000"/>
              </a:lnSpc>
              <a:spcBef>
                <a:spcPts val="170"/>
              </a:spcBef>
              <a:spcAft>
                <a:spcPts val="0"/>
              </a:spcAft>
              <a:buClrTx/>
              <a:buSzTx/>
              <a:buFontTx/>
              <a:buNone/>
              <a:tabLst/>
              <a:defRPr/>
            </a:pPr>
            <a:r>
              <a:rPr kumimoji="0" lang="en-US" sz="1800" b="1" i="0" u="none" strike="noStrike" kern="1200" cap="none" spc="-5" normalizeH="0" baseline="0" noProof="0" dirty="0">
                <a:ln>
                  <a:noFill/>
                </a:ln>
                <a:solidFill>
                  <a:srgbClr val="0000FF"/>
                </a:solidFill>
                <a:effectLst/>
                <a:uLnTx/>
                <a:uFillTx/>
                <a:latin typeface="Arial"/>
                <a:ea typeface="+mn-ea"/>
                <a:cs typeface="Arial"/>
              </a:rPr>
              <a:t>Democratic</a:t>
            </a:r>
            <a:r>
              <a:rPr kumimoji="0" lang="en-US" sz="1800" b="1" i="0" u="none" strike="noStrike" kern="1200" cap="none" spc="25" normalizeH="0" baseline="0" noProof="0" dirty="0">
                <a:ln>
                  <a:noFill/>
                </a:ln>
                <a:solidFill>
                  <a:srgbClr val="0000FF"/>
                </a:solidFill>
                <a:effectLst/>
                <a:uLnTx/>
                <a:uFillTx/>
                <a:latin typeface="Arial"/>
                <a:ea typeface="+mn-ea"/>
                <a:cs typeface="Arial"/>
              </a:rPr>
              <a:t> </a:t>
            </a:r>
            <a:r>
              <a:rPr kumimoji="0" lang="en-US" sz="1800" b="1" i="0" u="none" strike="noStrike" kern="1200" cap="none" spc="-5" normalizeH="0" baseline="0" noProof="0" dirty="0">
                <a:ln>
                  <a:noFill/>
                </a:ln>
                <a:solidFill>
                  <a:srgbClr val="0000FF"/>
                </a:solidFill>
                <a:effectLst/>
                <a:uLnTx/>
                <a:uFillTx/>
                <a:latin typeface="Arial"/>
                <a:ea typeface="+mn-ea"/>
                <a:cs typeface="Arial"/>
              </a:rPr>
              <a:t>Members</a:t>
            </a:r>
            <a:r>
              <a:rPr kumimoji="0" lang="en-US" sz="1800" b="1" i="0" u="none" strike="noStrike" kern="1200" cap="none" spc="20" normalizeH="0" baseline="0" noProof="0" dirty="0">
                <a:ln>
                  <a:noFill/>
                </a:ln>
                <a:solidFill>
                  <a:srgbClr val="0000FF"/>
                </a:solidFill>
                <a:effectLst/>
                <a:uLnTx/>
                <a:uFillTx/>
                <a:latin typeface="Arial"/>
                <a:ea typeface="+mn-ea"/>
                <a:cs typeface="Arial"/>
              </a:rPr>
              <a:t> </a:t>
            </a:r>
            <a:r>
              <a:rPr kumimoji="0" lang="en-US" sz="1800" b="1" i="0" u="none" strike="noStrike" kern="1200" cap="none" spc="-10" normalizeH="0" baseline="0" noProof="0" dirty="0">
                <a:ln>
                  <a:noFill/>
                </a:ln>
                <a:solidFill>
                  <a:srgbClr val="0000FF"/>
                </a:solidFill>
                <a:effectLst/>
                <a:uLnTx/>
                <a:uFillTx/>
                <a:latin typeface="Arial"/>
                <a:ea typeface="+mn-ea"/>
                <a:cs typeface="Arial"/>
              </a:rPr>
              <a:t>of</a:t>
            </a:r>
            <a:r>
              <a:rPr kumimoji="0" lang="en-US" sz="1800" b="1" i="0" u="none" strike="noStrike" kern="1200" cap="none" spc="20" normalizeH="0" baseline="0" noProof="0" dirty="0">
                <a:ln>
                  <a:noFill/>
                </a:ln>
                <a:solidFill>
                  <a:srgbClr val="0000FF"/>
                </a:solidFill>
                <a:effectLst/>
                <a:uLnTx/>
                <a:uFillTx/>
                <a:latin typeface="Arial"/>
                <a:ea typeface="+mn-ea"/>
                <a:cs typeface="Arial"/>
              </a:rPr>
              <a:t> </a:t>
            </a:r>
            <a:r>
              <a:rPr kumimoji="0" lang="en-US" sz="1800" b="1" i="0" u="none" strike="noStrike" kern="1200" cap="none" spc="-10" normalizeH="0" baseline="0" noProof="0" dirty="0">
                <a:ln>
                  <a:noFill/>
                </a:ln>
                <a:solidFill>
                  <a:srgbClr val="0000FF"/>
                </a:solidFill>
                <a:effectLst/>
                <a:uLnTx/>
                <a:uFillTx/>
                <a:latin typeface="Arial"/>
                <a:ea typeface="+mn-ea"/>
                <a:cs typeface="Arial"/>
              </a:rPr>
              <a:t>Congress,</a:t>
            </a:r>
            <a:r>
              <a:rPr kumimoji="0" lang="en-US" sz="1800" b="1" i="0" u="none" strike="noStrike" kern="1200" cap="none" spc="40" normalizeH="0" baseline="0" noProof="0" dirty="0">
                <a:ln>
                  <a:noFill/>
                </a:ln>
                <a:solidFill>
                  <a:srgbClr val="0000FF"/>
                </a:solidFill>
                <a:effectLst/>
                <a:uLnTx/>
                <a:uFillTx/>
                <a:latin typeface="Arial"/>
                <a:ea typeface="+mn-ea"/>
                <a:cs typeface="Arial"/>
              </a:rPr>
              <a:t> </a:t>
            </a:r>
            <a:r>
              <a:rPr kumimoji="0" lang="en-US" sz="1800" b="1" i="0" u="none" strike="noStrike" kern="1200" cap="none" spc="-5" normalizeH="0" baseline="0" noProof="0" dirty="0">
                <a:ln>
                  <a:noFill/>
                </a:ln>
                <a:solidFill>
                  <a:srgbClr val="0000FF"/>
                </a:solidFill>
                <a:effectLst/>
                <a:uLnTx/>
                <a:uFillTx/>
                <a:latin typeface="Arial"/>
                <a:ea typeface="+mn-ea"/>
                <a:cs typeface="Arial"/>
              </a:rPr>
              <a:t>District</a:t>
            </a:r>
            <a:r>
              <a:rPr kumimoji="0" lang="en-US" sz="1800" b="1" i="0" u="none" strike="noStrike" kern="1200" cap="none" spc="40" normalizeH="0" baseline="0" noProof="0" dirty="0">
                <a:ln>
                  <a:noFill/>
                </a:ln>
                <a:solidFill>
                  <a:srgbClr val="0000FF"/>
                </a:solidFill>
                <a:effectLst/>
                <a:uLnTx/>
                <a:uFillTx/>
                <a:latin typeface="Arial"/>
                <a:ea typeface="+mn-ea"/>
                <a:cs typeface="Arial"/>
              </a:rPr>
              <a:t> </a:t>
            </a:r>
            <a:r>
              <a:rPr kumimoji="0" lang="en-US" sz="1800" b="1" i="0" u="none" strike="noStrike" kern="1200" cap="none" spc="-10" normalizeH="0" baseline="0" noProof="0" dirty="0">
                <a:ln>
                  <a:noFill/>
                </a:ln>
                <a:solidFill>
                  <a:srgbClr val="0000FF"/>
                </a:solidFill>
                <a:effectLst/>
                <a:uLnTx/>
                <a:uFillTx/>
                <a:latin typeface="Arial"/>
                <a:ea typeface="+mn-ea"/>
                <a:cs typeface="Arial"/>
              </a:rPr>
              <a:t>of</a:t>
            </a:r>
            <a:r>
              <a:rPr kumimoji="0" lang="en-US" sz="1800" b="1" i="0" u="none" strike="noStrike" kern="1200" cap="none" spc="20" normalizeH="0" baseline="0" noProof="0" dirty="0">
                <a:ln>
                  <a:noFill/>
                </a:ln>
                <a:solidFill>
                  <a:srgbClr val="0000FF"/>
                </a:solidFill>
                <a:effectLst/>
                <a:uLnTx/>
                <a:uFillTx/>
                <a:latin typeface="Arial"/>
                <a:ea typeface="+mn-ea"/>
                <a:cs typeface="Arial"/>
              </a:rPr>
              <a:t> </a:t>
            </a:r>
            <a:r>
              <a:rPr kumimoji="0" lang="en-US" sz="1800" b="1" i="0" u="none" strike="noStrike" kern="1200" cap="none" spc="-10" normalizeH="0" baseline="0" noProof="0" dirty="0">
                <a:ln>
                  <a:noFill/>
                </a:ln>
                <a:solidFill>
                  <a:srgbClr val="0000FF"/>
                </a:solidFill>
                <a:effectLst/>
                <a:uLnTx/>
                <a:uFillTx/>
                <a:latin typeface="Arial"/>
                <a:ea typeface="+mn-ea"/>
                <a:cs typeface="Arial"/>
              </a:rPr>
              <a:t>Columbia</a:t>
            </a:r>
            <a:r>
              <a:rPr kumimoji="0" lang="en-US" sz="1800" b="1" i="0" u="none" strike="noStrike" kern="1200" cap="none" spc="30" normalizeH="0" baseline="0" noProof="0" dirty="0">
                <a:ln>
                  <a:noFill/>
                </a:ln>
                <a:solidFill>
                  <a:srgbClr val="0000FF"/>
                </a:solidFill>
                <a:effectLst/>
                <a:uLnTx/>
                <a:uFillTx/>
                <a:latin typeface="Arial"/>
                <a:ea typeface="+mn-ea"/>
                <a:cs typeface="Arial"/>
              </a:rPr>
              <a:t> </a:t>
            </a:r>
            <a:r>
              <a:rPr kumimoji="0" lang="en-US" sz="1800" b="1" i="0" u="none" strike="noStrike" kern="1200" cap="none" spc="-10" normalizeH="0" baseline="0" noProof="0" dirty="0">
                <a:ln>
                  <a:noFill/>
                </a:ln>
                <a:solidFill>
                  <a:srgbClr val="0000FF"/>
                </a:solidFill>
                <a:effectLst/>
                <a:uLnTx/>
                <a:uFillTx/>
                <a:latin typeface="Arial"/>
                <a:ea typeface="+mn-ea"/>
                <a:cs typeface="Arial"/>
              </a:rPr>
              <a:t>shadow</a:t>
            </a:r>
            <a:r>
              <a:rPr kumimoji="0" lang="en-US" sz="1800" b="1" i="0" u="none" strike="noStrike" kern="1200" cap="none" spc="35" normalizeH="0" baseline="0" noProof="0" dirty="0">
                <a:ln>
                  <a:noFill/>
                </a:ln>
                <a:solidFill>
                  <a:srgbClr val="0000FF"/>
                </a:solidFill>
                <a:effectLst/>
                <a:uLnTx/>
                <a:uFillTx/>
                <a:latin typeface="Arial"/>
                <a:ea typeface="+mn-ea"/>
                <a:cs typeface="Arial"/>
              </a:rPr>
              <a:t> </a:t>
            </a:r>
            <a:r>
              <a:rPr kumimoji="0" lang="en-US" sz="1800" b="1" i="0" u="none" strike="noStrike" kern="1200" cap="none" spc="-10" normalizeH="0" baseline="0" noProof="0" dirty="0">
                <a:ln>
                  <a:noFill/>
                </a:ln>
                <a:solidFill>
                  <a:srgbClr val="0000FF"/>
                </a:solidFill>
                <a:effectLst/>
                <a:uLnTx/>
                <a:uFillTx/>
                <a:latin typeface="Arial"/>
                <a:ea typeface="+mn-ea"/>
                <a:cs typeface="Arial"/>
              </a:rPr>
              <a:t>senators</a:t>
            </a:r>
            <a:r>
              <a:rPr kumimoji="0" lang="en-US" sz="1800" b="1" i="0" u="none" strike="noStrike" kern="1200" cap="none" spc="45" normalizeH="0" baseline="0" noProof="0" dirty="0">
                <a:ln>
                  <a:noFill/>
                </a:ln>
                <a:solidFill>
                  <a:srgbClr val="0000FF"/>
                </a:solidFill>
                <a:effectLst/>
                <a:uLnTx/>
                <a:uFillTx/>
                <a:latin typeface="Arial"/>
                <a:ea typeface="+mn-ea"/>
                <a:cs typeface="Arial"/>
              </a:rPr>
              <a:t> </a:t>
            </a:r>
            <a:r>
              <a:rPr kumimoji="0" lang="en-US" sz="1800" b="1" i="0" u="none" strike="noStrike" kern="1200" cap="none" spc="-10" normalizeH="0" baseline="0" noProof="0" dirty="0">
                <a:ln>
                  <a:noFill/>
                </a:ln>
                <a:solidFill>
                  <a:srgbClr val="0000FF"/>
                </a:solidFill>
                <a:effectLst/>
                <a:uLnTx/>
                <a:uFillTx/>
                <a:latin typeface="Arial"/>
                <a:ea typeface="+mn-ea"/>
                <a:cs typeface="Arial"/>
              </a:rPr>
              <a:t>and</a:t>
            </a:r>
            <a:r>
              <a:rPr kumimoji="0" lang="en-US" sz="1800" b="1" i="0" u="none" strike="noStrike" kern="1200" cap="none" spc="20" normalizeH="0" baseline="0" noProof="0" dirty="0">
                <a:ln>
                  <a:noFill/>
                </a:ln>
                <a:solidFill>
                  <a:srgbClr val="0000FF"/>
                </a:solidFill>
                <a:effectLst/>
                <a:uLnTx/>
                <a:uFillTx/>
                <a:latin typeface="Arial"/>
                <a:ea typeface="+mn-ea"/>
                <a:cs typeface="Arial"/>
              </a:rPr>
              <a:t> </a:t>
            </a:r>
            <a:r>
              <a:rPr kumimoji="0" lang="en-US" sz="1800" b="1" i="0" u="none" strike="noStrike" kern="1200" cap="none" spc="-10" normalizeH="0" baseline="0" noProof="0" dirty="0">
                <a:ln>
                  <a:noFill/>
                </a:ln>
                <a:solidFill>
                  <a:srgbClr val="0000FF"/>
                </a:solidFill>
                <a:effectLst/>
                <a:uLnTx/>
                <a:uFillTx/>
                <a:latin typeface="Arial"/>
                <a:ea typeface="+mn-ea"/>
                <a:cs typeface="Arial"/>
              </a:rPr>
              <a:t>non-voting </a:t>
            </a:r>
            <a:r>
              <a:rPr kumimoji="0" lang="en-US" sz="1800" b="1" i="0" u="none" strike="noStrike" kern="1200" cap="none" spc="-5" normalizeH="0" baseline="0" noProof="0" dirty="0">
                <a:ln>
                  <a:noFill/>
                </a:ln>
                <a:solidFill>
                  <a:srgbClr val="0000FF"/>
                </a:solidFill>
                <a:effectLst/>
                <a:uLnTx/>
                <a:uFillTx/>
                <a:latin typeface="Arial"/>
                <a:ea typeface="+mn-ea"/>
                <a:cs typeface="Arial"/>
              </a:rPr>
              <a:t> </a:t>
            </a:r>
            <a:r>
              <a:rPr kumimoji="0" lang="en-US" sz="1800" b="1" i="0" u="none" strike="noStrike" kern="1200" cap="none" spc="-10" normalizeH="0" baseline="0" noProof="0" dirty="0">
                <a:ln>
                  <a:noFill/>
                </a:ln>
                <a:solidFill>
                  <a:srgbClr val="0000FF"/>
                </a:solidFill>
                <a:effectLst/>
                <a:uLnTx/>
                <a:uFillTx/>
                <a:latin typeface="Arial"/>
                <a:ea typeface="+mn-ea"/>
                <a:cs typeface="Arial"/>
              </a:rPr>
              <a:t>House</a:t>
            </a:r>
            <a:r>
              <a:rPr kumimoji="0" lang="en-US" sz="1800" b="1" i="0" u="none" strike="noStrike" kern="1200" cap="none" spc="10" normalizeH="0" baseline="0" noProof="0" dirty="0">
                <a:ln>
                  <a:noFill/>
                </a:ln>
                <a:solidFill>
                  <a:srgbClr val="0000FF"/>
                </a:solidFill>
                <a:effectLst/>
                <a:uLnTx/>
                <a:uFillTx/>
                <a:latin typeface="Arial"/>
                <a:ea typeface="+mn-ea"/>
                <a:cs typeface="Arial"/>
              </a:rPr>
              <a:t> </a:t>
            </a:r>
            <a:r>
              <a:rPr kumimoji="0" lang="en-US" sz="1800" b="1" i="0" u="none" strike="noStrike" kern="1200" cap="none" spc="-10" normalizeH="0" baseline="0" noProof="0" dirty="0">
                <a:ln>
                  <a:noFill/>
                </a:ln>
                <a:solidFill>
                  <a:srgbClr val="0000FF"/>
                </a:solidFill>
                <a:effectLst/>
                <a:uLnTx/>
                <a:uFillTx/>
                <a:latin typeface="Arial"/>
                <a:ea typeface="+mn-ea"/>
                <a:cs typeface="Arial"/>
              </a:rPr>
              <a:t>members.</a:t>
            </a: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11" name="object 6">
            <a:extLst>
              <a:ext uri="{FF2B5EF4-FFF2-40B4-BE49-F238E27FC236}">
                <a16:creationId xmlns:a16="http://schemas.microsoft.com/office/drawing/2014/main" id="{C607D220-0442-4854-BAA0-8CDC4FF3E504}"/>
              </a:ext>
            </a:extLst>
          </p:cNvPr>
          <p:cNvSpPr txBox="1"/>
          <p:nvPr/>
        </p:nvSpPr>
        <p:spPr>
          <a:xfrm>
            <a:off x="-20404" y="3203740"/>
            <a:ext cx="9164404" cy="1976823"/>
          </a:xfrm>
          <a:prstGeom prst="rect">
            <a:avLst/>
          </a:prstGeom>
        </p:spPr>
        <p:txBody>
          <a:bodyPr vert="horz" wrap="square" lIns="0" tIns="12065" rIns="0" bIns="0" rtlCol="0">
            <a:spAutoFit/>
          </a:bodyPr>
          <a:lstStyle/>
          <a:p>
            <a:pPr marL="756285" marR="70485" lvl="0" indent="-287020" algn="l" defTabSz="914400" rtl="0" eaLnBrk="1" fontAlgn="auto" latinLnBrk="0" hangingPunct="1">
              <a:lnSpc>
                <a:spcPct val="100000"/>
              </a:lnSpc>
              <a:spcBef>
                <a:spcPts val="95"/>
              </a:spcBef>
              <a:spcAft>
                <a:spcPts val="0"/>
              </a:spcAft>
              <a:buClrTx/>
              <a:buSzTx/>
              <a:buFontTx/>
              <a:buNone/>
              <a:tabLst>
                <a:tab pos="756285" algn="l"/>
              </a:tabLst>
              <a:defRPr/>
            </a:pPr>
            <a:r>
              <a:rPr kumimoji="0" sz="1050" b="0" i="0" u="none" strike="noStrike" kern="1200" cap="none" spc="-5" normalizeH="0" baseline="0" noProof="0" dirty="0">
                <a:ln>
                  <a:noFill/>
                </a:ln>
                <a:solidFill>
                  <a:srgbClr val="0000FF"/>
                </a:solidFill>
                <a:effectLst/>
                <a:uLnTx/>
                <a:uFillTx/>
                <a:latin typeface="Arial"/>
                <a:ea typeface="+mn-ea"/>
                <a:cs typeface="Arial"/>
              </a:rPr>
              <a:t>–	</a:t>
            </a:r>
            <a:r>
              <a:rPr kumimoji="0" sz="1800" b="1" i="0" u="none" strike="noStrike" kern="1200" cap="none" spc="-10" normalizeH="0" baseline="0" noProof="0" dirty="0">
                <a:ln>
                  <a:noFill/>
                </a:ln>
                <a:solidFill>
                  <a:srgbClr val="0000FF"/>
                </a:solidFill>
                <a:effectLst/>
                <a:uLnTx/>
                <a:uFillTx/>
                <a:latin typeface="Arial"/>
                <a:ea typeface="+mn-ea"/>
                <a:cs typeface="Arial"/>
              </a:rPr>
              <a:t>Distinguished</a:t>
            </a:r>
            <a:r>
              <a:rPr kumimoji="0" sz="1800" b="1" i="0" u="none" strike="noStrike" kern="1200" cap="none" spc="-5" normalizeH="0" baseline="0" noProof="0" dirty="0">
                <a:ln>
                  <a:noFill/>
                </a:ln>
                <a:solidFill>
                  <a:srgbClr val="0000FF"/>
                </a:solidFill>
                <a:effectLst/>
                <a:uLnTx/>
                <a:uFillTx/>
                <a:latin typeface="Arial"/>
                <a:ea typeface="+mn-ea"/>
                <a:cs typeface="Arial"/>
              </a:rPr>
              <a:t> </a:t>
            </a:r>
            <a:r>
              <a:rPr kumimoji="0" sz="1800" b="1" i="0" u="none" strike="noStrike" kern="1200" cap="none" spc="-10" normalizeH="0" baseline="0" noProof="0" dirty="0">
                <a:ln>
                  <a:noFill/>
                </a:ln>
                <a:solidFill>
                  <a:srgbClr val="0000FF"/>
                </a:solidFill>
                <a:effectLst/>
                <a:uLnTx/>
                <a:uFillTx/>
                <a:latin typeface="Arial"/>
                <a:ea typeface="+mn-ea"/>
                <a:cs typeface="Arial"/>
              </a:rPr>
              <a:t>party leaders</a:t>
            </a:r>
            <a:r>
              <a:rPr kumimoji="0" sz="1800" b="1" i="0" u="none" strike="noStrike" kern="1200" cap="none" spc="-5" normalizeH="0" baseline="0" noProof="0" dirty="0">
                <a:ln>
                  <a:noFill/>
                </a:ln>
                <a:solidFill>
                  <a:srgbClr val="0000FF"/>
                </a:solidFill>
                <a:effectLst/>
                <a:uLnTx/>
                <a:uFillTx/>
                <a:latin typeface="Arial"/>
                <a:ea typeface="+mn-ea"/>
                <a:cs typeface="Arial"/>
              </a:rPr>
              <a:t> </a:t>
            </a:r>
            <a:r>
              <a:rPr kumimoji="0" sz="1800" b="1" i="0" u="none" strike="noStrike" kern="1200" cap="none" spc="-10" normalizeH="0" baseline="0" noProof="0" dirty="0">
                <a:ln>
                  <a:noFill/>
                </a:ln>
                <a:solidFill>
                  <a:srgbClr val="0000FF"/>
                </a:solidFill>
                <a:effectLst/>
                <a:uLnTx/>
                <a:uFillTx/>
                <a:latin typeface="Arial"/>
                <a:ea typeface="+mn-ea"/>
                <a:cs typeface="Arial"/>
              </a:rPr>
              <a:t>(consisting</a:t>
            </a:r>
            <a:r>
              <a:rPr kumimoji="0" sz="1800" b="1" i="0" u="none" strike="noStrike" kern="1200" cap="none" spc="-5" normalizeH="0" baseline="0" noProof="0" dirty="0">
                <a:ln>
                  <a:noFill/>
                </a:ln>
                <a:solidFill>
                  <a:srgbClr val="0000FF"/>
                </a:solidFill>
                <a:effectLst/>
                <a:uLnTx/>
                <a:uFillTx/>
                <a:latin typeface="Arial"/>
                <a:ea typeface="+mn-ea"/>
                <a:cs typeface="Arial"/>
              </a:rPr>
              <a:t> </a:t>
            </a:r>
            <a:r>
              <a:rPr kumimoji="0" sz="1800" b="1" i="0" u="none" strike="noStrike" kern="1200" cap="none" spc="-10" normalizeH="0" baseline="0" noProof="0" dirty="0">
                <a:ln>
                  <a:noFill/>
                </a:ln>
                <a:solidFill>
                  <a:srgbClr val="0000FF"/>
                </a:solidFill>
                <a:effectLst/>
                <a:uLnTx/>
                <a:uFillTx/>
                <a:latin typeface="Arial"/>
                <a:ea typeface="+mn-ea"/>
                <a:cs typeface="Arial"/>
              </a:rPr>
              <a:t>of current and former Presidents,</a:t>
            </a:r>
            <a:r>
              <a:rPr kumimoji="0" sz="1800" b="1" i="0" u="none" strike="noStrike" kern="1200" cap="none" spc="-5" normalizeH="0" baseline="0" noProof="0" dirty="0">
                <a:ln>
                  <a:noFill/>
                </a:ln>
                <a:solidFill>
                  <a:srgbClr val="0000FF"/>
                </a:solidFill>
                <a:effectLst/>
                <a:uLnTx/>
                <a:uFillTx/>
                <a:latin typeface="Arial"/>
                <a:ea typeface="+mn-ea"/>
                <a:cs typeface="Arial"/>
              </a:rPr>
              <a:t> Vice </a:t>
            </a:r>
            <a:r>
              <a:rPr kumimoji="0" sz="1800" b="1" i="0" u="none" strike="noStrike" kern="1200" cap="none" spc="-10" normalizeH="0" baseline="0" noProof="0" dirty="0">
                <a:ln>
                  <a:noFill/>
                </a:ln>
                <a:solidFill>
                  <a:srgbClr val="0000FF"/>
                </a:solidFill>
                <a:effectLst/>
                <a:uLnTx/>
                <a:uFillTx/>
                <a:latin typeface="Arial"/>
                <a:ea typeface="+mn-ea"/>
                <a:cs typeface="Arial"/>
              </a:rPr>
              <a:t>Presidents, </a:t>
            </a:r>
            <a:r>
              <a:rPr kumimoji="0" sz="1800" b="1" i="0" u="none" strike="noStrike" kern="1200" cap="none" spc="-180" normalizeH="0" baseline="0" noProof="0" dirty="0">
                <a:ln>
                  <a:noFill/>
                </a:ln>
                <a:solidFill>
                  <a:srgbClr val="0000FF"/>
                </a:solidFill>
                <a:effectLst/>
                <a:uLnTx/>
                <a:uFillTx/>
                <a:latin typeface="Arial"/>
                <a:ea typeface="+mn-ea"/>
                <a:cs typeface="Arial"/>
              </a:rPr>
              <a:t> </a:t>
            </a:r>
            <a:r>
              <a:rPr kumimoji="0" sz="1800" b="1" i="0" u="none" strike="noStrike" kern="1200" cap="none" spc="-10" normalizeH="0" baseline="0" noProof="0" dirty="0">
                <a:ln>
                  <a:noFill/>
                </a:ln>
                <a:solidFill>
                  <a:srgbClr val="0000FF"/>
                </a:solidFill>
                <a:effectLst/>
                <a:uLnTx/>
                <a:uFillTx/>
                <a:latin typeface="Arial"/>
                <a:ea typeface="+mn-ea"/>
                <a:cs typeface="Arial"/>
              </a:rPr>
              <a:t>congressional</a:t>
            </a:r>
            <a:r>
              <a:rPr kumimoji="0" sz="1800" b="1" i="0" u="none" strike="noStrike" kern="1200" cap="none" spc="55" normalizeH="0" baseline="0" noProof="0" dirty="0">
                <a:ln>
                  <a:noFill/>
                </a:ln>
                <a:solidFill>
                  <a:srgbClr val="0000FF"/>
                </a:solidFill>
                <a:effectLst/>
                <a:uLnTx/>
                <a:uFillTx/>
                <a:latin typeface="Arial"/>
                <a:ea typeface="+mn-ea"/>
                <a:cs typeface="Arial"/>
              </a:rPr>
              <a:t> </a:t>
            </a:r>
            <a:r>
              <a:rPr kumimoji="0" sz="1800" b="1" i="0" u="none" strike="noStrike" kern="1200" cap="none" spc="-10" normalizeH="0" baseline="0" noProof="0" dirty="0">
                <a:ln>
                  <a:noFill/>
                </a:ln>
                <a:solidFill>
                  <a:srgbClr val="0000FF"/>
                </a:solidFill>
                <a:effectLst/>
                <a:uLnTx/>
                <a:uFillTx/>
                <a:latin typeface="Arial"/>
                <a:ea typeface="+mn-ea"/>
                <a:cs typeface="Arial"/>
              </a:rPr>
              <a:t>leaders,</a:t>
            </a:r>
            <a:r>
              <a:rPr kumimoji="0" sz="1800" b="1" i="0" u="none" strike="noStrike" kern="1200" cap="none" spc="40" normalizeH="0" baseline="0" noProof="0" dirty="0">
                <a:ln>
                  <a:noFill/>
                </a:ln>
                <a:solidFill>
                  <a:srgbClr val="0000FF"/>
                </a:solidFill>
                <a:effectLst/>
                <a:uLnTx/>
                <a:uFillTx/>
                <a:latin typeface="Arial"/>
                <a:ea typeface="+mn-ea"/>
                <a:cs typeface="Arial"/>
              </a:rPr>
              <a:t> </a:t>
            </a:r>
            <a:r>
              <a:rPr kumimoji="0" sz="1800" b="1" i="0" u="none" strike="noStrike" kern="1200" cap="none" spc="-10" normalizeH="0" baseline="0" noProof="0" dirty="0">
                <a:ln>
                  <a:noFill/>
                </a:ln>
                <a:solidFill>
                  <a:srgbClr val="0000FF"/>
                </a:solidFill>
                <a:effectLst/>
                <a:uLnTx/>
                <a:uFillTx/>
                <a:latin typeface="Arial"/>
                <a:ea typeface="+mn-ea"/>
                <a:cs typeface="Arial"/>
              </a:rPr>
              <a:t>and</a:t>
            </a:r>
            <a:r>
              <a:rPr kumimoji="0" sz="1800" b="1" i="0" u="none" strike="noStrike" kern="1200" cap="none" spc="15" normalizeH="0" baseline="0" noProof="0" dirty="0">
                <a:ln>
                  <a:noFill/>
                </a:ln>
                <a:solidFill>
                  <a:srgbClr val="0000FF"/>
                </a:solidFill>
                <a:effectLst/>
                <a:uLnTx/>
                <a:uFillTx/>
                <a:latin typeface="Arial"/>
                <a:ea typeface="+mn-ea"/>
                <a:cs typeface="Arial"/>
              </a:rPr>
              <a:t> </a:t>
            </a:r>
            <a:r>
              <a:rPr kumimoji="0" sz="1800" b="1" i="0" u="none" strike="noStrike" kern="1200" cap="none" spc="-5" normalizeH="0" baseline="0" noProof="0" dirty="0">
                <a:ln>
                  <a:noFill/>
                </a:ln>
                <a:solidFill>
                  <a:srgbClr val="0000FF"/>
                </a:solidFill>
                <a:effectLst/>
                <a:uLnTx/>
                <a:uFillTx/>
                <a:latin typeface="Arial"/>
                <a:ea typeface="+mn-ea"/>
                <a:cs typeface="Arial"/>
              </a:rPr>
              <a:t>DNC</a:t>
            </a:r>
            <a:r>
              <a:rPr kumimoji="0" sz="1800" b="1" i="0" u="none" strike="noStrike" kern="1200" cap="none" spc="-15" normalizeH="0" baseline="0" noProof="0" dirty="0">
                <a:ln>
                  <a:noFill/>
                </a:ln>
                <a:solidFill>
                  <a:srgbClr val="0000FF"/>
                </a:solidFill>
                <a:effectLst/>
                <a:uLnTx/>
                <a:uFillTx/>
                <a:latin typeface="Arial"/>
                <a:ea typeface="+mn-ea"/>
                <a:cs typeface="Arial"/>
              </a:rPr>
              <a:t> </a:t>
            </a:r>
            <a:r>
              <a:rPr kumimoji="0" sz="1800" b="1" i="0" u="none" strike="noStrike" kern="1200" cap="none" spc="-10" normalizeH="0" baseline="0" noProof="0" dirty="0">
                <a:ln>
                  <a:noFill/>
                </a:ln>
                <a:solidFill>
                  <a:srgbClr val="0000FF"/>
                </a:solidFill>
                <a:effectLst/>
                <a:uLnTx/>
                <a:uFillTx/>
                <a:latin typeface="Arial"/>
                <a:ea typeface="+mn-ea"/>
                <a:cs typeface="Arial"/>
              </a:rPr>
              <a:t>chairs)</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354965" marR="5080" lvl="0" indent="-342900" algn="l" defTabSz="914400" rtl="0" eaLnBrk="1" fontAlgn="auto" latinLnBrk="0" hangingPunct="1">
              <a:lnSpc>
                <a:spcPct val="100000"/>
              </a:lnSpc>
              <a:spcBef>
                <a:spcPts val="210"/>
              </a:spcBef>
              <a:spcAft>
                <a:spcPts val="0"/>
              </a:spcAft>
              <a:buClrTx/>
              <a:buSzTx/>
              <a:buFont typeface="Arial"/>
              <a:buChar char="•"/>
              <a:tabLst>
                <a:tab pos="354965" algn="l"/>
                <a:tab pos="355600" algn="l"/>
              </a:tabLst>
              <a:defRPr/>
            </a:pPr>
            <a:r>
              <a:rPr kumimoji="0" sz="1800" b="1" i="0" u="none" strike="noStrike" kern="1200" cap="none" spc="-5" normalizeH="0" baseline="0" noProof="0" dirty="0">
                <a:ln>
                  <a:noFill/>
                </a:ln>
                <a:solidFill>
                  <a:srgbClr val="0000FF"/>
                </a:solidFill>
                <a:effectLst/>
                <a:uLnTx/>
                <a:uFillTx/>
                <a:latin typeface="Arial"/>
                <a:ea typeface="+mn-ea"/>
                <a:cs typeface="Arial"/>
              </a:rPr>
              <a:t>Democratic </a:t>
            </a:r>
            <a:r>
              <a:rPr kumimoji="0" sz="1800" b="1" i="0" u="none" strike="noStrike" kern="1200" cap="none" spc="0" normalizeH="0" baseline="0" noProof="0" dirty="0">
                <a:ln>
                  <a:noFill/>
                </a:ln>
                <a:solidFill>
                  <a:srgbClr val="0000FF"/>
                </a:solidFill>
                <a:effectLst/>
                <a:uLnTx/>
                <a:uFillTx/>
                <a:latin typeface="Arial"/>
                <a:ea typeface="+mn-ea"/>
                <a:cs typeface="Arial"/>
              </a:rPr>
              <a:t>superdelegates </a:t>
            </a:r>
            <a:r>
              <a:rPr kumimoji="0" sz="1800" b="1" i="0" u="none" strike="noStrike" kern="1200" cap="none" spc="-5" normalizeH="0" baseline="0" noProof="0" dirty="0">
                <a:ln>
                  <a:noFill/>
                </a:ln>
                <a:solidFill>
                  <a:srgbClr val="0000FF"/>
                </a:solidFill>
                <a:effectLst/>
                <a:uLnTx/>
                <a:uFillTx/>
                <a:latin typeface="Arial"/>
                <a:ea typeface="+mn-ea"/>
                <a:cs typeface="Arial"/>
              </a:rPr>
              <a:t>are free </a:t>
            </a:r>
            <a:r>
              <a:rPr kumimoji="0" sz="1800" b="1" i="0" u="none" strike="noStrike" kern="1200" cap="none" spc="0" normalizeH="0" baseline="0" noProof="0" dirty="0">
                <a:ln>
                  <a:noFill/>
                </a:ln>
                <a:solidFill>
                  <a:srgbClr val="0000FF"/>
                </a:solidFill>
                <a:effectLst/>
                <a:uLnTx/>
                <a:uFillTx/>
                <a:latin typeface="Arial"/>
                <a:ea typeface="+mn-ea"/>
                <a:cs typeface="Arial"/>
              </a:rPr>
              <a:t>to support any candidate for the </a:t>
            </a:r>
            <a:r>
              <a:rPr kumimoji="0" sz="1800" b="1" i="0" u="none" strike="noStrike" kern="1200" cap="none" spc="5" normalizeH="0" baseline="0" noProof="0" dirty="0">
                <a:ln>
                  <a:noFill/>
                </a:ln>
                <a:solidFill>
                  <a:srgbClr val="0000FF"/>
                </a:solidFill>
                <a:effectLst/>
                <a:uLnTx/>
                <a:uFillTx/>
                <a:latin typeface="Arial"/>
                <a:ea typeface="+mn-ea"/>
                <a:cs typeface="Arial"/>
              </a:rPr>
              <a:t> </a:t>
            </a:r>
            <a:r>
              <a:rPr kumimoji="0" sz="1800" b="1" i="0" u="none" strike="noStrike" kern="1200" cap="none" spc="0" normalizeH="0" baseline="0" noProof="0" dirty="0">
                <a:ln>
                  <a:noFill/>
                </a:ln>
                <a:solidFill>
                  <a:srgbClr val="0000FF"/>
                </a:solidFill>
                <a:effectLst/>
                <a:uLnTx/>
                <a:uFillTx/>
                <a:latin typeface="Arial"/>
                <a:ea typeface="+mn-ea"/>
                <a:cs typeface="Arial"/>
              </a:rPr>
              <a:t>presidential</a:t>
            </a:r>
            <a:r>
              <a:rPr kumimoji="0" sz="1800" b="1" i="0" u="none" strike="noStrike" kern="1200" cap="none" spc="-30" normalizeH="0" baseline="0" noProof="0" dirty="0">
                <a:ln>
                  <a:noFill/>
                </a:ln>
                <a:solidFill>
                  <a:srgbClr val="0000FF"/>
                </a:solidFill>
                <a:effectLst/>
                <a:uLnTx/>
                <a:uFillTx/>
                <a:latin typeface="Arial"/>
                <a:ea typeface="+mn-ea"/>
                <a:cs typeface="Arial"/>
              </a:rPr>
              <a:t> </a:t>
            </a:r>
            <a:r>
              <a:rPr kumimoji="0" sz="1800" b="1" i="0" u="none" strike="noStrike" kern="1200" cap="none" spc="0" normalizeH="0" baseline="0" noProof="0" dirty="0">
                <a:ln>
                  <a:noFill/>
                </a:ln>
                <a:solidFill>
                  <a:srgbClr val="0000FF"/>
                </a:solidFill>
                <a:effectLst/>
                <a:uLnTx/>
                <a:uFillTx/>
                <a:latin typeface="Arial"/>
                <a:ea typeface="+mn-ea"/>
                <a:cs typeface="Arial"/>
              </a:rPr>
              <a:t>nomination.</a:t>
            </a:r>
            <a:r>
              <a:rPr kumimoji="0" sz="1800" b="1" i="0" u="none" strike="noStrike" kern="1200" cap="none" spc="-35" normalizeH="0" baseline="0" noProof="0" dirty="0">
                <a:ln>
                  <a:noFill/>
                </a:ln>
                <a:solidFill>
                  <a:srgbClr val="0000FF"/>
                </a:solidFill>
                <a:effectLst/>
                <a:uLnTx/>
                <a:uFillTx/>
                <a:latin typeface="Arial"/>
                <a:ea typeface="+mn-ea"/>
                <a:cs typeface="Arial"/>
              </a:rPr>
              <a:t> </a:t>
            </a:r>
            <a:r>
              <a:rPr kumimoji="0" sz="1800" b="1" i="0" u="none" strike="noStrike" kern="1200" cap="none" spc="0" normalizeH="0" baseline="0" noProof="0" dirty="0">
                <a:ln>
                  <a:noFill/>
                </a:ln>
                <a:solidFill>
                  <a:srgbClr val="0000FF"/>
                </a:solidFill>
                <a:effectLst/>
                <a:uLnTx/>
                <a:uFillTx/>
                <a:latin typeface="Arial"/>
                <a:ea typeface="+mn-ea"/>
                <a:cs typeface="Arial"/>
              </a:rPr>
              <a:t>In</a:t>
            </a:r>
            <a:r>
              <a:rPr kumimoji="0" sz="1800" b="1" i="0" u="none" strike="noStrike" kern="1200" cap="none" spc="-5" normalizeH="0" baseline="0" noProof="0" dirty="0">
                <a:ln>
                  <a:noFill/>
                </a:ln>
                <a:solidFill>
                  <a:srgbClr val="0000FF"/>
                </a:solidFill>
                <a:effectLst/>
                <a:uLnTx/>
                <a:uFillTx/>
                <a:latin typeface="Arial"/>
                <a:ea typeface="+mn-ea"/>
                <a:cs typeface="Arial"/>
              </a:rPr>
              <a:t> 2018,</a:t>
            </a:r>
            <a:r>
              <a:rPr kumimoji="0" sz="1800" b="1" i="0" u="none" strike="noStrike" kern="1200" cap="none" spc="-25" normalizeH="0" baseline="0" noProof="0" dirty="0">
                <a:ln>
                  <a:noFill/>
                </a:ln>
                <a:solidFill>
                  <a:srgbClr val="0000FF"/>
                </a:solidFill>
                <a:effectLst/>
                <a:uLnTx/>
                <a:uFillTx/>
                <a:latin typeface="Arial"/>
                <a:ea typeface="+mn-ea"/>
                <a:cs typeface="Arial"/>
              </a:rPr>
              <a:t> </a:t>
            </a:r>
            <a:r>
              <a:rPr kumimoji="0" sz="1800" b="1" i="0" u="none" strike="noStrike" kern="1200" cap="none" spc="0" normalizeH="0" baseline="0" noProof="0" dirty="0">
                <a:ln>
                  <a:noFill/>
                </a:ln>
                <a:solidFill>
                  <a:srgbClr val="0000FF"/>
                </a:solidFill>
                <a:effectLst/>
                <a:uLnTx/>
                <a:uFillTx/>
                <a:latin typeface="Arial"/>
                <a:ea typeface="+mn-ea"/>
                <a:cs typeface="Arial"/>
              </a:rPr>
              <a:t>the </a:t>
            </a:r>
            <a:r>
              <a:rPr kumimoji="0" sz="1800" b="1" i="0" u="none" strike="noStrike" kern="1200" cap="none" spc="-5" normalizeH="0" baseline="0" noProof="0" dirty="0">
                <a:ln>
                  <a:noFill/>
                </a:ln>
                <a:solidFill>
                  <a:srgbClr val="0000FF"/>
                </a:solidFill>
                <a:effectLst/>
                <a:uLnTx/>
                <a:uFillTx/>
                <a:latin typeface="Arial"/>
                <a:ea typeface="+mn-ea"/>
                <a:cs typeface="Arial"/>
              </a:rPr>
              <a:t>Democratic</a:t>
            </a:r>
            <a:r>
              <a:rPr kumimoji="0" sz="1800" b="1" i="0" u="none" strike="noStrike" kern="1200" cap="none" spc="-20" normalizeH="0" baseline="0" noProof="0" dirty="0">
                <a:ln>
                  <a:noFill/>
                </a:ln>
                <a:solidFill>
                  <a:srgbClr val="0000FF"/>
                </a:solidFill>
                <a:effectLst/>
                <a:uLnTx/>
                <a:uFillTx/>
                <a:latin typeface="Arial"/>
                <a:ea typeface="+mn-ea"/>
                <a:cs typeface="Arial"/>
              </a:rPr>
              <a:t> </a:t>
            </a:r>
            <a:r>
              <a:rPr kumimoji="0" sz="1800" b="1" i="0" u="none" strike="noStrike" kern="1200" cap="none" spc="0" normalizeH="0" baseline="0" noProof="0" dirty="0">
                <a:ln>
                  <a:noFill/>
                </a:ln>
                <a:solidFill>
                  <a:srgbClr val="0000FF"/>
                </a:solidFill>
                <a:effectLst/>
                <a:uLnTx/>
                <a:uFillTx/>
                <a:latin typeface="Arial"/>
                <a:ea typeface="+mn-ea"/>
                <a:cs typeface="Arial"/>
              </a:rPr>
              <a:t>National</a:t>
            </a:r>
            <a:r>
              <a:rPr kumimoji="0" sz="1800" b="1" i="0" u="none" strike="noStrike" kern="1200" cap="none" spc="-10" normalizeH="0" baseline="0" noProof="0" dirty="0">
                <a:ln>
                  <a:noFill/>
                </a:ln>
                <a:solidFill>
                  <a:srgbClr val="0000FF"/>
                </a:solidFill>
                <a:effectLst/>
                <a:uLnTx/>
                <a:uFillTx/>
                <a:latin typeface="Arial"/>
                <a:ea typeface="+mn-ea"/>
                <a:cs typeface="Arial"/>
              </a:rPr>
              <a:t> </a:t>
            </a:r>
            <a:r>
              <a:rPr kumimoji="0" sz="1800" b="1" i="0" u="none" strike="noStrike" kern="1200" cap="none" spc="0" normalizeH="0" baseline="0" noProof="0" dirty="0">
                <a:ln>
                  <a:noFill/>
                </a:ln>
                <a:solidFill>
                  <a:srgbClr val="0000FF"/>
                </a:solidFill>
                <a:effectLst/>
                <a:uLnTx/>
                <a:uFillTx/>
                <a:latin typeface="Arial"/>
                <a:ea typeface="+mn-ea"/>
                <a:cs typeface="Arial"/>
              </a:rPr>
              <a:t>Committee</a:t>
            </a:r>
            <a:r>
              <a:rPr kumimoji="0" sz="1800" b="1" i="0" u="none" strike="noStrike" kern="1200" cap="none" spc="-25" normalizeH="0" baseline="0" noProof="0" dirty="0">
                <a:ln>
                  <a:noFill/>
                </a:ln>
                <a:solidFill>
                  <a:srgbClr val="0000FF"/>
                </a:solidFill>
                <a:effectLst/>
                <a:uLnTx/>
                <a:uFillTx/>
                <a:latin typeface="Arial"/>
                <a:ea typeface="+mn-ea"/>
                <a:cs typeface="Arial"/>
              </a:rPr>
              <a:t> </a:t>
            </a:r>
            <a:r>
              <a:rPr kumimoji="0" sz="1800" b="1" i="0" u="none" strike="noStrike" kern="1200" cap="none" spc="0" normalizeH="0" baseline="0" noProof="0" dirty="0">
                <a:ln>
                  <a:noFill/>
                </a:ln>
                <a:solidFill>
                  <a:srgbClr val="0000FF"/>
                </a:solidFill>
                <a:effectLst/>
                <a:uLnTx/>
                <a:uFillTx/>
                <a:latin typeface="Arial"/>
                <a:ea typeface="+mn-ea"/>
                <a:cs typeface="Arial"/>
              </a:rPr>
              <a:t>agreed</a:t>
            </a:r>
            <a:r>
              <a:rPr kumimoji="0" sz="1800" b="1" i="0" u="none" strike="noStrike" kern="1200" cap="none" spc="-10" normalizeH="0" baseline="0" noProof="0" dirty="0">
                <a:ln>
                  <a:noFill/>
                </a:ln>
                <a:solidFill>
                  <a:srgbClr val="0000FF"/>
                </a:solidFill>
                <a:effectLst/>
                <a:uLnTx/>
                <a:uFillTx/>
                <a:latin typeface="Arial"/>
                <a:ea typeface="+mn-ea"/>
                <a:cs typeface="Arial"/>
              </a:rPr>
              <a:t> </a:t>
            </a:r>
            <a:r>
              <a:rPr kumimoji="0" sz="1800" b="1" i="0" u="none" strike="noStrike" kern="1200" cap="none" spc="0" normalizeH="0" baseline="0" noProof="0" dirty="0">
                <a:ln>
                  <a:noFill/>
                </a:ln>
                <a:solidFill>
                  <a:srgbClr val="0000FF"/>
                </a:solidFill>
                <a:effectLst/>
                <a:uLnTx/>
                <a:uFillTx/>
                <a:latin typeface="Arial"/>
                <a:ea typeface="+mn-ea"/>
                <a:cs typeface="Arial"/>
              </a:rPr>
              <a:t>to </a:t>
            </a:r>
            <a:r>
              <a:rPr kumimoji="0" sz="1800" b="1" i="0" u="none" strike="noStrike" kern="1200" cap="none" spc="-235" normalizeH="0" baseline="0" noProof="0" dirty="0">
                <a:ln>
                  <a:noFill/>
                </a:ln>
                <a:solidFill>
                  <a:srgbClr val="0000FF"/>
                </a:solidFill>
                <a:effectLst/>
                <a:uLnTx/>
                <a:uFillTx/>
                <a:latin typeface="Arial"/>
                <a:ea typeface="+mn-ea"/>
                <a:cs typeface="Arial"/>
              </a:rPr>
              <a:t> </a:t>
            </a:r>
            <a:r>
              <a:rPr kumimoji="0" sz="1800" b="1" i="0" u="none" strike="noStrike" kern="1200" cap="none" spc="0" normalizeH="0" baseline="0" noProof="0" dirty="0">
                <a:ln>
                  <a:noFill/>
                </a:ln>
                <a:solidFill>
                  <a:srgbClr val="0000FF"/>
                </a:solidFill>
                <a:effectLst/>
                <a:uLnTx/>
                <a:uFillTx/>
                <a:latin typeface="Arial"/>
                <a:ea typeface="+mn-ea"/>
                <a:cs typeface="Arial"/>
              </a:rPr>
              <a:t>reduce the influence of superdelegates by generally </a:t>
            </a:r>
            <a:r>
              <a:rPr kumimoji="0" sz="1800" b="1" i="0" u="none" strike="noStrike" kern="1200" cap="none" spc="-5" normalizeH="0" baseline="0" noProof="0" dirty="0">
                <a:ln>
                  <a:noFill/>
                </a:ln>
                <a:solidFill>
                  <a:srgbClr val="0000FF"/>
                </a:solidFill>
                <a:effectLst/>
                <a:uLnTx/>
                <a:uFillTx/>
                <a:latin typeface="Arial"/>
                <a:ea typeface="+mn-ea"/>
                <a:cs typeface="Arial"/>
              </a:rPr>
              <a:t>preventing </a:t>
            </a:r>
            <a:r>
              <a:rPr kumimoji="0" sz="1800" b="1" i="0" u="none" strike="noStrike" kern="1200" cap="none" spc="0" normalizeH="0" baseline="0" noProof="0" dirty="0">
                <a:ln>
                  <a:noFill/>
                </a:ln>
                <a:solidFill>
                  <a:srgbClr val="0000FF"/>
                </a:solidFill>
                <a:effectLst/>
                <a:uLnTx/>
                <a:uFillTx/>
                <a:latin typeface="Arial"/>
                <a:ea typeface="+mn-ea"/>
                <a:cs typeface="Arial"/>
              </a:rPr>
              <a:t>them from </a:t>
            </a:r>
            <a:r>
              <a:rPr kumimoji="0" sz="1800" b="1" i="0" u="none" strike="noStrike" kern="1200" cap="none" spc="5" normalizeH="0" baseline="0" noProof="0" dirty="0">
                <a:ln>
                  <a:noFill/>
                </a:ln>
                <a:solidFill>
                  <a:srgbClr val="0000FF"/>
                </a:solidFill>
                <a:effectLst/>
                <a:uLnTx/>
                <a:uFillTx/>
                <a:latin typeface="Arial"/>
                <a:ea typeface="+mn-ea"/>
                <a:cs typeface="Arial"/>
              </a:rPr>
              <a:t> </a:t>
            </a:r>
            <a:r>
              <a:rPr kumimoji="0" sz="1800" b="1" i="0" u="none" strike="noStrike" kern="1200" cap="none" spc="-5" normalizeH="0" baseline="0" noProof="0" dirty="0">
                <a:ln>
                  <a:noFill/>
                </a:ln>
                <a:solidFill>
                  <a:srgbClr val="0000FF"/>
                </a:solidFill>
                <a:effectLst/>
                <a:uLnTx/>
                <a:uFillTx/>
                <a:latin typeface="Arial"/>
                <a:ea typeface="+mn-ea"/>
                <a:cs typeface="Arial"/>
              </a:rPr>
              <a:t>voting </a:t>
            </a:r>
            <a:r>
              <a:rPr kumimoji="0" sz="1800" b="1" i="0" u="none" strike="noStrike" kern="1200" cap="none" spc="0" normalizeH="0" baseline="0" noProof="0" dirty="0">
                <a:ln>
                  <a:noFill/>
                </a:ln>
                <a:solidFill>
                  <a:srgbClr val="0000FF"/>
                </a:solidFill>
                <a:effectLst/>
                <a:uLnTx/>
                <a:uFillTx/>
                <a:latin typeface="Arial"/>
                <a:ea typeface="+mn-ea"/>
                <a:cs typeface="Arial"/>
              </a:rPr>
              <a:t>on the first ballot </a:t>
            </a:r>
            <a:r>
              <a:rPr kumimoji="0" sz="1800" b="1" i="0" u="none" strike="noStrike" kern="1200" cap="none" spc="-5" normalizeH="0" baseline="0" noProof="0" dirty="0">
                <a:ln>
                  <a:noFill/>
                </a:ln>
                <a:solidFill>
                  <a:srgbClr val="0000FF"/>
                </a:solidFill>
                <a:effectLst/>
                <a:uLnTx/>
                <a:uFillTx/>
                <a:latin typeface="Arial"/>
                <a:ea typeface="+mn-ea"/>
                <a:cs typeface="Arial"/>
              </a:rPr>
              <a:t>at </a:t>
            </a:r>
            <a:r>
              <a:rPr kumimoji="0" sz="1800" b="1" i="0" u="none" strike="noStrike" kern="1200" cap="none" spc="0" normalizeH="0" baseline="0" noProof="0" dirty="0">
                <a:ln>
                  <a:noFill/>
                </a:ln>
                <a:solidFill>
                  <a:srgbClr val="0000FF"/>
                </a:solidFill>
                <a:effectLst/>
                <a:uLnTx/>
                <a:uFillTx/>
                <a:latin typeface="Arial"/>
                <a:ea typeface="+mn-ea"/>
                <a:cs typeface="Arial"/>
              </a:rPr>
              <a:t>the </a:t>
            </a:r>
            <a:r>
              <a:rPr kumimoji="0" sz="1800" b="1" i="0" u="none" strike="noStrike" kern="1200" cap="none" spc="-5" normalizeH="0" baseline="0" noProof="0" dirty="0">
                <a:ln>
                  <a:noFill/>
                </a:ln>
                <a:solidFill>
                  <a:srgbClr val="0000FF"/>
                </a:solidFill>
                <a:effectLst/>
                <a:uLnTx/>
                <a:uFillTx/>
                <a:latin typeface="Arial"/>
                <a:ea typeface="+mn-ea"/>
                <a:cs typeface="Arial"/>
              </a:rPr>
              <a:t>Democratic </a:t>
            </a:r>
            <a:r>
              <a:rPr kumimoji="0" sz="1800" b="1" i="0" u="none" strike="noStrike" kern="1200" cap="none" spc="0" normalizeH="0" baseline="0" noProof="0" dirty="0">
                <a:ln>
                  <a:noFill/>
                </a:ln>
                <a:solidFill>
                  <a:srgbClr val="0000FF"/>
                </a:solidFill>
                <a:effectLst/>
                <a:uLnTx/>
                <a:uFillTx/>
                <a:latin typeface="Arial"/>
                <a:ea typeface="+mn-ea"/>
                <a:cs typeface="Arial"/>
              </a:rPr>
              <a:t>National </a:t>
            </a:r>
            <a:r>
              <a:rPr kumimoji="0" sz="1800" b="1" i="0" u="none" strike="noStrike" kern="1200" cap="none" spc="-5" normalizeH="0" baseline="0" noProof="0" dirty="0">
                <a:ln>
                  <a:noFill/>
                </a:ln>
                <a:solidFill>
                  <a:srgbClr val="0000FF"/>
                </a:solidFill>
                <a:effectLst/>
                <a:uLnTx/>
                <a:uFillTx/>
                <a:latin typeface="Arial"/>
                <a:ea typeface="+mn-ea"/>
                <a:cs typeface="Arial"/>
              </a:rPr>
              <a:t>Convention, </a:t>
            </a:r>
            <a:r>
              <a:rPr kumimoji="0" sz="1800" b="1" i="0" u="none" strike="noStrike" kern="1200" cap="none" spc="0" normalizeH="0" baseline="0" noProof="0" dirty="0">
                <a:ln>
                  <a:noFill/>
                </a:ln>
                <a:solidFill>
                  <a:srgbClr val="0000FF"/>
                </a:solidFill>
                <a:effectLst/>
                <a:uLnTx/>
                <a:uFillTx/>
                <a:latin typeface="Arial"/>
                <a:ea typeface="+mn-ea"/>
                <a:cs typeface="Arial"/>
              </a:rPr>
              <a:t>allowing their </a:t>
            </a:r>
            <a:r>
              <a:rPr kumimoji="0" sz="1800" b="1" i="0" u="none" strike="noStrike" kern="1200" cap="none" spc="5" normalizeH="0" baseline="0" noProof="0" dirty="0">
                <a:ln>
                  <a:noFill/>
                </a:ln>
                <a:solidFill>
                  <a:srgbClr val="0000FF"/>
                </a:solidFill>
                <a:effectLst/>
                <a:uLnTx/>
                <a:uFillTx/>
                <a:latin typeface="Arial"/>
                <a:ea typeface="+mn-ea"/>
                <a:cs typeface="Arial"/>
              </a:rPr>
              <a:t> </a:t>
            </a:r>
            <a:r>
              <a:rPr kumimoji="0" sz="1800" b="1" i="0" u="none" strike="noStrike" kern="1200" cap="none" spc="-5" normalizeH="0" baseline="0" noProof="0" dirty="0">
                <a:ln>
                  <a:noFill/>
                </a:ln>
                <a:solidFill>
                  <a:srgbClr val="0000FF"/>
                </a:solidFill>
                <a:effectLst/>
                <a:uLnTx/>
                <a:uFillTx/>
                <a:latin typeface="Arial"/>
                <a:ea typeface="+mn-ea"/>
                <a:cs typeface="Arial"/>
              </a:rPr>
              <a:t>votes </a:t>
            </a:r>
            <a:r>
              <a:rPr kumimoji="0" sz="1800" b="1" i="0" u="none" strike="noStrike" kern="1200" cap="none" spc="0" normalizeH="0" baseline="0" noProof="0" dirty="0">
                <a:ln>
                  <a:noFill/>
                </a:ln>
                <a:solidFill>
                  <a:srgbClr val="0000FF"/>
                </a:solidFill>
                <a:effectLst/>
                <a:uLnTx/>
                <a:uFillTx/>
                <a:latin typeface="Arial"/>
                <a:ea typeface="+mn-ea"/>
                <a:cs typeface="Arial"/>
              </a:rPr>
              <a:t>only</a:t>
            </a:r>
            <a:r>
              <a:rPr kumimoji="0" sz="1800" b="1" i="0" u="none" strike="noStrike" kern="1200" cap="none" spc="-10" normalizeH="0" baseline="0" noProof="0" dirty="0">
                <a:ln>
                  <a:noFill/>
                </a:ln>
                <a:solidFill>
                  <a:srgbClr val="0000FF"/>
                </a:solidFill>
                <a:effectLst/>
                <a:uLnTx/>
                <a:uFillTx/>
                <a:latin typeface="Arial"/>
                <a:ea typeface="+mn-ea"/>
                <a:cs typeface="Arial"/>
              </a:rPr>
              <a:t> </a:t>
            </a:r>
            <a:r>
              <a:rPr kumimoji="0" sz="1800" b="1" i="0" u="none" strike="noStrike" kern="1200" cap="none" spc="0" normalizeH="0" baseline="0" noProof="0" dirty="0">
                <a:ln>
                  <a:noFill/>
                </a:ln>
                <a:solidFill>
                  <a:srgbClr val="0000FF"/>
                </a:solidFill>
                <a:effectLst/>
                <a:uLnTx/>
                <a:uFillTx/>
                <a:latin typeface="Arial"/>
                <a:ea typeface="+mn-ea"/>
                <a:cs typeface="Arial"/>
              </a:rPr>
              <a:t>in</a:t>
            </a:r>
            <a:r>
              <a:rPr kumimoji="0" sz="1800" b="1" i="0" u="none" strike="noStrike" kern="1200" cap="none" spc="-10" normalizeH="0" baseline="0" noProof="0" dirty="0">
                <a:ln>
                  <a:noFill/>
                </a:ln>
                <a:solidFill>
                  <a:srgbClr val="0000FF"/>
                </a:solidFill>
                <a:effectLst/>
                <a:uLnTx/>
                <a:uFillTx/>
                <a:latin typeface="Arial"/>
                <a:ea typeface="+mn-ea"/>
                <a:cs typeface="Arial"/>
              </a:rPr>
              <a:t> </a:t>
            </a:r>
            <a:r>
              <a:rPr kumimoji="0" sz="1800" b="1" i="0" u="none" strike="noStrike" kern="1200" cap="none" spc="-5" normalizeH="0" baseline="0" noProof="0" dirty="0">
                <a:ln>
                  <a:noFill/>
                </a:ln>
                <a:solidFill>
                  <a:srgbClr val="0000FF"/>
                </a:solidFill>
                <a:effectLst/>
                <a:uLnTx/>
                <a:uFillTx/>
                <a:latin typeface="Arial"/>
                <a:ea typeface="+mn-ea"/>
                <a:cs typeface="Arial"/>
              </a:rPr>
              <a:t>a</a:t>
            </a:r>
            <a:r>
              <a:rPr kumimoji="0" sz="1800" b="1" i="0" u="none" strike="noStrike" kern="1200" cap="none" spc="10" normalizeH="0" baseline="0" noProof="0" dirty="0">
                <a:ln>
                  <a:noFill/>
                </a:ln>
                <a:solidFill>
                  <a:srgbClr val="0000FF"/>
                </a:solidFill>
                <a:effectLst/>
                <a:uLnTx/>
                <a:uFillTx/>
                <a:latin typeface="Arial"/>
                <a:ea typeface="+mn-ea"/>
                <a:cs typeface="Arial"/>
              </a:rPr>
              <a:t> </a:t>
            </a:r>
            <a:r>
              <a:rPr kumimoji="0" sz="1800" b="1" i="0" u="none" strike="noStrike" kern="1200" cap="none" spc="0" normalizeH="0" baseline="0" noProof="0" dirty="0">
                <a:ln>
                  <a:noFill/>
                </a:ln>
                <a:solidFill>
                  <a:srgbClr val="0000FF"/>
                </a:solidFill>
                <a:effectLst/>
                <a:uLnTx/>
                <a:uFillTx/>
                <a:latin typeface="Arial"/>
                <a:ea typeface="+mn-ea"/>
                <a:cs typeface="Arial"/>
              </a:rPr>
              <a:t>contested</a:t>
            </a:r>
            <a:r>
              <a:rPr kumimoji="0" sz="1800" b="1" i="0" u="none" strike="noStrike" kern="1200" cap="none" spc="-20" normalizeH="0" baseline="0" noProof="0" dirty="0">
                <a:ln>
                  <a:noFill/>
                </a:ln>
                <a:solidFill>
                  <a:srgbClr val="0000FF"/>
                </a:solidFill>
                <a:effectLst/>
                <a:uLnTx/>
                <a:uFillTx/>
                <a:latin typeface="Arial"/>
                <a:ea typeface="+mn-ea"/>
                <a:cs typeface="Arial"/>
              </a:rPr>
              <a:t> </a:t>
            </a:r>
            <a:r>
              <a:rPr kumimoji="0" sz="1800" b="1" i="0" u="none" strike="noStrike" kern="1200" cap="none" spc="0" normalizeH="0" baseline="0" noProof="0" dirty="0">
                <a:ln>
                  <a:noFill/>
                </a:ln>
                <a:solidFill>
                  <a:srgbClr val="0000FF"/>
                </a:solidFill>
                <a:effectLst/>
                <a:uLnTx/>
                <a:uFillTx/>
                <a:latin typeface="Arial"/>
                <a:ea typeface="+mn-ea"/>
                <a:cs typeface="Arial"/>
              </a:rPr>
              <a:t>nomination.</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0" y="-39039"/>
            <a:ext cx="7900034" cy="689932"/>
          </a:xfrm>
          <a:prstGeom prst="rect">
            <a:avLst/>
          </a:prstGeom>
        </p:spPr>
        <p:txBody>
          <a:bodyPr vert="horz" wrap="square" lIns="0" tIns="12700" rIns="0" bIns="0" rtlCol="0">
            <a:spAutoFit/>
          </a:bodyPr>
          <a:lstStyle/>
          <a:p>
            <a:pPr algn="ctr">
              <a:lnSpc>
                <a:spcPct val="100000"/>
              </a:lnSpc>
              <a:spcBef>
                <a:spcPts val="100"/>
              </a:spcBef>
            </a:pPr>
            <a:r>
              <a:rPr sz="2400" i="1" spc="-5" dirty="0">
                <a:latin typeface="Arial"/>
                <a:cs typeface="Arial"/>
              </a:rPr>
              <a:t>State Primaries </a:t>
            </a:r>
            <a:r>
              <a:rPr sz="2400" i="1" dirty="0">
                <a:latin typeface="Arial"/>
                <a:cs typeface="Arial"/>
              </a:rPr>
              <a:t>and</a:t>
            </a:r>
            <a:r>
              <a:rPr sz="2400" i="1" spc="-5" dirty="0">
                <a:latin typeface="Arial"/>
                <a:cs typeface="Arial"/>
              </a:rPr>
              <a:t> Caucuses</a:t>
            </a:r>
            <a:endParaRPr sz="2400" dirty="0">
              <a:latin typeface="Arial"/>
              <a:cs typeface="Arial"/>
            </a:endParaRPr>
          </a:p>
          <a:p>
            <a:pPr algn="ctr">
              <a:lnSpc>
                <a:spcPct val="100000"/>
              </a:lnSpc>
            </a:pPr>
            <a:r>
              <a:rPr sz="2000" i="1" spc="-5" dirty="0">
                <a:latin typeface="Arial"/>
                <a:cs typeface="Arial"/>
              </a:rPr>
              <a:t>2016 EDITION </a:t>
            </a:r>
            <a:r>
              <a:rPr sz="2000" i="1" dirty="0">
                <a:latin typeface="Arial"/>
                <a:cs typeface="Arial"/>
              </a:rPr>
              <a:t>–</a:t>
            </a:r>
            <a:r>
              <a:rPr sz="2000" i="1" spc="-5" dirty="0">
                <a:solidFill>
                  <a:srgbClr val="FF0000"/>
                </a:solidFill>
                <a:latin typeface="Arial"/>
                <a:cs typeface="Arial"/>
              </a:rPr>
              <a:t>Republican</a:t>
            </a:r>
            <a:r>
              <a:rPr sz="2000" i="1" spc="70" dirty="0">
                <a:solidFill>
                  <a:srgbClr val="FF0000"/>
                </a:solidFill>
                <a:latin typeface="Arial"/>
                <a:cs typeface="Arial"/>
              </a:rPr>
              <a:t> </a:t>
            </a:r>
            <a:r>
              <a:rPr sz="2000" i="1" spc="-5" dirty="0">
                <a:latin typeface="Arial"/>
                <a:cs typeface="Arial"/>
              </a:rPr>
              <a:t>Delegates</a:t>
            </a:r>
            <a:endParaRPr sz="2000" dirty="0">
              <a:latin typeface="Arial"/>
              <a:cs typeface="Arial"/>
            </a:endParaRPr>
          </a:p>
        </p:txBody>
      </p:sp>
      <p:sp>
        <p:nvSpPr>
          <p:cNvPr id="5" name="object 5"/>
          <p:cNvSpPr txBox="1"/>
          <p:nvPr/>
        </p:nvSpPr>
        <p:spPr>
          <a:xfrm>
            <a:off x="-26894" y="819150"/>
            <a:ext cx="9126071" cy="4199226"/>
          </a:xfrm>
          <a:prstGeom prst="rect">
            <a:avLst/>
          </a:prstGeom>
        </p:spPr>
        <p:txBody>
          <a:bodyPr vert="horz" wrap="square" lIns="0" tIns="13335" rIns="0" bIns="0" rtlCol="0">
            <a:spAutoFit/>
          </a:bodyPr>
          <a:lstStyle/>
          <a:p>
            <a:pPr marL="355600" marR="102870" lvl="0" indent="-342900" algn="l" defTabSz="914400" rtl="0" eaLnBrk="1" fontAlgn="auto" latinLnBrk="0" hangingPunct="1">
              <a:lnSpc>
                <a:spcPct val="100000"/>
              </a:lnSpc>
              <a:spcBef>
                <a:spcPts val="105"/>
              </a:spcBef>
              <a:spcAft>
                <a:spcPts val="0"/>
              </a:spcAft>
              <a:buClrTx/>
              <a:buSzTx/>
              <a:buFont typeface="Arial"/>
              <a:buChar char="•"/>
              <a:tabLst>
                <a:tab pos="354965" algn="l"/>
                <a:tab pos="355600" algn="l"/>
              </a:tabLst>
              <a:defRPr/>
            </a:pPr>
            <a:r>
              <a:rPr kumimoji="0" sz="1800" b="1" i="0" u="none" strike="noStrike" kern="1200" cap="none" spc="-5" normalizeH="0" baseline="0" noProof="0" dirty="0">
                <a:ln>
                  <a:noFill/>
                </a:ln>
                <a:solidFill>
                  <a:srgbClr val="FF0000"/>
                </a:solidFill>
                <a:effectLst/>
                <a:uLnTx/>
                <a:uFillTx/>
                <a:latin typeface="Arial"/>
                <a:ea typeface="+mn-ea"/>
                <a:cs typeface="Arial"/>
              </a:rPr>
              <a:t>The total base number of delegates </a:t>
            </a:r>
            <a:r>
              <a:rPr kumimoji="0" sz="1800" b="1" i="0" u="none" strike="noStrike" kern="1200" cap="none" spc="0" normalizeH="0" baseline="0" noProof="0" dirty="0">
                <a:ln>
                  <a:noFill/>
                </a:ln>
                <a:solidFill>
                  <a:srgbClr val="FF0000"/>
                </a:solidFill>
                <a:effectLst/>
                <a:uLnTx/>
                <a:uFillTx/>
                <a:latin typeface="Arial"/>
                <a:ea typeface="+mn-ea"/>
                <a:cs typeface="Arial"/>
              </a:rPr>
              <a:t>allocated  to each </a:t>
            </a:r>
            <a:r>
              <a:rPr kumimoji="0" sz="1800" b="1" i="0" u="none" strike="noStrike" kern="1200" cap="none" spc="-5" normalizeH="0" baseline="0" noProof="0" dirty="0">
                <a:ln>
                  <a:noFill/>
                </a:ln>
                <a:solidFill>
                  <a:srgbClr val="FF0000"/>
                </a:solidFill>
                <a:effectLst/>
                <a:uLnTx/>
                <a:uFillTx/>
                <a:latin typeface="Arial"/>
                <a:ea typeface="+mn-ea"/>
                <a:cs typeface="Arial"/>
              </a:rPr>
              <a:t>of the </a:t>
            </a:r>
            <a:r>
              <a:rPr kumimoji="0" sz="1800" b="1" i="0" u="none" strike="noStrike" kern="1200" cap="none" spc="0" normalizeH="0" baseline="0" noProof="0" dirty="0">
                <a:ln>
                  <a:noFill/>
                </a:ln>
                <a:solidFill>
                  <a:srgbClr val="FF0000"/>
                </a:solidFill>
                <a:effectLst/>
                <a:uLnTx/>
                <a:uFillTx/>
                <a:latin typeface="Arial"/>
                <a:ea typeface="+mn-ea"/>
                <a:cs typeface="Arial"/>
              </a:rPr>
              <a:t>50 </a:t>
            </a:r>
            <a:r>
              <a:rPr kumimoji="0" sz="1800" b="1" i="0" u="none" strike="noStrike" kern="1200" cap="none" spc="-5" normalizeH="0" baseline="0" noProof="0" dirty="0">
                <a:ln>
                  <a:noFill/>
                </a:ln>
                <a:solidFill>
                  <a:srgbClr val="FF0000"/>
                </a:solidFill>
                <a:effectLst/>
                <a:uLnTx/>
                <a:uFillTx/>
                <a:latin typeface="Arial"/>
                <a:ea typeface="+mn-ea"/>
                <a:cs typeface="Arial"/>
              </a:rPr>
              <a:t>U.S. </a:t>
            </a:r>
            <a:r>
              <a:rPr kumimoji="0" sz="1800" b="1" i="0" u="none" strike="noStrike" kern="1200" cap="none" spc="0" normalizeH="0" baseline="0" noProof="0" dirty="0">
                <a:ln>
                  <a:noFill/>
                </a:ln>
                <a:solidFill>
                  <a:srgbClr val="FF0000"/>
                </a:solidFill>
                <a:effectLst/>
                <a:uLnTx/>
                <a:uFillTx/>
                <a:latin typeface="Arial"/>
                <a:ea typeface="+mn-ea"/>
                <a:cs typeface="Arial"/>
              </a:rPr>
              <a:t>states is 10 at-large  </a:t>
            </a:r>
            <a:r>
              <a:rPr kumimoji="0" sz="1800" b="1" i="0" u="none" strike="noStrike" kern="1200" cap="none" spc="-5" normalizeH="0" baseline="0" noProof="0" dirty="0">
                <a:ln>
                  <a:noFill/>
                </a:ln>
                <a:solidFill>
                  <a:srgbClr val="FF0000"/>
                </a:solidFill>
                <a:effectLst/>
                <a:uLnTx/>
                <a:uFillTx/>
                <a:latin typeface="Arial"/>
                <a:ea typeface="+mn-ea"/>
                <a:cs typeface="Arial"/>
              </a:rPr>
              <a:t>delegates, plus </a:t>
            </a:r>
            <a:r>
              <a:rPr kumimoji="0" sz="1800" b="1" i="0" u="none" strike="noStrike" kern="1200" cap="none" spc="0" normalizeH="0" baseline="0" noProof="0" dirty="0">
                <a:ln>
                  <a:noFill/>
                </a:ln>
                <a:solidFill>
                  <a:srgbClr val="FF0000"/>
                </a:solidFill>
                <a:effectLst/>
                <a:uLnTx/>
                <a:uFillTx/>
                <a:latin typeface="Arial"/>
                <a:ea typeface="+mn-ea"/>
                <a:cs typeface="Arial"/>
              </a:rPr>
              <a:t>3 </a:t>
            </a:r>
            <a:r>
              <a:rPr kumimoji="0" sz="1800" b="1" i="0" u="none" strike="noStrike" kern="1200" cap="none" spc="-5" normalizeH="0" baseline="0" noProof="0" dirty="0">
                <a:ln>
                  <a:noFill/>
                </a:ln>
                <a:solidFill>
                  <a:srgbClr val="FF0000"/>
                </a:solidFill>
                <a:effectLst/>
                <a:uLnTx/>
                <a:uFillTx/>
                <a:latin typeface="Arial"/>
                <a:ea typeface="+mn-ea"/>
                <a:cs typeface="Arial"/>
              </a:rPr>
              <a:t>delegates per congressional  district.</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355600" marR="85725" lvl="0" indent="-342900" algn="l" defTabSz="914400" rtl="0" eaLnBrk="1" fontAlgn="auto" latinLnBrk="0" hangingPunct="1">
              <a:lnSpc>
                <a:spcPct val="100000"/>
              </a:lnSpc>
              <a:spcBef>
                <a:spcPts val="335"/>
              </a:spcBef>
              <a:spcAft>
                <a:spcPts val="0"/>
              </a:spcAft>
              <a:buClrTx/>
              <a:buSzTx/>
              <a:buFont typeface="Arial"/>
              <a:buChar char="•"/>
              <a:tabLst>
                <a:tab pos="354965" algn="l"/>
                <a:tab pos="355600" algn="l"/>
              </a:tabLst>
              <a:defRPr/>
            </a:pPr>
            <a:r>
              <a:rPr kumimoji="0" sz="1800" b="1" i="0" u="none" strike="noStrike" kern="1200" cap="none" spc="0" normalizeH="0" baseline="0" noProof="0" dirty="0">
                <a:ln>
                  <a:noFill/>
                </a:ln>
                <a:solidFill>
                  <a:srgbClr val="FF0000"/>
                </a:solidFill>
                <a:effectLst/>
                <a:uLnTx/>
                <a:uFillTx/>
                <a:latin typeface="Arial"/>
                <a:ea typeface="+mn-ea"/>
                <a:cs typeface="Arial"/>
              </a:rPr>
              <a:t>States are awarded </a:t>
            </a:r>
            <a:r>
              <a:rPr kumimoji="0" sz="1800" b="1" i="0" u="none" strike="noStrike" kern="1200" cap="none" spc="-10" normalizeH="0" baseline="0" noProof="0" dirty="0">
                <a:ln>
                  <a:noFill/>
                </a:ln>
                <a:solidFill>
                  <a:srgbClr val="FF0000"/>
                </a:solidFill>
                <a:effectLst/>
                <a:uLnTx/>
                <a:uFillTx/>
                <a:latin typeface="Arial"/>
                <a:ea typeface="+mn-ea"/>
                <a:cs typeface="Arial"/>
              </a:rPr>
              <a:t>bonus </a:t>
            </a:r>
            <a:r>
              <a:rPr kumimoji="0" sz="1800" b="1" i="0" u="none" strike="noStrike" kern="1200" cap="none" spc="-5" normalizeH="0" baseline="0" noProof="0" dirty="0">
                <a:ln>
                  <a:noFill/>
                </a:ln>
                <a:solidFill>
                  <a:srgbClr val="FF0000"/>
                </a:solidFill>
                <a:effectLst/>
                <a:uLnTx/>
                <a:uFillTx/>
                <a:latin typeface="Arial"/>
                <a:ea typeface="+mn-ea"/>
                <a:cs typeface="Arial"/>
              </a:rPr>
              <a:t>delegates </a:t>
            </a:r>
            <a:r>
              <a:rPr kumimoji="0" sz="1800" b="1" i="0" u="none" strike="noStrike" kern="1200" cap="none" spc="0" normalizeH="0" baseline="0" noProof="0" dirty="0">
                <a:ln>
                  <a:noFill/>
                </a:ln>
                <a:solidFill>
                  <a:srgbClr val="FF0000"/>
                </a:solidFill>
                <a:effectLst/>
                <a:uLnTx/>
                <a:uFillTx/>
                <a:latin typeface="Arial"/>
                <a:ea typeface="+mn-ea"/>
                <a:cs typeface="Arial"/>
              </a:rPr>
              <a:t>based</a:t>
            </a:r>
            <a:r>
              <a:rPr kumimoji="0" sz="1800" b="1" i="0" u="none" strike="noStrike" kern="1200" cap="none" spc="-190" normalizeH="0" baseline="0" noProof="0" dirty="0">
                <a:ln>
                  <a:noFill/>
                </a:ln>
                <a:solidFill>
                  <a:srgbClr val="FF0000"/>
                </a:solidFill>
                <a:effectLst/>
                <a:uLnTx/>
                <a:uFillTx/>
                <a:latin typeface="Arial"/>
                <a:ea typeface="+mn-ea"/>
                <a:cs typeface="Arial"/>
              </a:rPr>
              <a:t> </a:t>
            </a:r>
            <a:r>
              <a:rPr kumimoji="0" sz="1800" b="1" i="0" u="none" strike="noStrike" kern="1200" cap="none" spc="-5" normalizeH="0" baseline="0" noProof="0" dirty="0">
                <a:ln>
                  <a:noFill/>
                </a:ln>
                <a:solidFill>
                  <a:srgbClr val="FF0000"/>
                </a:solidFill>
                <a:effectLst/>
                <a:uLnTx/>
                <a:uFillTx/>
                <a:latin typeface="Arial"/>
                <a:ea typeface="+mn-ea"/>
                <a:cs typeface="Arial"/>
              </a:rPr>
              <a:t>on  the following</a:t>
            </a:r>
            <a:r>
              <a:rPr kumimoji="0" sz="1800" b="1" i="0" u="none" strike="noStrike" kern="1200" cap="none" spc="-70" normalizeH="0" baseline="0" noProof="0" dirty="0">
                <a:ln>
                  <a:noFill/>
                </a:ln>
                <a:solidFill>
                  <a:srgbClr val="FF0000"/>
                </a:solidFill>
                <a:effectLst/>
                <a:uLnTx/>
                <a:uFillTx/>
                <a:latin typeface="Arial"/>
                <a:ea typeface="+mn-ea"/>
                <a:cs typeface="Arial"/>
              </a:rPr>
              <a:t> </a:t>
            </a:r>
            <a:r>
              <a:rPr kumimoji="0" sz="1800" b="1" i="0" u="none" strike="noStrike" kern="1200" cap="none" spc="0" normalizeH="0" baseline="0" noProof="0" dirty="0">
                <a:ln>
                  <a:noFill/>
                </a:ln>
                <a:solidFill>
                  <a:srgbClr val="FF0000"/>
                </a:solidFill>
                <a:effectLst/>
                <a:uLnTx/>
                <a:uFillTx/>
                <a:latin typeface="Arial"/>
                <a:ea typeface="+mn-ea"/>
                <a:cs typeface="Arial"/>
              </a:rPr>
              <a:t>factors:</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756285" marR="130810" lvl="1" indent="-287020" algn="l" defTabSz="914400" rtl="0" eaLnBrk="1" fontAlgn="auto" latinLnBrk="0" hangingPunct="1">
              <a:lnSpc>
                <a:spcPct val="100000"/>
              </a:lnSpc>
              <a:spcBef>
                <a:spcPts val="295"/>
              </a:spcBef>
              <a:spcAft>
                <a:spcPts val="0"/>
              </a:spcAft>
              <a:buClrTx/>
              <a:buSzTx/>
              <a:buFont typeface="Arial"/>
              <a:buChar char="–"/>
              <a:tabLst>
                <a:tab pos="756285" algn="l"/>
                <a:tab pos="756920" algn="l"/>
              </a:tabLst>
              <a:defRPr/>
            </a:pPr>
            <a:r>
              <a:rPr kumimoji="0" sz="1800" b="1" i="0" u="none" strike="noStrike" kern="1200" cap="none" spc="-5" normalizeH="0" baseline="0" noProof="0" dirty="0">
                <a:ln>
                  <a:noFill/>
                </a:ln>
                <a:solidFill>
                  <a:srgbClr val="FF0000"/>
                </a:solidFill>
                <a:effectLst/>
                <a:uLnTx/>
                <a:uFillTx/>
                <a:latin typeface="Arial"/>
                <a:ea typeface="+mn-ea"/>
                <a:cs typeface="Arial"/>
              </a:rPr>
              <a:t>Bonus </a:t>
            </a:r>
            <a:r>
              <a:rPr kumimoji="0" sz="1800" b="1" i="0" u="none" strike="noStrike" kern="1200" cap="none" spc="0" normalizeH="0" baseline="0" noProof="0" dirty="0">
                <a:ln>
                  <a:noFill/>
                </a:ln>
                <a:solidFill>
                  <a:srgbClr val="FF0000"/>
                </a:solidFill>
                <a:effectLst/>
                <a:uLnTx/>
                <a:uFillTx/>
                <a:latin typeface="Arial"/>
                <a:ea typeface="+mn-ea"/>
                <a:cs typeface="Arial"/>
              </a:rPr>
              <a:t>delegates to </a:t>
            </a:r>
            <a:r>
              <a:rPr kumimoji="0" sz="1800" b="1" i="0" u="none" strike="noStrike" kern="1200" cap="none" spc="-5" normalizeH="0" baseline="0" noProof="0" dirty="0">
                <a:ln>
                  <a:noFill/>
                </a:ln>
                <a:solidFill>
                  <a:srgbClr val="FF0000"/>
                </a:solidFill>
                <a:effectLst/>
                <a:uLnTx/>
                <a:uFillTx/>
                <a:latin typeface="Arial"/>
                <a:ea typeface="+mn-ea"/>
                <a:cs typeface="Arial"/>
              </a:rPr>
              <a:t>each state that cast a  majority </a:t>
            </a:r>
            <a:r>
              <a:rPr kumimoji="0" sz="1800" b="1" i="0" u="none" strike="noStrike" kern="1200" cap="none" spc="0" normalizeH="0" baseline="0" noProof="0" dirty="0">
                <a:ln>
                  <a:noFill/>
                </a:ln>
                <a:solidFill>
                  <a:srgbClr val="FF0000"/>
                </a:solidFill>
                <a:effectLst/>
                <a:uLnTx/>
                <a:uFillTx/>
                <a:latin typeface="Arial"/>
                <a:ea typeface="+mn-ea"/>
                <a:cs typeface="Arial"/>
              </a:rPr>
              <a:t>of </a:t>
            </a:r>
            <a:r>
              <a:rPr kumimoji="0" sz="1800" b="1" i="0" u="none" strike="noStrike" kern="1200" cap="none" spc="-5" normalizeH="0" baseline="0" noProof="0" dirty="0">
                <a:ln>
                  <a:noFill/>
                </a:ln>
                <a:solidFill>
                  <a:srgbClr val="FF0000"/>
                </a:solidFill>
                <a:effectLst/>
                <a:uLnTx/>
                <a:uFillTx/>
                <a:latin typeface="Arial"/>
                <a:ea typeface="+mn-ea"/>
                <a:cs typeface="Arial"/>
              </a:rPr>
              <a:t>their Electoral College </a:t>
            </a:r>
            <a:r>
              <a:rPr kumimoji="0" sz="1800" b="1" i="0" u="none" strike="noStrike" kern="1200" cap="none" spc="-10" normalizeH="0" baseline="0" noProof="0" dirty="0">
                <a:ln>
                  <a:noFill/>
                </a:ln>
                <a:solidFill>
                  <a:srgbClr val="FF0000"/>
                </a:solidFill>
                <a:effectLst/>
                <a:uLnTx/>
                <a:uFillTx/>
                <a:latin typeface="Arial"/>
                <a:ea typeface="+mn-ea"/>
                <a:cs typeface="Arial"/>
              </a:rPr>
              <a:t>votes </a:t>
            </a:r>
            <a:r>
              <a:rPr kumimoji="0" sz="1800" b="1" i="0" u="none" strike="noStrike" kern="1200" cap="none" spc="-5" normalizeH="0" baseline="0" noProof="0" dirty="0">
                <a:ln>
                  <a:noFill/>
                </a:ln>
                <a:solidFill>
                  <a:srgbClr val="FF0000"/>
                </a:solidFill>
                <a:effectLst/>
                <a:uLnTx/>
                <a:uFillTx/>
                <a:latin typeface="Arial"/>
                <a:ea typeface="+mn-ea"/>
                <a:cs typeface="Arial"/>
              </a:rPr>
              <a:t>for the  </a:t>
            </a:r>
            <a:r>
              <a:rPr kumimoji="0" sz="1800" b="1" i="0" u="none" strike="noStrike" kern="1200" cap="none" spc="0" normalizeH="0" baseline="0" noProof="0" dirty="0">
                <a:ln>
                  <a:noFill/>
                </a:ln>
                <a:solidFill>
                  <a:srgbClr val="FF0000"/>
                </a:solidFill>
                <a:effectLst/>
                <a:uLnTx/>
                <a:uFillTx/>
                <a:latin typeface="Arial"/>
                <a:ea typeface="+mn-ea"/>
                <a:cs typeface="Arial"/>
              </a:rPr>
              <a:t>GOP candidate in </a:t>
            </a:r>
            <a:r>
              <a:rPr kumimoji="0" sz="1800" b="1" i="0" u="none" strike="noStrike" kern="1200" cap="none" spc="-5" normalizeH="0" baseline="0" noProof="0" dirty="0">
                <a:ln>
                  <a:noFill/>
                </a:ln>
                <a:solidFill>
                  <a:srgbClr val="FF0000"/>
                </a:solidFill>
                <a:effectLst/>
                <a:uLnTx/>
                <a:uFillTx/>
                <a:latin typeface="Arial"/>
                <a:ea typeface="+mn-ea"/>
                <a:cs typeface="Arial"/>
              </a:rPr>
              <a:t>the </a:t>
            </a:r>
            <a:r>
              <a:rPr kumimoji="0" sz="1800" b="1" i="0" u="none" strike="noStrike" kern="1200" cap="none" spc="0" normalizeH="0" baseline="0" noProof="0" dirty="0">
                <a:ln>
                  <a:noFill/>
                </a:ln>
                <a:solidFill>
                  <a:srgbClr val="FF0000"/>
                </a:solidFill>
                <a:effectLst/>
                <a:uLnTx/>
                <a:uFillTx/>
                <a:latin typeface="Arial"/>
                <a:ea typeface="+mn-ea"/>
                <a:cs typeface="Arial"/>
              </a:rPr>
              <a:t>2012 </a:t>
            </a:r>
            <a:r>
              <a:rPr kumimoji="0" sz="1800" b="1" i="0" u="none" strike="noStrike" kern="1200" cap="none" spc="-5" normalizeH="0" baseline="0" noProof="0" dirty="0">
                <a:ln>
                  <a:noFill/>
                </a:ln>
                <a:solidFill>
                  <a:srgbClr val="FF0000"/>
                </a:solidFill>
                <a:effectLst/>
                <a:uLnTx/>
                <a:uFillTx/>
                <a:latin typeface="Arial"/>
                <a:ea typeface="+mn-ea"/>
                <a:cs typeface="Arial"/>
              </a:rPr>
              <a:t>presidential</a:t>
            </a:r>
            <a:r>
              <a:rPr kumimoji="0" sz="1800" b="1" i="0" u="none" strike="noStrike" kern="1200" cap="none" spc="-65" normalizeH="0" baseline="0" noProof="0" dirty="0">
                <a:ln>
                  <a:noFill/>
                </a:ln>
                <a:solidFill>
                  <a:srgbClr val="FF0000"/>
                </a:solidFill>
                <a:effectLst/>
                <a:uLnTx/>
                <a:uFillTx/>
                <a:latin typeface="Arial"/>
                <a:ea typeface="+mn-ea"/>
                <a:cs typeface="Arial"/>
              </a:rPr>
              <a:t> </a:t>
            </a:r>
            <a:r>
              <a:rPr kumimoji="0" sz="1800" b="1" i="0" u="none" strike="noStrike" kern="1200" cap="none" spc="0" normalizeH="0" baseline="0" noProof="0" dirty="0">
                <a:ln>
                  <a:noFill/>
                </a:ln>
                <a:solidFill>
                  <a:srgbClr val="FF0000"/>
                </a:solidFill>
                <a:effectLst/>
                <a:uLnTx/>
                <a:uFillTx/>
                <a:latin typeface="Arial"/>
                <a:ea typeface="+mn-ea"/>
                <a:cs typeface="Arial"/>
              </a:rPr>
              <a:t>election</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756285" marR="0" lvl="1" indent="-287020" algn="l" defTabSz="914400" rtl="0" eaLnBrk="1" fontAlgn="auto" latinLnBrk="0" hangingPunct="1">
              <a:lnSpc>
                <a:spcPct val="100000"/>
              </a:lnSpc>
              <a:spcBef>
                <a:spcPts val="290"/>
              </a:spcBef>
              <a:spcAft>
                <a:spcPts val="0"/>
              </a:spcAft>
              <a:buClrTx/>
              <a:buSzTx/>
              <a:buFont typeface="Arial"/>
              <a:buChar char="–"/>
              <a:tabLst>
                <a:tab pos="756285" algn="l"/>
                <a:tab pos="756920" algn="l"/>
              </a:tabLst>
              <a:defRPr/>
            </a:pPr>
            <a:r>
              <a:rPr kumimoji="0" sz="1800" b="1" i="0" u="none" strike="noStrike" kern="1200" cap="none" spc="0" normalizeH="0" baseline="0" noProof="0" dirty="0">
                <a:ln>
                  <a:noFill/>
                </a:ln>
                <a:solidFill>
                  <a:srgbClr val="FF0000"/>
                </a:solidFill>
                <a:effectLst/>
                <a:uLnTx/>
                <a:uFillTx/>
                <a:latin typeface="Arial"/>
                <a:ea typeface="+mn-ea"/>
                <a:cs typeface="Arial"/>
              </a:rPr>
              <a:t>One </a:t>
            </a:r>
            <a:r>
              <a:rPr kumimoji="0" sz="1800" b="1" i="0" u="none" strike="noStrike" kern="1200" cap="none" spc="-5" normalizeH="0" baseline="0" noProof="0" dirty="0">
                <a:ln>
                  <a:noFill/>
                </a:ln>
                <a:solidFill>
                  <a:srgbClr val="FF0000"/>
                </a:solidFill>
                <a:effectLst/>
                <a:uLnTx/>
                <a:uFillTx/>
                <a:latin typeface="Arial"/>
                <a:ea typeface="+mn-ea"/>
                <a:cs typeface="Arial"/>
              </a:rPr>
              <a:t>bonus </a:t>
            </a:r>
            <a:r>
              <a:rPr kumimoji="0" sz="1800" b="1" i="0" u="none" strike="noStrike" kern="1200" cap="none" spc="0" normalizeH="0" baseline="0" noProof="0" dirty="0">
                <a:ln>
                  <a:noFill/>
                </a:ln>
                <a:solidFill>
                  <a:srgbClr val="FF0000"/>
                </a:solidFill>
                <a:effectLst/>
                <a:uLnTx/>
                <a:uFillTx/>
                <a:latin typeface="Arial"/>
                <a:ea typeface="+mn-ea"/>
                <a:cs typeface="Arial"/>
              </a:rPr>
              <a:t>delegate </a:t>
            </a:r>
            <a:r>
              <a:rPr kumimoji="0" sz="1800" b="1" i="0" u="none" strike="noStrike" kern="1200" cap="none" spc="-5" normalizeH="0" baseline="0" noProof="0" dirty="0">
                <a:ln>
                  <a:noFill/>
                </a:ln>
                <a:solidFill>
                  <a:srgbClr val="FF0000"/>
                </a:solidFill>
                <a:effectLst/>
                <a:uLnTx/>
                <a:uFillTx/>
                <a:latin typeface="Arial"/>
                <a:ea typeface="+mn-ea"/>
                <a:cs typeface="Arial"/>
              </a:rPr>
              <a:t>for each </a:t>
            </a:r>
            <a:r>
              <a:rPr kumimoji="0" sz="1800" b="1" i="0" u="none" strike="noStrike" kern="1200" cap="none" spc="0" normalizeH="0" baseline="0" noProof="0" dirty="0">
                <a:ln>
                  <a:noFill/>
                </a:ln>
                <a:solidFill>
                  <a:srgbClr val="FF0000"/>
                </a:solidFill>
                <a:effectLst/>
                <a:uLnTx/>
                <a:uFillTx/>
                <a:latin typeface="Arial"/>
                <a:ea typeface="+mn-ea"/>
                <a:cs typeface="Arial"/>
              </a:rPr>
              <a:t>GOP</a:t>
            </a:r>
            <a:r>
              <a:rPr kumimoji="0" sz="1800" b="1" i="0" u="none" strike="noStrike" kern="1200" cap="none" spc="-10" normalizeH="0" baseline="0" noProof="0" dirty="0">
                <a:ln>
                  <a:noFill/>
                </a:ln>
                <a:solidFill>
                  <a:srgbClr val="FF0000"/>
                </a:solidFill>
                <a:effectLst/>
                <a:uLnTx/>
                <a:uFillTx/>
                <a:latin typeface="Arial"/>
                <a:ea typeface="+mn-ea"/>
                <a:cs typeface="Arial"/>
              </a:rPr>
              <a:t> </a:t>
            </a:r>
            <a:r>
              <a:rPr kumimoji="0" sz="1800" b="1" i="0" u="none" strike="noStrike" kern="1200" cap="none" spc="-5" normalizeH="0" baseline="0" noProof="0" dirty="0">
                <a:ln>
                  <a:noFill/>
                </a:ln>
                <a:solidFill>
                  <a:srgbClr val="FF0000"/>
                </a:solidFill>
                <a:effectLst/>
                <a:uLnTx/>
                <a:uFillTx/>
                <a:latin typeface="Arial"/>
                <a:ea typeface="+mn-ea"/>
                <a:cs typeface="Arial"/>
              </a:rPr>
              <a:t>senator</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756285" marR="5080" lvl="1" indent="-287020" algn="l" defTabSz="914400" rtl="0" eaLnBrk="1" fontAlgn="auto" latinLnBrk="0" hangingPunct="1">
              <a:lnSpc>
                <a:spcPct val="100000"/>
              </a:lnSpc>
              <a:spcBef>
                <a:spcPts val="290"/>
              </a:spcBef>
              <a:spcAft>
                <a:spcPts val="0"/>
              </a:spcAft>
              <a:buClrTx/>
              <a:buSzTx/>
              <a:buFont typeface="Arial"/>
              <a:buChar char="–"/>
              <a:tabLst>
                <a:tab pos="756285" algn="l"/>
                <a:tab pos="756920" algn="l"/>
              </a:tabLst>
              <a:defRPr/>
            </a:pPr>
            <a:r>
              <a:rPr kumimoji="0" sz="1800" b="1" i="0" u="none" strike="noStrike" kern="1200" cap="none" spc="0" normalizeH="0" baseline="0" noProof="0" dirty="0">
                <a:ln>
                  <a:noFill/>
                </a:ln>
                <a:solidFill>
                  <a:srgbClr val="FF0000"/>
                </a:solidFill>
                <a:effectLst/>
                <a:uLnTx/>
                <a:uFillTx/>
                <a:latin typeface="Arial"/>
                <a:ea typeface="+mn-ea"/>
                <a:cs typeface="Arial"/>
              </a:rPr>
              <a:t>One </a:t>
            </a:r>
            <a:r>
              <a:rPr kumimoji="0" sz="1800" b="1" i="0" u="none" strike="noStrike" kern="1200" cap="none" spc="-5" normalizeH="0" baseline="0" noProof="0" dirty="0">
                <a:ln>
                  <a:noFill/>
                </a:ln>
                <a:solidFill>
                  <a:srgbClr val="FF0000"/>
                </a:solidFill>
                <a:effectLst/>
                <a:uLnTx/>
                <a:uFillTx/>
                <a:latin typeface="Arial"/>
                <a:ea typeface="+mn-ea"/>
                <a:cs typeface="Arial"/>
              </a:rPr>
              <a:t>bonus </a:t>
            </a:r>
            <a:r>
              <a:rPr kumimoji="0" sz="1800" b="1" i="0" u="none" strike="noStrike" kern="1200" cap="none" spc="0" normalizeH="0" baseline="0" noProof="0" dirty="0">
                <a:ln>
                  <a:noFill/>
                </a:ln>
                <a:solidFill>
                  <a:srgbClr val="FF0000"/>
                </a:solidFill>
                <a:effectLst/>
                <a:uLnTx/>
                <a:uFillTx/>
                <a:latin typeface="Arial"/>
                <a:ea typeface="+mn-ea"/>
                <a:cs typeface="Arial"/>
              </a:rPr>
              <a:t>delegate to </a:t>
            </a:r>
            <a:r>
              <a:rPr kumimoji="0" sz="1800" b="1" i="0" u="none" strike="noStrike" kern="1200" cap="none" spc="-5" normalizeH="0" baseline="0" noProof="0" dirty="0">
                <a:ln>
                  <a:noFill/>
                </a:ln>
                <a:solidFill>
                  <a:srgbClr val="FF0000"/>
                </a:solidFill>
                <a:effectLst/>
                <a:uLnTx/>
                <a:uFillTx/>
                <a:latin typeface="Arial"/>
                <a:ea typeface="+mn-ea"/>
                <a:cs typeface="Arial"/>
              </a:rPr>
              <a:t>each state that has a </a:t>
            </a:r>
            <a:r>
              <a:rPr kumimoji="0" sz="1800" b="1" i="0" u="none" strike="noStrike" kern="1200" cap="none" spc="0" normalizeH="0" baseline="0" noProof="0" dirty="0">
                <a:ln>
                  <a:noFill/>
                </a:ln>
                <a:solidFill>
                  <a:srgbClr val="FF0000"/>
                </a:solidFill>
                <a:effectLst/>
                <a:uLnTx/>
                <a:uFillTx/>
                <a:latin typeface="Arial"/>
                <a:ea typeface="+mn-ea"/>
                <a:cs typeface="Arial"/>
              </a:rPr>
              <a:t>GOP  </a:t>
            </a:r>
            <a:r>
              <a:rPr kumimoji="0" sz="1800" b="1" i="0" u="none" strike="noStrike" kern="1200" cap="none" spc="-5" normalizeH="0" baseline="0" noProof="0" dirty="0">
                <a:ln>
                  <a:noFill/>
                </a:ln>
                <a:solidFill>
                  <a:srgbClr val="FF0000"/>
                </a:solidFill>
                <a:effectLst/>
                <a:uLnTx/>
                <a:uFillTx/>
                <a:latin typeface="Arial"/>
                <a:ea typeface="+mn-ea"/>
                <a:cs typeface="Arial"/>
              </a:rPr>
              <a:t>majority </a:t>
            </a:r>
            <a:r>
              <a:rPr kumimoji="0" sz="1800" b="1" i="0" u="none" strike="noStrike" kern="1200" cap="none" spc="0" normalizeH="0" baseline="0" noProof="0" dirty="0">
                <a:ln>
                  <a:noFill/>
                </a:ln>
                <a:solidFill>
                  <a:srgbClr val="FF0000"/>
                </a:solidFill>
                <a:effectLst/>
                <a:uLnTx/>
                <a:uFillTx/>
                <a:latin typeface="Arial"/>
                <a:ea typeface="+mn-ea"/>
                <a:cs typeface="Arial"/>
              </a:rPr>
              <a:t>in </a:t>
            </a:r>
            <a:r>
              <a:rPr kumimoji="0" sz="1800" b="1" i="0" u="none" strike="noStrike" kern="1200" cap="none" spc="-5" normalizeH="0" baseline="0" noProof="0" dirty="0">
                <a:ln>
                  <a:noFill/>
                </a:ln>
                <a:solidFill>
                  <a:srgbClr val="FF0000"/>
                </a:solidFill>
                <a:effectLst/>
                <a:uLnTx/>
                <a:uFillTx/>
                <a:latin typeface="Arial"/>
                <a:ea typeface="+mn-ea"/>
                <a:cs typeface="Arial"/>
              </a:rPr>
              <a:t>their </a:t>
            </a:r>
            <a:r>
              <a:rPr kumimoji="0" sz="1800" b="1" i="0" u="none" strike="noStrike" kern="1200" cap="none" spc="0" normalizeH="0" baseline="0" noProof="0" dirty="0">
                <a:ln>
                  <a:noFill/>
                </a:ln>
                <a:solidFill>
                  <a:srgbClr val="FF0000"/>
                </a:solidFill>
                <a:effectLst/>
                <a:uLnTx/>
                <a:uFillTx/>
                <a:latin typeface="Arial"/>
                <a:ea typeface="+mn-ea"/>
                <a:cs typeface="Arial"/>
              </a:rPr>
              <a:t>delegation </a:t>
            </a:r>
            <a:r>
              <a:rPr kumimoji="0" sz="1800" b="1" i="0" u="none" strike="noStrike" kern="1200" cap="none" spc="-5" normalizeH="0" baseline="0" noProof="0" dirty="0">
                <a:ln>
                  <a:noFill/>
                </a:ln>
                <a:solidFill>
                  <a:srgbClr val="FF0000"/>
                </a:solidFill>
                <a:effectLst/>
                <a:uLnTx/>
                <a:uFillTx/>
                <a:latin typeface="Arial"/>
                <a:ea typeface="+mn-ea"/>
                <a:cs typeface="Arial"/>
              </a:rPr>
              <a:t>to the House </a:t>
            </a:r>
            <a:r>
              <a:rPr kumimoji="0" sz="1800" b="1" i="0" u="none" strike="noStrike" kern="1200" cap="none" spc="0" normalizeH="0" baseline="0" noProof="0" dirty="0">
                <a:ln>
                  <a:noFill/>
                </a:ln>
                <a:solidFill>
                  <a:srgbClr val="FF0000"/>
                </a:solidFill>
                <a:effectLst/>
                <a:uLnTx/>
                <a:uFillTx/>
                <a:latin typeface="Arial"/>
                <a:ea typeface="+mn-ea"/>
                <a:cs typeface="Arial"/>
              </a:rPr>
              <a:t>of  </a:t>
            </a:r>
            <a:r>
              <a:rPr kumimoji="0" sz="1800" b="1" i="0" u="none" strike="noStrike" kern="1200" cap="none" spc="-5" normalizeH="0" baseline="0" noProof="0" dirty="0">
                <a:ln>
                  <a:noFill/>
                </a:ln>
                <a:solidFill>
                  <a:srgbClr val="FF0000"/>
                </a:solidFill>
                <a:effectLst/>
                <a:uLnTx/>
                <a:uFillTx/>
                <a:latin typeface="Arial"/>
                <a:ea typeface="+mn-ea"/>
                <a:cs typeface="Arial"/>
              </a:rPr>
              <a:t>Representatives</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756285" marR="327660" lvl="1" indent="-287020" algn="l" defTabSz="914400" rtl="0" eaLnBrk="1" fontAlgn="auto" latinLnBrk="0" hangingPunct="1">
              <a:lnSpc>
                <a:spcPct val="100000"/>
              </a:lnSpc>
              <a:spcBef>
                <a:spcPts val="290"/>
              </a:spcBef>
              <a:spcAft>
                <a:spcPts val="0"/>
              </a:spcAft>
              <a:buClrTx/>
              <a:buSzTx/>
              <a:buFont typeface="Arial"/>
              <a:buChar char="–"/>
              <a:tabLst>
                <a:tab pos="756285" algn="l"/>
                <a:tab pos="756920" algn="l"/>
              </a:tabLst>
              <a:defRPr/>
            </a:pPr>
            <a:r>
              <a:rPr kumimoji="0" sz="1800" b="1" i="0" u="none" strike="noStrike" kern="1200" cap="none" spc="0" normalizeH="0" baseline="0" noProof="0" dirty="0">
                <a:ln>
                  <a:noFill/>
                </a:ln>
                <a:solidFill>
                  <a:srgbClr val="FF0000"/>
                </a:solidFill>
                <a:effectLst/>
                <a:uLnTx/>
                <a:uFillTx/>
                <a:latin typeface="Arial"/>
                <a:ea typeface="+mn-ea"/>
                <a:cs typeface="Arial"/>
              </a:rPr>
              <a:t>One </a:t>
            </a:r>
            <a:r>
              <a:rPr kumimoji="0" sz="1800" b="1" i="0" u="none" strike="noStrike" kern="1200" cap="none" spc="-5" normalizeH="0" baseline="0" noProof="0" dirty="0">
                <a:ln>
                  <a:noFill/>
                </a:ln>
                <a:solidFill>
                  <a:srgbClr val="FF0000"/>
                </a:solidFill>
                <a:effectLst/>
                <a:uLnTx/>
                <a:uFillTx/>
                <a:latin typeface="Arial"/>
                <a:ea typeface="+mn-ea"/>
                <a:cs typeface="Arial"/>
              </a:rPr>
              <a:t>bonus </a:t>
            </a:r>
            <a:r>
              <a:rPr kumimoji="0" sz="1800" b="1" i="0" u="none" strike="noStrike" kern="1200" cap="none" spc="0" normalizeH="0" baseline="0" noProof="0" dirty="0">
                <a:ln>
                  <a:noFill/>
                </a:ln>
                <a:solidFill>
                  <a:srgbClr val="FF0000"/>
                </a:solidFill>
                <a:effectLst/>
                <a:uLnTx/>
                <a:uFillTx/>
                <a:latin typeface="Arial"/>
                <a:ea typeface="+mn-ea"/>
                <a:cs typeface="Arial"/>
              </a:rPr>
              <a:t>delegate </a:t>
            </a:r>
            <a:r>
              <a:rPr kumimoji="0" sz="1800" b="1" i="0" u="none" strike="noStrike" kern="1200" cap="none" spc="-5" normalizeH="0" baseline="0" noProof="0" dirty="0">
                <a:ln>
                  <a:noFill/>
                </a:ln>
                <a:solidFill>
                  <a:srgbClr val="FF0000"/>
                </a:solidFill>
                <a:effectLst/>
                <a:uLnTx/>
                <a:uFillTx/>
                <a:latin typeface="Arial"/>
                <a:ea typeface="+mn-ea"/>
                <a:cs typeface="Arial"/>
              </a:rPr>
              <a:t>for each state that has a  </a:t>
            </a:r>
            <a:r>
              <a:rPr kumimoji="0" sz="1800" b="1" i="0" u="none" strike="noStrike" kern="1200" cap="none" spc="0" normalizeH="0" baseline="0" noProof="0" dirty="0">
                <a:ln>
                  <a:noFill/>
                </a:ln>
                <a:solidFill>
                  <a:srgbClr val="FF0000"/>
                </a:solidFill>
                <a:effectLst/>
                <a:uLnTx/>
                <a:uFillTx/>
                <a:latin typeface="Arial"/>
                <a:ea typeface="+mn-ea"/>
                <a:cs typeface="Arial"/>
              </a:rPr>
              <a:t>GOP</a:t>
            </a:r>
            <a:r>
              <a:rPr kumimoji="0" sz="1800" b="1" i="0" u="none" strike="noStrike" kern="1200" cap="none" spc="-5" normalizeH="0" baseline="0" noProof="0" dirty="0">
                <a:ln>
                  <a:noFill/>
                </a:ln>
                <a:solidFill>
                  <a:srgbClr val="FF0000"/>
                </a:solidFill>
                <a:effectLst/>
                <a:uLnTx/>
                <a:uFillTx/>
                <a:latin typeface="Arial"/>
                <a:ea typeface="+mn-ea"/>
                <a:cs typeface="Arial"/>
              </a:rPr>
              <a:t> governor</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756285" marR="257810" lvl="1" indent="-287020" algn="l" defTabSz="914400" rtl="0" eaLnBrk="1" fontAlgn="auto" latinLnBrk="0" hangingPunct="1">
              <a:lnSpc>
                <a:spcPct val="100000"/>
              </a:lnSpc>
              <a:spcBef>
                <a:spcPts val="290"/>
              </a:spcBef>
              <a:spcAft>
                <a:spcPts val="0"/>
              </a:spcAft>
              <a:buClrTx/>
              <a:buSzTx/>
              <a:buFont typeface="Arial"/>
              <a:buChar char="–"/>
              <a:tabLst>
                <a:tab pos="756285" algn="l"/>
                <a:tab pos="756920" algn="l"/>
              </a:tabLst>
              <a:defRPr/>
            </a:pPr>
            <a:r>
              <a:rPr kumimoji="0" sz="1800" b="1" i="0" u="none" strike="noStrike" kern="1200" cap="none" spc="-5" normalizeH="0" baseline="0" noProof="0" dirty="0">
                <a:ln>
                  <a:noFill/>
                </a:ln>
                <a:solidFill>
                  <a:srgbClr val="FF0000"/>
                </a:solidFill>
                <a:effectLst/>
                <a:uLnTx/>
                <a:uFillTx/>
                <a:latin typeface="Arial"/>
                <a:ea typeface="+mn-ea"/>
                <a:cs typeface="Arial"/>
              </a:rPr>
              <a:t>Bonus </a:t>
            </a:r>
            <a:r>
              <a:rPr kumimoji="0" sz="1800" b="1" i="0" u="none" strike="noStrike" kern="1200" cap="none" spc="0" normalizeH="0" baseline="0" noProof="0" dirty="0">
                <a:ln>
                  <a:noFill/>
                </a:ln>
                <a:solidFill>
                  <a:srgbClr val="FF0000"/>
                </a:solidFill>
                <a:effectLst/>
                <a:uLnTx/>
                <a:uFillTx/>
                <a:latin typeface="Arial"/>
                <a:ea typeface="+mn-ea"/>
                <a:cs typeface="Arial"/>
              </a:rPr>
              <a:t>delegates </a:t>
            </a:r>
            <a:r>
              <a:rPr kumimoji="0" sz="1800" b="1" i="0" u="none" strike="noStrike" kern="1200" cap="none" spc="-5" normalizeH="0" baseline="0" noProof="0" dirty="0">
                <a:ln>
                  <a:noFill/>
                </a:ln>
                <a:solidFill>
                  <a:srgbClr val="FF0000"/>
                </a:solidFill>
                <a:effectLst/>
                <a:uLnTx/>
                <a:uFillTx/>
                <a:latin typeface="Arial"/>
                <a:ea typeface="+mn-ea"/>
                <a:cs typeface="Arial"/>
              </a:rPr>
              <a:t>for majorities </a:t>
            </a:r>
            <a:r>
              <a:rPr kumimoji="0" sz="1800" b="1" i="0" u="none" strike="noStrike" kern="1200" cap="none" spc="0" normalizeH="0" baseline="0" noProof="0" dirty="0">
                <a:ln>
                  <a:noFill/>
                </a:ln>
                <a:solidFill>
                  <a:srgbClr val="FF0000"/>
                </a:solidFill>
                <a:effectLst/>
                <a:uLnTx/>
                <a:uFillTx/>
                <a:latin typeface="Arial"/>
                <a:ea typeface="+mn-ea"/>
                <a:cs typeface="Arial"/>
              </a:rPr>
              <a:t>in one </a:t>
            </a:r>
            <a:r>
              <a:rPr kumimoji="0" sz="1800" b="1" i="0" u="none" strike="noStrike" kern="1200" cap="none" spc="-5" normalizeH="0" baseline="0" noProof="0" dirty="0">
                <a:ln>
                  <a:noFill/>
                </a:ln>
                <a:solidFill>
                  <a:srgbClr val="FF0000"/>
                </a:solidFill>
                <a:effectLst/>
                <a:uLnTx/>
                <a:uFillTx/>
                <a:latin typeface="Arial"/>
                <a:ea typeface="+mn-ea"/>
                <a:cs typeface="Arial"/>
              </a:rPr>
              <a:t>or </a:t>
            </a:r>
            <a:r>
              <a:rPr kumimoji="0" sz="1800" b="1" i="0" u="none" strike="noStrike" kern="1200" cap="none" spc="0" normalizeH="0" baseline="0" noProof="0" dirty="0">
                <a:ln>
                  <a:noFill/>
                </a:ln>
                <a:solidFill>
                  <a:srgbClr val="FF0000"/>
                </a:solidFill>
                <a:effectLst/>
                <a:uLnTx/>
                <a:uFillTx/>
                <a:latin typeface="Arial"/>
                <a:ea typeface="+mn-ea"/>
                <a:cs typeface="Arial"/>
              </a:rPr>
              <a:t>all of  </a:t>
            </a:r>
            <a:r>
              <a:rPr kumimoji="0" sz="1800" b="1" i="0" u="none" strike="noStrike" kern="1200" cap="none" spc="-5" normalizeH="0" baseline="0" noProof="0" dirty="0">
                <a:ln>
                  <a:noFill/>
                </a:ln>
                <a:solidFill>
                  <a:srgbClr val="FF0000"/>
                </a:solidFill>
                <a:effectLst/>
                <a:uLnTx/>
                <a:uFillTx/>
                <a:latin typeface="Arial"/>
                <a:ea typeface="+mn-ea"/>
                <a:cs typeface="Arial"/>
              </a:rPr>
              <a:t>the </a:t>
            </a:r>
            <a:r>
              <a:rPr kumimoji="0" sz="1800" b="1" i="0" u="none" strike="noStrike" kern="1200" cap="none" spc="0" normalizeH="0" baseline="0" noProof="0" dirty="0">
                <a:ln>
                  <a:noFill/>
                </a:ln>
                <a:solidFill>
                  <a:srgbClr val="FF0000"/>
                </a:solidFill>
                <a:effectLst/>
                <a:uLnTx/>
                <a:uFillTx/>
                <a:latin typeface="Arial"/>
                <a:ea typeface="+mn-ea"/>
                <a:cs typeface="Arial"/>
              </a:rPr>
              <a:t>chambers in </a:t>
            </a:r>
            <a:r>
              <a:rPr kumimoji="0" sz="1800" b="1" i="0" u="none" strike="noStrike" kern="1200" cap="none" spc="-5" normalizeH="0" baseline="0" noProof="0" dirty="0">
                <a:ln>
                  <a:noFill/>
                </a:ln>
                <a:solidFill>
                  <a:srgbClr val="FF0000"/>
                </a:solidFill>
                <a:effectLst/>
                <a:uLnTx/>
                <a:uFillTx/>
                <a:latin typeface="Arial"/>
                <a:ea typeface="+mn-ea"/>
                <a:cs typeface="Arial"/>
              </a:rPr>
              <a:t>their state</a:t>
            </a:r>
            <a:r>
              <a:rPr kumimoji="0" sz="1800" b="1" i="0" u="none" strike="noStrike" kern="1200" cap="none" spc="-40" normalizeH="0" baseline="0" noProof="0" dirty="0">
                <a:ln>
                  <a:noFill/>
                </a:ln>
                <a:solidFill>
                  <a:srgbClr val="FF0000"/>
                </a:solidFill>
                <a:effectLst/>
                <a:uLnTx/>
                <a:uFillTx/>
                <a:latin typeface="Arial"/>
                <a:ea typeface="+mn-ea"/>
                <a:cs typeface="Arial"/>
              </a:rPr>
              <a:t> </a:t>
            </a:r>
            <a:r>
              <a:rPr kumimoji="0" sz="1800" b="1" i="0" u="none" strike="noStrike" kern="1200" cap="none" spc="0" normalizeH="0" baseline="0" noProof="0" dirty="0">
                <a:ln>
                  <a:noFill/>
                </a:ln>
                <a:solidFill>
                  <a:srgbClr val="FF0000"/>
                </a:solidFill>
                <a:effectLst/>
                <a:uLnTx/>
                <a:uFillTx/>
                <a:latin typeface="Arial"/>
                <a:ea typeface="+mn-ea"/>
                <a:cs typeface="Arial"/>
              </a:rPr>
              <a:t>legislature</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756285" marR="44450" lvl="1" indent="-287020" algn="l" defTabSz="914400" rtl="0" eaLnBrk="1" fontAlgn="auto" latinLnBrk="0" hangingPunct="1">
              <a:lnSpc>
                <a:spcPct val="100000"/>
              </a:lnSpc>
              <a:spcBef>
                <a:spcPts val="285"/>
              </a:spcBef>
              <a:spcAft>
                <a:spcPts val="0"/>
              </a:spcAft>
              <a:buClrTx/>
              <a:buSzTx/>
              <a:buFont typeface="Arial"/>
              <a:buChar char="–"/>
              <a:tabLst>
                <a:tab pos="756285" algn="l"/>
                <a:tab pos="756920" algn="l"/>
              </a:tabLst>
              <a:defRPr/>
            </a:pPr>
            <a:r>
              <a:rPr kumimoji="0" sz="1800" b="1" i="0" u="none" strike="noStrike" kern="1200" cap="none" spc="0" normalizeH="0" baseline="0" noProof="0" dirty="0">
                <a:ln>
                  <a:noFill/>
                </a:ln>
                <a:solidFill>
                  <a:srgbClr val="FF0000"/>
                </a:solidFill>
                <a:effectLst/>
                <a:uLnTx/>
                <a:uFillTx/>
                <a:latin typeface="Arial"/>
                <a:ea typeface="+mn-ea"/>
                <a:cs typeface="Arial"/>
              </a:rPr>
              <a:t>The </a:t>
            </a:r>
            <a:r>
              <a:rPr kumimoji="0" sz="1800" b="1" i="0" u="none" strike="noStrike" kern="1200" cap="none" spc="5" normalizeH="0" baseline="0" noProof="0" dirty="0">
                <a:ln>
                  <a:noFill/>
                </a:ln>
                <a:solidFill>
                  <a:srgbClr val="FF0000"/>
                </a:solidFill>
                <a:effectLst/>
                <a:uLnTx/>
                <a:uFillTx/>
                <a:latin typeface="Arial"/>
                <a:ea typeface="+mn-ea"/>
                <a:cs typeface="Arial"/>
              </a:rPr>
              <a:t>two </a:t>
            </a:r>
            <a:r>
              <a:rPr kumimoji="0" sz="1800" b="1" i="0" u="none" strike="noStrike" kern="1200" cap="none" spc="0" normalizeH="0" baseline="0" noProof="0" dirty="0">
                <a:ln>
                  <a:noFill/>
                </a:ln>
                <a:solidFill>
                  <a:srgbClr val="FF0000"/>
                </a:solidFill>
                <a:effectLst/>
                <a:uLnTx/>
                <a:uFillTx/>
                <a:latin typeface="Arial"/>
                <a:ea typeface="+mn-ea"/>
                <a:cs typeface="Arial"/>
              </a:rPr>
              <a:t>Republican </a:t>
            </a:r>
            <a:r>
              <a:rPr kumimoji="0" sz="1800" b="1" i="0" u="none" strike="noStrike" kern="1200" cap="none" spc="-5" normalizeH="0" baseline="0" noProof="0" dirty="0">
                <a:ln>
                  <a:noFill/>
                </a:ln>
                <a:solidFill>
                  <a:srgbClr val="FF0000"/>
                </a:solidFill>
                <a:effectLst/>
                <a:uLnTx/>
                <a:uFillTx/>
                <a:latin typeface="Arial"/>
                <a:ea typeface="+mn-ea"/>
                <a:cs typeface="Arial"/>
              </a:rPr>
              <a:t>National Committee  members from each state and the </a:t>
            </a:r>
            <a:r>
              <a:rPr kumimoji="0" sz="1800" b="1" i="0" u="none" strike="noStrike" kern="1200" cap="none" spc="0" normalizeH="0" baseline="0" noProof="0" dirty="0">
                <a:ln>
                  <a:noFill/>
                </a:ln>
                <a:solidFill>
                  <a:srgbClr val="FF0000"/>
                </a:solidFill>
                <a:effectLst/>
                <a:uLnTx/>
                <a:uFillTx/>
                <a:latin typeface="Arial"/>
                <a:ea typeface="+mn-ea"/>
                <a:cs typeface="Arial"/>
              </a:rPr>
              <a:t>chairperson</a:t>
            </a:r>
            <a:r>
              <a:rPr kumimoji="0" sz="1800" b="1" i="0" u="none" strike="noStrike" kern="1200" cap="none" spc="-35" normalizeH="0" baseline="0" noProof="0" dirty="0">
                <a:ln>
                  <a:noFill/>
                </a:ln>
                <a:solidFill>
                  <a:srgbClr val="FF0000"/>
                </a:solidFill>
                <a:effectLst/>
                <a:uLnTx/>
                <a:uFillTx/>
                <a:latin typeface="Arial"/>
                <a:ea typeface="+mn-ea"/>
                <a:cs typeface="Arial"/>
              </a:rPr>
              <a:t> </a:t>
            </a:r>
            <a:r>
              <a:rPr kumimoji="0" sz="1800" b="1" i="0" u="none" strike="noStrike" kern="1200" cap="none" spc="0" normalizeH="0" baseline="0" noProof="0" dirty="0">
                <a:ln>
                  <a:noFill/>
                </a:ln>
                <a:solidFill>
                  <a:srgbClr val="FF0000"/>
                </a:solidFill>
                <a:effectLst/>
                <a:uLnTx/>
                <a:uFillTx/>
                <a:latin typeface="Arial"/>
                <a:ea typeface="+mn-ea"/>
                <a:cs typeface="Arial"/>
              </a:rPr>
              <a:t>of</a:t>
            </a:r>
            <a:r>
              <a:rPr kumimoji="0" lang="en-US" sz="1800" b="1" i="0" u="none" strike="noStrike" kern="1200" cap="none" spc="0" normalizeH="0" baseline="0" noProof="0" dirty="0">
                <a:ln>
                  <a:noFill/>
                </a:ln>
                <a:solidFill>
                  <a:srgbClr val="FF0000"/>
                </a:solidFill>
                <a:effectLst/>
                <a:uLnTx/>
                <a:uFillTx/>
                <a:latin typeface="Arial"/>
                <a:ea typeface="+mn-ea"/>
                <a:cs typeface="Arial"/>
              </a:rPr>
              <a:t> </a:t>
            </a:r>
            <a:r>
              <a:rPr kumimoji="0" lang="en-US" sz="1800" b="1" i="0" u="none" strike="noStrike" kern="1200" cap="none" spc="-5" normalizeH="0" baseline="0" noProof="0" dirty="0">
                <a:ln>
                  <a:noFill/>
                </a:ln>
                <a:solidFill>
                  <a:srgbClr val="FF0000"/>
                </a:solidFill>
                <a:effectLst/>
                <a:uLnTx/>
                <a:uFillTx/>
                <a:latin typeface="Arial"/>
                <a:ea typeface="+mn-ea"/>
                <a:cs typeface="Arial"/>
              </a:rPr>
              <a:t>the </a:t>
            </a:r>
            <a:r>
              <a:rPr kumimoji="0" lang="en-US" sz="1800" b="1" i="0" u="none" strike="noStrike" kern="1200" cap="none" spc="0" normalizeH="0" baseline="0" noProof="0" dirty="0">
                <a:ln>
                  <a:noFill/>
                </a:ln>
                <a:solidFill>
                  <a:srgbClr val="FF0000"/>
                </a:solidFill>
                <a:effectLst/>
                <a:uLnTx/>
                <a:uFillTx/>
                <a:latin typeface="Arial"/>
                <a:ea typeface="+mn-ea"/>
                <a:cs typeface="Arial"/>
              </a:rPr>
              <a:t>state's Republican </a:t>
            </a:r>
            <a:r>
              <a:rPr kumimoji="0" lang="en-US" sz="1800" b="1" i="0" u="none" strike="noStrike" kern="1200" cap="none" spc="-5" normalizeH="0" baseline="0" noProof="0" dirty="0">
                <a:ln>
                  <a:noFill/>
                </a:ln>
                <a:solidFill>
                  <a:srgbClr val="FF0000"/>
                </a:solidFill>
                <a:effectLst/>
                <a:uLnTx/>
                <a:uFillTx/>
                <a:latin typeface="Arial"/>
                <a:ea typeface="+mn-ea"/>
                <a:cs typeface="Arial"/>
              </a:rPr>
              <a:t>Party are</a:t>
            </a:r>
            <a:r>
              <a:rPr kumimoji="0" lang="en-US" sz="1800" b="1" i="0" u="none" strike="noStrike" kern="1200" cap="none" spc="-95" normalizeH="0" baseline="0" noProof="0" dirty="0">
                <a:ln>
                  <a:noFill/>
                </a:ln>
                <a:solidFill>
                  <a:srgbClr val="FF0000"/>
                </a:solidFill>
                <a:effectLst/>
                <a:uLnTx/>
                <a:uFillTx/>
                <a:latin typeface="Arial"/>
                <a:ea typeface="+mn-ea"/>
                <a:cs typeface="Arial"/>
              </a:rPr>
              <a:t> </a:t>
            </a:r>
            <a:r>
              <a:rPr kumimoji="0" lang="en-US" sz="1800" b="1" i="0" u="none" strike="noStrike" kern="1200" cap="none" spc="0" normalizeH="0" baseline="0" noProof="0" dirty="0">
                <a:ln>
                  <a:noFill/>
                </a:ln>
                <a:solidFill>
                  <a:srgbClr val="FF0000"/>
                </a:solidFill>
                <a:effectLst/>
                <a:uLnTx/>
                <a:uFillTx/>
                <a:latin typeface="Arial"/>
                <a:ea typeface="+mn-ea"/>
                <a:cs typeface="Arial"/>
              </a:rPr>
              <a:t>delegates</a:t>
            </a: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a:p>
            <a:pPr marL="756285" marR="44450" lvl="1" indent="-287020" algn="l" defTabSz="914400" rtl="0" eaLnBrk="1" fontAlgn="auto" latinLnBrk="0" hangingPunct="1">
              <a:lnSpc>
                <a:spcPct val="100000"/>
              </a:lnSpc>
              <a:spcBef>
                <a:spcPts val="285"/>
              </a:spcBef>
              <a:spcAft>
                <a:spcPts val="0"/>
              </a:spcAft>
              <a:buClrTx/>
              <a:buSzTx/>
              <a:buFont typeface="Arial"/>
              <a:buChar char="–"/>
              <a:tabLst>
                <a:tab pos="756285" algn="l"/>
                <a:tab pos="756920" algn="l"/>
              </a:tabLst>
              <a:defRPr/>
            </a:pP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pic>
        <p:nvPicPr>
          <p:cNvPr id="2050" name="Picture 2" descr="Republican Elephant Sticker RNC Logo Election Bumper Sticker Car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36040"/>
            <a:ext cx="860424" cy="6148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publican Elephant Sticker RNC Logo Election Bumper Sticker Car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36040"/>
            <a:ext cx="860424" cy="614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762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2198" y="7746"/>
            <a:ext cx="7900034" cy="757555"/>
          </a:xfrm>
          <a:prstGeom prst="rect">
            <a:avLst/>
          </a:prstGeom>
        </p:spPr>
        <p:txBody>
          <a:bodyPr vert="horz" wrap="square" lIns="0" tIns="12700" rIns="0" bIns="0" rtlCol="0">
            <a:spAutoFit/>
          </a:bodyPr>
          <a:lstStyle/>
          <a:p>
            <a:pPr marL="635" algn="ctr">
              <a:lnSpc>
                <a:spcPct val="100000"/>
              </a:lnSpc>
              <a:spcBef>
                <a:spcPts val="100"/>
              </a:spcBef>
            </a:pPr>
            <a:r>
              <a:rPr sz="2400" i="1" spc="-5" dirty="0">
                <a:latin typeface="Arial"/>
                <a:cs typeface="Arial"/>
              </a:rPr>
              <a:t>State</a:t>
            </a:r>
            <a:r>
              <a:rPr sz="2400" i="1" spc="-10" dirty="0">
                <a:latin typeface="Arial"/>
                <a:cs typeface="Arial"/>
              </a:rPr>
              <a:t> </a:t>
            </a:r>
            <a:r>
              <a:rPr sz="2400" i="1" dirty="0">
                <a:latin typeface="Arial"/>
                <a:cs typeface="Arial"/>
              </a:rPr>
              <a:t>Primaries</a:t>
            </a:r>
            <a:r>
              <a:rPr sz="2400" i="1" spc="-15" dirty="0">
                <a:latin typeface="Arial"/>
                <a:cs typeface="Arial"/>
              </a:rPr>
              <a:t> </a:t>
            </a:r>
            <a:r>
              <a:rPr sz="2400" i="1" dirty="0">
                <a:latin typeface="Arial"/>
                <a:cs typeface="Arial"/>
              </a:rPr>
              <a:t>and</a:t>
            </a:r>
            <a:r>
              <a:rPr sz="2400" i="1" spc="-10" dirty="0">
                <a:latin typeface="Arial"/>
                <a:cs typeface="Arial"/>
              </a:rPr>
              <a:t> </a:t>
            </a:r>
            <a:r>
              <a:rPr sz="2400" i="1" spc="-5" dirty="0">
                <a:latin typeface="Arial"/>
                <a:cs typeface="Arial"/>
              </a:rPr>
              <a:t>Caucuses</a:t>
            </a:r>
            <a:endParaRPr sz="2400">
              <a:latin typeface="Arial"/>
              <a:cs typeface="Arial"/>
            </a:endParaRPr>
          </a:p>
          <a:p>
            <a:pPr algn="ctr">
              <a:lnSpc>
                <a:spcPct val="100000"/>
              </a:lnSpc>
            </a:pPr>
            <a:r>
              <a:rPr sz="2400" i="1" spc="-5" dirty="0">
                <a:latin typeface="Arial"/>
                <a:cs typeface="Arial"/>
              </a:rPr>
              <a:t>2020</a:t>
            </a:r>
            <a:r>
              <a:rPr sz="2400" i="1" spc="15" dirty="0">
                <a:latin typeface="Arial"/>
                <a:cs typeface="Arial"/>
              </a:rPr>
              <a:t> </a:t>
            </a:r>
            <a:r>
              <a:rPr sz="2400" i="1" spc="-5" dirty="0">
                <a:latin typeface="Arial"/>
                <a:cs typeface="Arial"/>
              </a:rPr>
              <a:t>EDITION</a:t>
            </a:r>
            <a:r>
              <a:rPr sz="2400" i="1" spc="5" dirty="0">
                <a:latin typeface="Arial"/>
                <a:cs typeface="Arial"/>
              </a:rPr>
              <a:t> </a:t>
            </a:r>
            <a:r>
              <a:rPr sz="2400" i="1" dirty="0">
                <a:latin typeface="Arial"/>
                <a:cs typeface="Arial"/>
              </a:rPr>
              <a:t>– </a:t>
            </a:r>
            <a:r>
              <a:rPr sz="2400" i="1" spc="-5" dirty="0">
                <a:solidFill>
                  <a:srgbClr val="0000FF"/>
                </a:solidFill>
                <a:latin typeface="Arial"/>
                <a:cs typeface="Arial"/>
              </a:rPr>
              <a:t>Democratic</a:t>
            </a:r>
            <a:r>
              <a:rPr sz="2400" i="1" spc="25" dirty="0">
                <a:solidFill>
                  <a:srgbClr val="0000FF"/>
                </a:solidFill>
                <a:latin typeface="Arial"/>
                <a:cs typeface="Arial"/>
              </a:rPr>
              <a:t> </a:t>
            </a:r>
            <a:r>
              <a:rPr sz="2400" i="1" spc="-5" dirty="0">
                <a:latin typeface="Arial"/>
                <a:cs typeface="Arial"/>
              </a:rPr>
              <a:t>and</a:t>
            </a:r>
            <a:r>
              <a:rPr sz="2400" i="1" spc="5" dirty="0">
                <a:latin typeface="Arial"/>
                <a:cs typeface="Arial"/>
              </a:rPr>
              <a:t> </a:t>
            </a:r>
            <a:r>
              <a:rPr sz="2400" i="1" spc="-5" dirty="0">
                <a:solidFill>
                  <a:srgbClr val="FF0000"/>
                </a:solidFill>
                <a:latin typeface="Arial"/>
                <a:cs typeface="Arial"/>
              </a:rPr>
              <a:t>Republican</a:t>
            </a:r>
            <a:r>
              <a:rPr sz="2400" i="1" dirty="0">
                <a:solidFill>
                  <a:srgbClr val="FF0000"/>
                </a:solidFill>
                <a:latin typeface="Arial"/>
                <a:cs typeface="Arial"/>
              </a:rPr>
              <a:t> </a:t>
            </a:r>
            <a:r>
              <a:rPr sz="2400" i="1" spc="-5" dirty="0">
                <a:latin typeface="Arial"/>
                <a:cs typeface="Arial"/>
              </a:rPr>
              <a:t>Delegates</a:t>
            </a:r>
            <a:endParaRPr sz="2400">
              <a:latin typeface="Arial"/>
              <a:cs typeface="Arial"/>
            </a:endParaRPr>
          </a:p>
        </p:txBody>
      </p:sp>
      <p:sp>
        <p:nvSpPr>
          <p:cNvPr id="3" name="object 3"/>
          <p:cNvSpPr txBox="1"/>
          <p:nvPr/>
        </p:nvSpPr>
        <p:spPr>
          <a:xfrm>
            <a:off x="100685" y="902334"/>
            <a:ext cx="4686300" cy="1835150"/>
          </a:xfrm>
          <a:prstGeom prst="rect">
            <a:avLst/>
          </a:prstGeom>
        </p:spPr>
        <p:txBody>
          <a:bodyPr vert="horz" wrap="square" lIns="0" tIns="13335" rIns="0" bIns="0" rtlCol="0">
            <a:spAutoFit/>
          </a:bodyPr>
          <a:lstStyle/>
          <a:p>
            <a:pPr marL="354965" marR="5080" indent="-342900">
              <a:lnSpc>
                <a:spcPct val="100000"/>
              </a:lnSpc>
              <a:spcBef>
                <a:spcPts val="105"/>
              </a:spcBef>
              <a:buFont typeface="Arial"/>
              <a:buChar char="•"/>
              <a:tabLst>
                <a:tab pos="354965" algn="l"/>
                <a:tab pos="355600" algn="l"/>
              </a:tabLst>
            </a:pPr>
            <a:r>
              <a:rPr sz="1100" b="1" spc="-5" dirty="0">
                <a:solidFill>
                  <a:srgbClr val="0000FF"/>
                </a:solidFill>
                <a:latin typeface="Arial"/>
                <a:cs typeface="Arial"/>
              </a:rPr>
              <a:t>The</a:t>
            </a:r>
            <a:r>
              <a:rPr sz="1100" b="1" spc="5" dirty="0">
                <a:solidFill>
                  <a:srgbClr val="0000FF"/>
                </a:solidFill>
                <a:latin typeface="Arial"/>
                <a:cs typeface="Arial"/>
              </a:rPr>
              <a:t> </a:t>
            </a:r>
            <a:r>
              <a:rPr sz="1100" b="1" dirty="0">
                <a:solidFill>
                  <a:srgbClr val="0000FF"/>
                </a:solidFill>
                <a:latin typeface="Arial"/>
                <a:cs typeface="Arial"/>
              </a:rPr>
              <a:t>number</a:t>
            </a:r>
            <a:r>
              <a:rPr sz="1100" b="1" spc="-20" dirty="0">
                <a:solidFill>
                  <a:srgbClr val="0000FF"/>
                </a:solidFill>
                <a:latin typeface="Arial"/>
                <a:cs typeface="Arial"/>
              </a:rPr>
              <a:t> </a:t>
            </a:r>
            <a:r>
              <a:rPr sz="1100" b="1" dirty="0">
                <a:solidFill>
                  <a:srgbClr val="0000FF"/>
                </a:solidFill>
                <a:latin typeface="Arial"/>
                <a:cs typeface="Arial"/>
              </a:rPr>
              <a:t>of</a:t>
            </a:r>
            <a:r>
              <a:rPr sz="1100" b="1" spc="-20" dirty="0">
                <a:solidFill>
                  <a:srgbClr val="0000FF"/>
                </a:solidFill>
                <a:latin typeface="Arial"/>
                <a:cs typeface="Arial"/>
              </a:rPr>
              <a:t> </a:t>
            </a:r>
            <a:r>
              <a:rPr sz="1100" b="1" dirty="0">
                <a:solidFill>
                  <a:srgbClr val="0000FF"/>
                </a:solidFill>
                <a:latin typeface="Arial"/>
                <a:cs typeface="Arial"/>
              </a:rPr>
              <a:t>pledged delegates</a:t>
            </a:r>
            <a:r>
              <a:rPr sz="1100" b="1" spc="-40" dirty="0">
                <a:solidFill>
                  <a:srgbClr val="0000FF"/>
                </a:solidFill>
                <a:latin typeface="Arial"/>
                <a:cs typeface="Arial"/>
              </a:rPr>
              <a:t> </a:t>
            </a:r>
            <a:r>
              <a:rPr sz="1100" b="1" dirty="0">
                <a:solidFill>
                  <a:srgbClr val="0000FF"/>
                </a:solidFill>
                <a:latin typeface="Arial"/>
                <a:cs typeface="Arial"/>
              </a:rPr>
              <a:t>allocated</a:t>
            </a:r>
            <a:r>
              <a:rPr sz="1100" b="1" spc="-35" dirty="0">
                <a:solidFill>
                  <a:srgbClr val="0000FF"/>
                </a:solidFill>
                <a:latin typeface="Arial"/>
                <a:cs typeface="Arial"/>
              </a:rPr>
              <a:t> </a:t>
            </a:r>
            <a:r>
              <a:rPr sz="1100" b="1" dirty="0">
                <a:solidFill>
                  <a:srgbClr val="0000FF"/>
                </a:solidFill>
                <a:latin typeface="Arial"/>
                <a:cs typeface="Arial"/>
              </a:rPr>
              <a:t>to</a:t>
            </a:r>
            <a:r>
              <a:rPr sz="1100" b="1" spc="-10" dirty="0">
                <a:solidFill>
                  <a:srgbClr val="0000FF"/>
                </a:solidFill>
                <a:latin typeface="Arial"/>
                <a:cs typeface="Arial"/>
              </a:rPr>
              <a:t> </a:t>
            </a:r>
            <a:r>
              <a:rPr sz="1100" b="1" dirty="0">
                <a:solidFill>
                  <a:srgbClr val="0000FF"/>
                </a:solidFill>
                <a:latin typeface="Arial"/>
                <a:cs typeface="Arial"/>
              </a:rPr>
              <a:t>each</a:t>
            </a:r>
            <a:r>
              <a:rPr sz="1100" b="1" spc="-10" dirty="0">
                <a:solidFill>
                  <a:srgbClr val="0000FF"/>
                </a:solidFill>
                <a:latin typeface="Arial"/>
                <a:cs typeface="Arial"/>
              </a:rPr>
              <a:t> </a:t>
            </a:r>
            <a:r>
              <a:rPr sz="1100" b="1" dirty="0">
                <a:solidFill>
                  <a:srgbClr val="0000FF"/>
                </a:solidFill>
                <a:latin typeface="Arial"/>
                <a:cs typeface="Arial"/>
              </a:rPr>
              <a:t>of</a:t>
            </a:r>
            <a:r>
              <a:rPr sz="1100" b="1" spc="-10" dirty="0">
                <a:solidFill>
                  <a:srgbClr val="0000FF"/>
                </a:solidFill>
                <a:latin typeface="Arial"/>
                <a:cs typeface="Arial"/>
              </a:rPr>
              <a:t> </a:t>
            </a:r>
            <a:r>
              <a:rPr sz="1100" b="1" dirty="0">
                <a:solidFill>
                  <a:srgbClr val="0000FF"/>
                </a:solidFill>
                <a:latin typeface="Arial"/>
                <a:cs typeface="Arial"/>
              </a:rPr>
              <a:t>the</a:t>
            </a:r>
            <a:r>
              <a:rPr sz="1100" b="1" spc="-25" dirty="0">
                <a:solidFill>
                  <a:srgbClr val="0000FF"/>
                </a:solidFill>
                <a:latin typeface="Arial"/>
                <a:cs typeface="Arial"/>
              </a:rPr>
              <a:t> </a:t>
            </a:r>
            <a:r>
              <a:rPr sz="1100" b="1" dirty="0">
                <a:solidFill>
                  <a:srgbClr val="0000FF"/>
                </a:solidFill>
                <a:latin typeface="Arial"/>
                <a:cs typeface="Arial"/>
              </a:rPr>
              <a:t>50</a:t>
            </a:r>
            <a:r>
              <a:rPr sz="1100" b="1" spc="-10" dirty="0">
                <a:solidFill>
                  <a:srgbClr val="0000FF"/>
                </a:solidFill>
                <a:latin typeface="Arial"/>
                <a:cs typeface="Arial"/>
              </a:rPr>
              <a:t> </a:t>
            </a:r>
            <a:r>
              <a:rPr sz="1100" b="1" spc="-5" dirty="0">
                <a:solidFill>
                  <a:srgbClr val="0000FF"/>
                </a:solidFill>
                <a:latin typeface="Arial"/>
                <a:cs typeface="Arial"/>
              </a:rPr>
              <a:t>U.S. </a:t>
            </a:r>
            <a:r>
              <a:rPr sz="1100" b="1" spc="-290" dirty="0">
                <a:solidFill>
                  <a:srgbClr val="0000FF"/>
                </a:solidFill>
                <a:latin typeface="Arial"/>
                <a:cs typeface="Arial"/>
              </a:rPr>
              <a:t> </a:t>
            </a:r>
            <a:r>
              <a:rPr sz="1100" b="1" dirty="0">
                <a:solidFill>
                  <a:srgbClr val="0000FF"/>
                </a:solidFill>
                <a:latin typeface="Arial"/>
                <a:cs typeface="Arial"/>
              </a:rPr>
              <a:t>states</a:t>
            </a:r>
            <a:r>
              <a:rPr sz="1100" b="1" spc="-30" dirty="0">
                <a:solidFill>
                  <a:srgbClr val="0000FF"/>
                </a:solidFill>
                <a:latin typeface="Arial"/>
                <a:cs typeface="Arial"/>
              </a:rPr>
              <a:t> </a:t>
            </a:r>
            <a:r>
              <a:rPr sz="1100" b="1" dirty="0">
                <a:solidFill>
                  <a:srgbClr val="0000FF"/>
                </a:solidFill>
                <a:latin typeface="Arial"/>
                <a:cs typeface="Arial"/>
              </a:rPr>
              <a:t>and</a:t>
            </a:r>
            <a:r>
              <a:rPr sz="1100" b="1" spc="-10" dirty="0">
                <a:solidFill>
                  <a:srgbClr val="0000FF"/>
                </a:solidFill>
                <a:latin typeface="Arial"/>
                <a:cs typeface="Arial"/>
              </a:rPr>
              <a:t> </a:t>
            </a:r>
            <a:r>
              <a:rPr sz="1100" b="1" dirty="0">
                <a:solidFill>
                  <a:srgbClr val="0000FF"/>
                </a:solidFill>
                <a:latin typeface="Arial"/>
                <a:cs typeface="Arial"/>
              </a:rPr>
              <a:t>Washington,</a:t>
            </a:r>
            <a:r>
              <a:rPr sz="1100" b="1" spc="-35" dirty="0">
                <a:solidFill>
                  <a:srgbClr val="0000FF"/>
                </a:solidFill>
                <a:latin typeface="Arial"/>
                <a:cs typeface="Arial"/>
              </a:rPr>
              <a:t> </a:t>
            </a:r>
            <a:r>
              <a:rPr sz="1100" b="1" spc="-5" dirty="0">
                <a:solidFill>
                  <a:srgbClr val="0000FF"/>
                </a:solidFill>
                <a:latin typeface="Arial"/>
                <a:cs typeface="Arial"/>
              </a:rPr>
              <a:t>D.C.</a:t>
            </a:r>
            <a:r>
              <a:rPr sz="1100" b="1" spc="-10" dirty="0">
                <a:solidFill>
                  <a:srgbClr val="0000FF"/>
                </a:solidFill>
                <a:latin typeface="Arial"/>
                <a:cs typeface="Arial"/>
              </a:rPr>
              <a:t> </a:t>
            </a:r>
            <a:r>
              <a:rPr sz="1100" b="1" dirty="0">
                <a:solidFill>
                  <a:srgbClr val="0000FF"/>
                </a:solidFill>
                <a:latin typeface="Arial"/>
                <a:cs typeface="Arial"/>
              </a:rPr>
              <a:t>is</a:t>
            </a:r>
            <a:r>
              <a:rPr sz="1100" b="1" spc="-15" dirty="0">
                <a:solidFill>
                  <a:srgbClr val="0000FF"/>
                </a:solidFill>
                <a:latin typeface="Arial"/>
                <a:cs typeface="Arial"/>
              </a:rPr>
              <a:t> </a:t>
            </a:r>
            <a:r>
              <a:rPr sz="1100" b="1" dirty="0">
                <a:solidFill>
                  <a:srgbClr val="0000FF"/>
                </a:solidFill>
                <a:latin typeface="Arial"/>
                <a:cs typeface="Arial"/>
              </a:rPr>
              <a:t>based</a:t>
            </a:r>
            <a:r>
              <a:rPr sz="1100" b="1" spc="-10" dirty="0">
                <a:solidFill>
                  <a:srgbClr val="0000FF"/>
                </a:solidFill>
                <a:latin typeface="Arial"/>
                <a:cs typeface="Arial"/>
              </a:rPr>
              <a:t> </a:t>
            </a:r>
            <a:r>
              <a:rPr sz="1100" b="1" dirty="0">
                <a:solidFill>
                  <a:srgbClr val="0000FF"/>
                </a:solidFill>
                <a:latin typeface="Arial"/>
                <a:cs typeface="Arial"/>
              </a:rPr>
              <a:t>on </a:t>
            </a:r>
            <a:r>
              <a:rPr sz="1100" b="1" spc="5" dirty="0">
                <a:solidFill>
                  <a:srgbClr val="0000FF"/>
                </a:solidFill>
                <a:latin typeface="Arial"/>
                <a:cs typeface="Arial"/>
              </a:rPr>
              <a:t>two</a:t>
            </a:r>
            <a:r>
              <a:rPr sz="1100" b="1" spc="-50" dirty="0">
                <a:solidFill>
                  <a:srgbClr val="0000FF"/>
                </a:solidFill>
                <a:latin typeface="Arial"/>
                <a:cs typeface="Arial"/>
              </a:rPr>
              <a:t> </a:t>
            </a:r>
            <a:r>
              <a:rPr sz="1100" b="1" dirty="0">
                <a:solidFill>
                  <a:srgbClr val="0000FF"/>
                </a:solidFill>
                <a:latin typeface="Arial"/>
                <a:cs typeface="Arial"/>
              </a:rPr>
              <a:t>main</a:t>
            </a:r>
            <a:r>
              <a:rPr sz="1100" b="1" spc="-35" dirty="0">
                <a:solidFill>
                  <a:srgbClr val="0000FF"/>
                </a:solidFill>
                <a:latin typeface="Arial"/>
                <a:cs typeface="Arial"/>
              </a:rPr>
              <a:t> </a:t>
            </a:r>
            <a:r>
              <a:rPr sz="1100" b="1" dirty="0">
                <a:solidFill>
                  <a:srgbClr val="0000FF"/>
                </a:solidFill>
                <a:latin typeface="Arial"/>
                <a:cs typeface="Arial"/>
              </a:rPr>
              <a:t>factors:</a:t>
            </a:r>
            <a:endParaRPr sz="1100" dirty="0">
              <a:latin typeface="Arial"/>
              <a:cs typeface="Arial"/>
            </a:endParaRPr>
          </a:p>
          <a:p>
            <a:pPr marL="756285" lvl="1" indent="-287020">
              <a:lnSpc>
                <a:spcPct val="100000"/>
              </a:lnSpc>
              <a:spcBef>
                <a:spcPts val="250"/>
              </a:spcBef>
              <a:buFont typeface="Arial"/>
              <a:buChar char="–"/>
              <a:tabLst>
                <a:tab pos="756285" algn="l"/>
                <a:tab pos="756920" algn="l"/>
              </a:tabLst>
            </a:pPr>
            <a:r>
              <a:rPr sz="1050" b="1" dirty="0">
                <a:solidFill>
                  <a:srgbClr val="0000FF"/>
                </a:solidFill>
                <a:latin typeface="Arial"/>
                <a:cs typeface="Arial"/>
              </a:rPr>
              <a:t>(1)</a:t>
            </a:r>
            <a:r>
              <a:rPr sz="1050" b="1" spc="-10" dirty="0">
                <a:solidFill>
                  <a:srgbClr val="0000FF"/>
                </a:solidFill>
                <a:latin typeface="Arial"/>
                <a:cs typeface="Arial"/>
              </a:rPr>
              <a:t> </a:t>
            </a:r>
            <a:r>
              <a:rPr sz="1050" b="1" dirty="0">
                <a:solidFill>
                  <a:srgbClr val="0000FF"/>
                </a:solidFill>
                <a:latin typeface="Arial"/>
                <a:cs typeface="Arial"/>
              </a:rPr>
              <a:t>the</a:t>
            </a:r>
            <a:r>
              <a:rPr sz="1050" b="1" spc="-15" dirty="0">
                <a:solidFill>
                  <a:srgbClr val="0000FF"/>
                </a:solidFill>
                <a:latin typeface="Arial"/>
                <a:cs typeface="Arial"/>
              </a:rPr>
              <a:t> </a:t>
            </a:r>
            <a:r>
              <a:rPr sz="1050" b="1" dirty="0">
                <a:solidFill>
                  <a:srgbClr val="0000FF"/>
                </a:solidFill>
                <a:latin typeface="Arial"/>
                <a:cs typeface="Arial"/>
              </a:rPr>
              <a:t>proportion</a:t>
            </a:r>
            <a:r>
              <a:rPr sz="1050" b="1" spc="-50" dirty="0">
                <a:solidFill>
                  <a:srgbClr val="0000FF"/>
                </a:solidFill>
                <a:latin typeface="Arial"/>
                <a:cs typeface="Arial"/>
              </a:rPr>
              <a:t> </a:t>
            </a:r>
            <a:r>
              <a:rPr sz="1050" b="1" dirty="0">
                <a:solidFill>
                  <a:srgbClr val="0000FF"/>
                </a:solidFill>
                <a:latin typeface="Arial"/>
                <a:cs typeface="Arial"/>
              </a:rPr>
              <a:t>of</a:t>
            </a:r>
            <a:r>
              <a:rPr sz="1050" b="1" spc="-15" dirty="0">
                <a:solidFill>
                  <a:srgbClr val="0000FF"/>
                </a:solidFill>
                <a:latin typeface="Arial"/>
                <a:cs typeface="Arial"/>
              </a:rPr>
              <a:t> </a:t>
            </a:r>
            <a:r>
              <a:rPr sz="1050" b="1" dirty="0">
                <a:solidFill>
                  <a:srgbClr val="0000FF"/>
                </a:solidFill>
                <a:latin typeface="Arial"/>
                <a:cs typeface="Arial"/>
              </a:rPr>
              <a:t>votes</a:t>
            </a:r>
            <a:r>
              <a:rPr sz="1050" b="1" spc="-5" dirty="0">
                <a:solidFill>
                  <a:srgbClr val="0000FF"/>
                </a:solidFill>
                <a:latin typeface="Arial"/>
                <a:cs typeface="Arial"/>
              </a:rPr>
              <a:t> </a:t>
            </a:r>
            <a:r>
              <a:rPr sz="1050" b="1" dirty="0">
                <a:solidFill>
                  <a:srgbClr val="0000FF"/>
                </a:solidFill>
                <a:latin typeface="Arial"/>
                <a:cs typeface="Arial"/>
              </a:rPr>
              <a:t>each</a:t>
            </a:r>
            <a:r>
              <a:rPr sz="1050" b="1" spc="-20" dirty="0">
                <a:solidFill>
                  <a:srgbClr val="0000FF"/>
                </a:solidFill>
                <a:latin typeface="Arial"/>
                <a:cs typeface="Arial"/>
              </a:rPr>
              <a:t> </a:t>
            </a:r>
            <a:r>
              <a:rPr sz="1050" b="1" spc="-5" dirty="0">
                <a:solidFill>
                  <a:srgbClr val="0000FF"/>
                </a:solidFill>
                <a:latin typeface="Arial"/>
                <a:cs typeface="Arial"/>
              </a:rPr>
              <a:t>state</a:t>
            </a:r>
            <a:r>
              <a:rPr sz="1050" b="1" spc="10" dirty="0">
                <a:solidFill>
                  <a:srgbClr val="0000FF"/>
                </a:solidFill>
                <a:latin typeface="Arial"/>
                <a:cs typeface="Arial"/>
              </a:rPr>
              <a:t> </a:t>
            </a:r>
            <a:r>
              <a:rPr sz="1050" b="1" dirty="0">
                <a:solidFill>
                  <a:srgbClr val="0000FF"/>
                </a:solidFill>
                <a:latin typeface="Arial"/>
                <a:cs typeface="Arial"/>
              </a:rPr>
              <a:t>gave</a:t>
            </a:r>
            <a:r>
              <a:rPr sz="1050" b="1" spc="-5" dirty="0">
                <a:solidFill>
                  <a:srgbClr val="0000FF"/>
                </a:solidFill>
                <a:latin typeface="Arial"/>
                <a:cs typeface="Arial"/>
              </a:rPr>
              <a:t> </a:t>
            </a:r>
            <a:r>
              <a:rPr sz="1050" b="1" dirty="0">
                <a:solidFill>
                  <a:srgbClr val="0000FF"/>
                </a:solidFill>
                <a:latin typeface="Arial"/>
                <a:cs typeface="Arial"/>
              </a:rPr>
              <a:t>to</a:t>
            </a:r>
            <a:r>
              <a:rPr sz="1050" b="1" spc="-15" dirty="0">
                <a:solidFill>
                  <a:srgbClr val="0000FF"/>
                </a:solidFill>
                <a:latin typeface="Arial"/>
                <a:cs typeface="Arial"/>
              </a:rPr>
              <a:t> </a:t>
            </a:r>
            <a:r>
              <a:rPr sz="1050" b="1" dirty="0">
                <a:solidFill>
                  <a:srgbClr val="0000FF"/>
                </a:solidFill>
                <a:latin typeface="Arial"/>
                <a:cs typeface="Arial"/>
              </a:rPr>
              <a:t>the</a:t>
            </a:r>
            <a:r>
              <a:rPr sz="1050" b="1" spc="-10" dirty="0">
                <a:solidFill>
                  <a:srgbClr val="0000FF"/>
                </a:solidFill>
                <a:latin typeface="Arial"/>
                <a:cs typeface="Arial"/>
              </a:rPr>
              <a:t> </a:t>
            </a:r>
            <a:r>
              <a:rPr sz="1050" b="1" dirty="0">
                <a:solidFill>
                  <a:srgbClr val="0000FF"/>
                </a:solidFill>
                <a:latin typeface="Arial"/>
                <a:cs typeface="Arial"/>
              </a:rPr>
              <a:t>Democratic</a:t>
            </a:r>
            <a:endParaRPr sz="1050" dirty="0">
              <a:latin typeface="Arial"/>
              <a:cs typeface="Arial"/>
            </a:endParaRPr>
          </a:p>
          <a:p>
            <a:pPr marL="756285">
              <a:lnSpc>
                <a:spcPct val="100000"/>
              </a:lnSpc>
              <a:spcBef>
                <a:spcPts val="5"/>
              </a:spcBef>
            </a:pPr>
            <a:r>
              <a:rPr sz="1050" b="1" dirty="0">
                <a:solidFill>
                  <a:srgbClr val="0000FF"/>
                </a:solidFill>
                <a:latin typeface="Arial"/>
                <a:cs typeface="Arial"/>
              </a:rPr>
              <a:t>candidate</a:t>
            </a:r>
            <a:r>
              <a:rPr sz="1050" b="1" spc="-50" dirty="0">
                <a:solidFill>
                  <a:srgbClr val="0000FF"/>
                </a:solidFill>
                <a:latin typeface="Arial"/>
                <a:cs typeface="Arial"/>
              </a:rPr>
              <a:t> </a:t>
            </a:r>
            <a:r>
              <a:rPr sz="1050" b="1" spc="-5" dirty="0">
                <a:solidFill>
                  <a:srgbClr val="0000FF"/>
                </a:solidFill>
                <a:latin typeface="Arial"/>
                <a:cs typeface="Arial"/>
              </a:rPr>
              <a:t>in</a:t>
            </a:r>
            <a:r>
              <a:rPr sz="1050" b="1" spc="-15" dirty="0">
                <a:solidFill>
                  <a:srgbClr val="0000FF"/>
                </a:solidFill>
                <a:latin typeface="Arial"/>
                <a:cs typeface="Arial"/>
              </a:rPr>
              <a:t> </a:t>
            </a:r>
            <a:r>
              <a:rPr sz="1050" b="1" dirty="0">
                <a:solidFill>
                  <a:srgbClr val="0000FF"/>
                </a:solidFill>
                <a:latin typeface="Arial"/>
                <a:cs typeface="Arial"/>
              </a:rPr>
              <a:t>the</a:t>
            </a:r>
            <a:r>
              <a:rPr sz="1050" b="1" spc="-5" dirty="0">
                <a:solidFill>
                  <a:srgbClr val="0000FF"/>
                </a:solidFill>
                <a:latin typeface="Arial"/>
                <a:cs typeface="Arial"/>
              </a:rPr>
              <a:t> </a:t>
            </a:r>
            <a:r>
              <a:rPr sz="1050" b="1" dirty="0">
                <a:solidFill>
                  <a:srgbClr val="0000FF"/>
                </a:solidFill>
                <a:latin typeface="Arial"/>
                <a:cs typeface="Arial"/>
              </a:rPr>
              <a:t>last</a:t>
            </a:r>
            <a:r>
              <a:rPr sz="1050" b="1" spc="-10" dirty="0">
                <a:solidFill>
                  <a:srgbClr val="0000FF"/>
                </a:solidFill>
                <a:latin typeface="Arial"/>
                <a:cs typeface="Arial"/>
              </a:rPr>
              <a:t> </a:t>
            </a:r>
            <a:r>
              <a:rPr sz="1050" b="1" dirty="0">
                <a:solidFill>
                  <a:srgbClr val="0000FF"/>
                </a:solidFill>
                <a:latin typeface="Arial"/>
                <a:cs typeface="Arial"/>
              </a:rPr>
              <a:t>three</a:t>
            </a:r>
            <a:r>
              <a:rPr sz="1050" b="1" spc="-20" dirty="0">
                <a:solidFill>
                  <a:srgbClr val="0000FF"/>
                </a:solidFill>
                <a:latin typeface="Arial"/>
                <a:cs typeface="Arial"/>
              </a:rPr>
              <a:t> </a:t>
            </a:r>
            <a:r>
              <a:rPr sz="1050" b="1" dirty="0">
                <a:solidFill>
                  <a:srgbClr val="0000FF"/>
                </a:solidFill>
                <a:latin typeface="Arial"/>
                <a:cs typeface="Arial"/>
              </a:rPr>
              <a:t>presidential</a:t>
            </a:r>
            <a:r>
              <a:rPr sz="1050" b="1" spc="-35" dirty="0">
                <a:solidFill>
                  <a:srgbClr val="0000FF"/>
                </a:solidFill>
                <a:latin typeface="Arial"/>
                <a:cs typeface="Arial"/>
              </a:rPr>
              <a:t> </a:t>
            </a:r>
            <a:r>
              <a:rPr sz="1050" b="1" dirty="0">
                <a:solidFill>
                  <a:srgbClr val="0000FF"/>
                </a:solidFill>
                <a:latin typeface="Arial"/>
                <a:cs typeface="Arial"/>
              </a:rPr>
              <a:t>elections,</a:t>
            </a:r>
            <a:r>
              <a:rPr sz="1050" b="1" spc="-35" dirty="0">
                <a:solidFill>
                  <a:srgbClr val="0000FF"/>
                </a:solidFill>
                <a:latin typeface="Arial"/>
                <a:cs typeface="Arial"/>
              </a:rPr>
              <a:t> </a:t>
            </a:r>
            <a:r>
              <a:rPr sz="1050" b="1" dirty="0">
                <a:solidFill>
                  <a:srgbClr val="0000FF"/>
                </a:solidFill>
                <a:latin typeface="Arial"/>
                <a:cs typeface="Arial"/>
              </a:rPr>
              <a:t>and</a:t>
            </a:r>
            <a:endParaRPr sz="1050" dirty="0">
              <a:latin typeface="Arial"/>
              <a:cs typeface="Arial"/>
            </a:endParaRPr>
          </a:p>
          <a:p>
            <a:pPr marL="756285" marR="60960" lvl="1" indent="-287020">
              <a:lnSpc>
                <a:spcPct val="100000"/>
              </a:lnSpc>
              <a:spcBef>
                <a:spcPts val="250"/>
              </a:spcBef>
              <a:buFont typeface="Arial"/>
              <a:buChar char="–"/>
              <a:tabLst>
                <a:tab pos="756285" algn="l"/>
                <a:tab pos="756920" algn="l"/>
              </a:tabLst>
            </a:pPr>
            <a:r>
              <a:rPr sz="1050" b="1" dirty="0">
                <a:solidFill>
                  <a:srgbClr val="0000FF"/>
                </a:solidFill>
                <a:latin typeface="Arial"/>
                <a:cs typeface="Arial"/>
              </a:rPr>
              <a:t>(2)</a:t>
            </a:r>
            <a:r>
              <a:rPr sz="1050" b="1" spc="-15" dirty="0">
                <a:solidFill>
                  <a:srgbClr val="0000FF"/>
                </a:solidFill>
                <a:latin typeface="Arial"/>
                <a:cs typeface="Arial"/>
              </a:rPr>
              <a:t> </a:t>
            </a:r>
            <a:r>
              <a:rPr sz="1050" b="1" dirty="0">
                <a:solidFill>
                  <a:srgbClr val="0000FF"/>
                </a:solidFill>
                <a:latin typeface="Arial"/>
                <a:cs typeface="Arial"/>
              </a:rPr>
              <a:t>the</a:t>
            </a:r>
            <a:r>
              <a:rPr sz="1050" b="1" spc="-15" dirty="0">
                <a:solidFill>
                  <a:srgbClr val="0000FF"/>
                </a:solidFill>
                <a:latin typeface="Arial"/>
                <a:cs typeface="Arial"/>
              </a:rPr>
              <a:t> </a:t>
            </a:r>
            <a:r>
              <a:rPr sz="1050" b="1" dirty="0">
                <a:solidFill>
                  <a:srgbClr val="0000FF"/>
                </a:solidFill>
                <a:latin typeface="Arial"/>
                <a:cs typeface="Arial"/>
              </a:rPr>
              <a:t>number</a:t>
            </a:r>
            <a:r>
              <a:rPr sz="1050" b="1" spc="-30" dirty="0">
                <a:solidFill>
                  <a:srgbClr val="0000FF"/>
                </a:solidFill>
                <a:latin typeface="Arial"/>
                <a:cs typeface="Arial"/>
              </a:rPr>
              <a:t> </a:t>
            </a:r>
            <a:r>
              <a:rPr sz="1050" b="1" dirty="0">
                <a:solidFill>
                  <a:srgbClr val="0000FF"/>
                </a:solidFill>
                <a:latin typeface="Arial"/>
                <a:cs typeface="Arial"/>
              </a:rPr>
              <a:t>of</a:t>
            </a:r>
            <a:r>
              <a:rPr sz="1050" b="1" spc="-20" dirty="0">
                <a:solidFill>
                  <a:srgbClr val="0000FF"/>
                </a:solidFill>
                <a:latin typeface="Arial"/>
                <a:cs typeface="Arial"/>
              </a:rPr>
              <a:t> </a:t>
            </a:r>
            <a:r>
              <a:rPr sz="1050" b="1" dirty="0">
                <a:solidFill>
                  <a:srgbClr val="0000FF"/>
                </a:solidFill>
                <a:latin typeface="Arial"/>
                <a:cs typeface="Arial"/>
              </a:rPr>
              <a:t>electoral</a:t>
            </a:r>
            <a:r>
              <a:rPr sz="1050" b="1" spc="-10" dirty="0">
                <a:solidFill>
                  <a:srgbClr val="0000FF"/>
                </a:solidFill>
                <a:latin typeface="Arial"/>
                <a:cs typeface="Arial"/>
              </a:rPr>
              <a:t> </a:t>
            </a:r>
            <a:r>
              <a:rPr sz="1050" b="1" dirty="0">
                <a:solidFill>
                  <a:srgbClr val="0000FF"/>
                </a:solidFill>
                <a:latin typeface="Arial"/>
                <a:cs typeface="Arial"/>
              </a:rPr>
              <a:t>votes</a:t>
            </a:r>
            <a:r>
              <a:rPr sz="1050" b="1" spc="-5" dirty="0">
                <a:solidFill>
                  <a:srgbClr val="0000FF"/>
                </a:solidFill>
                <a:latin typeface="Arial"/>
                <a:cs typeface="Arial"/>
              </a:rPr>
              <a:t> </a:t>
            </a:r>
            <a:r>
              <a:rPr sz="1050" b="1" dirty="0">
                <a:solidFill>
                  <a:srgbClr val="0000FF"/>
                </a:solidFill>
                <a:latin typeface="Arial"/>
                <a:cs typeface="Arial"/>
              </a:rPr>
              <a:t>each</a:t>
            </a:r>
            <a:r>
              <a:rPr sz="1050" b="1" spc="-15" dirty="0">
                <a:solidFill>
                  <a:srgbClr val="0000FF"/>
                </a:solidFill>
                <a:latin typeface="Arial"/>
                <a:cs typeface="Arial"/>
              </a:rPr>
              <a:t> </a:t>
            </a:r>
            <a:r>
              <a:rPr sz="1050" b="1" dirty="0">
                <a:solidFill>
                  <a:srgbClr val="0000FF"/>
                </a:solidFill>
                <a:latin typeface="Arial"/>
                <a:cs typeface="Arial"/>
              </a:rPr>
              <a:t>state</a:t>
            </a:r>
            <a:r>
              <a:rPr sz="1050" b="1" spc="-5" dirty="0">
                <a:solidFill>
                  <a:srgbClr val="0000FF"/>
                </a:solidFill>
                <a:latin typeface="Arial"/>
                <a:cs typeface="Arial"/>
              </a:rPr>
              <a:t> </a:t>
            </a:r>
            <a:r>
              <a:rPr sz="1050" b="1" dirty="0">
                <a:solidFill>
                  <a:srgbClr val="0000FF"/>
                </a:solidFill>
                <a:latin typeface="Arial"/>
                <a:cs typeface="Arial"/>
              </a:rPr>
              <a:t>has</a:t>
            </a:r>
            <a:r>
              <a:rPr sz="1050" b="1" spc="-20" dirty="0">
                <a:solidFill>
                  <a:srgbClr val="0000FF"/>
                </a:solidFill>
                <a:latin typeface="Arial"/>
                <a:cs typeface="Arial"/>
              </a:rPr>
              <a:t> </a:t>
            </a:r>
            <a:r>
              <a:rPr sz="1050" b="1" spc="-5" dirty="0">
                <a:solidFill>
                  <a:srgbClr val="0000FF"/>
                </a:solidFill>
                <a:latin typeface="Arial"/>
                <a:cs typeface="Arial"/>
              </a:rPr>
              <a:t>in</a:t>
            </a:r>
            <a:r>
              <a:rPr sz="1050" b="1" spc="-15" dirty="0">
                <a:solidFill>
                  <a:srgbClr val="0000FF"/>
                </a:solidFill>
                <a:latin typeface="Arial"/>
                <a:cs typeface="Arial"/>
              </a:rPr>
              <a:t> </a:t>
            </a:r>
            <a:r>
              <a:rPr sz="1050" b="1" dirty="0">
                <a:solidFill>
                  <a:srgbClr val="0000FF"/>
                </a:solidFill>
                <a:latin typeface="Arial"/>
                <a:cs typeface="Arial"/>
              </a:rPr>
              <a:t>the</a:t>
            </a:r>
            <a:r>
              <a:rPr sz="1050" b="1" spc="-5" dirty="0">
                <a:solidFill>
                  <a:srgbClr val="0000FF"/>
                </a:solidFill>
                <a:latin typeface="Arial"/>
                <a:cs typeface="Arial"/>
              </a:rPr>
              <a:t> </a:t>
            </a:r>
            <a:r>
              <a:rPr sz="1050" b="1" dirty="0">
                <a:solidFill>
                  <a:srgbClr val="0000FF"/>
                </a:solidFill>
                <a:latin typeface="Arial"/>
                <a:cs typeface="Arial"/>
              </a:rPr>
              <a:t>United </a:t>
            </a:r>
            <a:r>
              <a:rPr sz="1050" b="1" spc="-275" dirty="0">
                <a:solidFill>
                  <a:srgbClr val="0000FF"/>
                </a:solidFill>
                <a:latin typeface="Arial"/>
                <a:cs typeface="Arial"/>
              </a:rPr>
              <a:t> </a:t>
            </a:r>
            <a:r>
              <a:rPr sz="1050" b="1" dirty="0">
                <a:solidFill>
                  <a:srgbClr val="0000FF"/>
                </a:solidFill>
                <a:latin typeface="Arial"/>
                <a:cs typeface="Arial"/>
              </a:rPr>
              <a:t>States</a:t>
            </a:r>
            <a:r>
              <a:rPr sz="1050" b="1" spc="-25" dirty="0">
                <a:solidFill>
                  <a:srgbClr val="0000FF"/>
                </a:solidFill>
                <a:latin typeface="Arial"/>
                <a:cs typeface="Arial"/>
              </a:rPr>
              <a:t> </a:t>
            </a:r>
            <a:r>
              <a:rPr sz="1050" b="1" dirty="0">
                <a:solidFill>
                  <a:srgbClr val="0000FF"/>
                </a:solidFill>
                <a:latin typeface="Arial"/>
                <a:cs typeface="Arial"/>
              </a:rPr>
              <a:t>Electoral</a:t>
            </a:r>
            <a:r>
              <a:rPr sz="1050" b="1" spc="-25" dirty="0">
                <a:solidFill>
                  <a:srgbClr val="0000FF"/>
                </a:solidFill>
                <a:latin typeface="Arial"/>
                <a:cs typeface="Arial"/>
              </a:rPr>
              <a:t> </a:t>
            </a:r>
            <a:r>
              <a:rPr sz="1050" b="1" dirty="0">
                <a:solidFill>
                  <a:srgbClr val="0000FF"/>
                </a:solidFill>
                <a:latin typeface="Arial"/>
                <a:cs typeface="Arial"/>
              </a:rPr>
              <a:t>College.</a:t>
            </a:r>
            <a:endParaRPr sz="1050" dirty="0">
              <a:latin typeface="Arial"/>
              <a:cs typeface="Arial"/>
            </a:endParaRPr>
          </a:p>
          <a:p>
            <a:pPr lvl="1">
              <a:lnSpc>
                <a:spcPct val="100000"/>
              </a:lnSpc>
              <a:spcBef>
                <a:spcPts val="10"/>
              </a:spcBef>
              <a:buClr>
                <a:srgbClr val="0000FF"/>
              </a:buClr>
              <a:buFont typeface="Arial"/>
              <a:buChar char="–"/>
            </a:pPr>
            <a:endParaRPr sz="1500" dirty="0">
              <a:latin typeface="Arial"/>
              <a:cs typeface="Arial"/>
            </a:endParaRPr>
          </a:p>
          <a:p>
            <a:pPr marL="354965" marR="36830" indent="-342900">
              <a:lnSpc>
                <a:spcPct val="100000"/>
              </a:lnSpc>
              <a:buFont typeface="Arial"/>
              <a:buChar char="•"/>
              <a:tabLst>
                <a:tab pos="354965" algn="l"/>
                <a:tab pos="355600" algn="l"/>
              </a:tabLst>
            </a:pPr>
            <a:r>
              <a:rPr sz="900" b="1" spc="-5" dirty="0">
                <a:solidFill>
                  <a:srgbClr val="0000FF"/>
                </a:solidFill>
                <a:latin typeface="Arial"/>
                <a:cs typeface="Arial"/>
              </a:rPr>
              <a:t>A </a:t>
            </a:r>
            <a:r>
              <a:rPr sz="900" b="1" i="1" dirty="0">
                <a:solidFill>
                  <a:srgbClr val="0000FF"/>
                </a:solidFill>
                <a:latin typeface="Arial"/>
                <a:cs typeface="Arial"/>
              </a:rPr>
              <a:t>superdelegate </a:t>
            </a:r>
            <a:r>
              <a:rPr sz="900" b="1" dirty="0">
                <a:solidFill>
                  <a:srgbClr val="0000FF"/>
                </a:solidFill>
                <a:latin typeface="Arial"/>
                <a:cs typeface="Arial"/>
              </a:rPr>
              <a:t>is an unpledged delegate to the </a:t>
            </a:r>
            <a:r>
              <a:rPr sz="900" b="1" spc="-5" dirty="0">
                <a:solidFill>
                  <a:srgbClr val="0000FF"/>
                </a:solidFill>
                <a:latin typeface="Arial"/>
                <a:cs typeface="Arial"/>
              </a:rPr>
              <a:t>Democratic </a:t>
            </a:r>
            <a:r>
              <a:rPr sz="900" b="1" dirty="0">
                <a:solidFill>
                  <a:srgbClr val="0000FF"/>
                </a:solidFill>
                <a:latin typeface="Arial"/>
                <a:cs typeface="Arial"/>
              </a:rPr>
              <a:t>National </a:t>
            </a:r>
            <a:r>
              <a:rPr sz="900" b="1" spc="5" dirty="0">
                <a:solidFill>
                  <a:srgbClr val="0000FF"/>
                </a:solidFill>
                <a:latin typeface="Arial"/>
                <a:cs typeface="Arial"/>
              </a:rPr>
              <a:t> </a:t>
            </a:r>
            <a:r>
              <a:rPr sz="900" b="1" spc="-5" dirty="0">
                <a:solidFill>
                  <a:srgbClr val="0000FF"/>
                </a:solidFill>
                <a:latin typeface="Arial"/>
                <a:cs typeface="Arial"/>
              </a:rPr>
              <a:t>Convention </a:t>
            </a:r>
            <a:r>
              <a:rPr sz="900" b="1" spc="5" dirty="0">
                <a:solidFill>
                  <a:srgbClr val="0000FF"/>
                </a:solidFill>
                <a:latin typeface="Arial"/>
                <a:cs typeface="Arial"/>
              </a:rPr>
              <a:t>who </a:t>
            </a:r>
            <a:r>
              <a:rPr sz="900" b="1" dirty="0">
                <a:solidFill>
                  <a:srgbClr val="0000FF"/>
                </a:solidFill>
                <a:latin typeface="Arial"/>
                <a:cs typeface="Arial"/>
              </a:rPr>
              <a:t>is </a:t>
            </a:r>
            <a:r>
              <a:rPr sz="900" b="1" spc="-5" dirty="0">
                <a:solidFill>
                  <a:srgbClr val="0000FF"/>
                </a:solidFill>
                <a:latin typeface="Arial"/>
                <a:cs typeface="Arial"/>
              </a:rPr>
              <a:t>seated </a:t>
            </a:r>
            <a:r>
              <a:rPr sz="900" b="1" dirty="0">
                <a:solidFill>
                  <a:srgbClr val="0000FF"/>
                </a:solidFill>
                <a:latin typeface="Arial"/>
                <a:cs typeface="Arial"/>
              </a:rPr>
              <a:t>automatically and chooses for </a:t>
            </a:r>
            <a:r>
              <a:rPr sz="900" b="1" spc="-5" dirty="0">
                <a:solidFill>
                  <a:srgbClr val="0000FF"/>
                </a:solidFill>
                <a:latin typeface="Arial"/>
                <a:cs typeface="Arial"/>
              </a:rPr>
              <a:t>themselves </a:t>
            </a:r>
            <a:r>
              <a:rPr sz="900" b="1" dirty="0">
                <a:solidFill>
                  <a:srgbClr val="0000FF"/>
                </a:solidFill>
                <a:latin typeface="Arial"/>
                <a:cs typeface="Arial"/>
              </a:rPr>
              <a:t>for </a:t>
            </a:r>
            <a:r>
              <a:rPr sz="900" b="1" spc="5" dirty="0">
                <a:solidFill>
                  <a:srgbClr val="0000FF"/>
                </a:solidFill>
                <a:latin typeface="Arial"/>
                <a:cs typeface="Arial"/>
              </a:rPr>
              <a:t>whom </a:t>
            </a:r>
            <a:r>
              <a:rPr sz="900" b="1" spc="-240" dirty="0">
                <a:solidFill>
                  <a:srgbClr val="0000FF"/>
                </a:solidFill>
                <a:latin typeface="Arial"/>
                <a:cs typeface="Arial"/>
              </a:rPr>
              <a:t> </a:t>
            </a:r>
            <a:r>
              <a:rPr sz="900" b="1" dirty="0">
                <a:solidFill>
                  <a:srgbClr val="0000FF"/>
                </a:solidFill>
                <a:latin typeface="Arial"/>
                <a:cs typeface="Arial"/>
              </a:rPr>
              <a:t>they </a:t>
            </a:r>
            <a:r>
              <a:rPr sz="900" b="1" spc="-5" dirty="0">
                <a:solidFill>
                  <a:srgbClr val="0000FF"/>
                </a:solidFill>
                <a:latin typeface="Arial"/>
                <a:cs typeface="Arial"/>
              </a:rPr>
              <a:t>vote. </a:t>
            </a:r>
            <a:r>
              <a:rPr sz="900" b="1" dirty="0">
                <a:solidFill>
                  <a:srgbClr val="0000FF"/>
                </a:solidFill>
                <a:latin typeface="Arial"/>
                <a:cs typeface="Arial"/>
              </a:rPr>
              <a:t>These superdelegates include elected officials, and party </a:t>
            </a:r>
            <a:r>
              <a:rPr sz="900" b="1" spc="-5" dirty="0">
                <a:solidFill>
                  <a:srgbClr val="0000FF"/>
                </a:solidFill>
                <a:latin typeface="Arial"/>
                <a:cs typeface="Arial"/>
              </a:rPr>
              <a:t>activists </a:t>
            </a:r>
            <a:r>
              <a:rPr sz="900" b="1" dirty="0">
                <a:solidFill>
                  <a:srgbClr val="0000FF"/>
                </a:solidFill>
                <a:latin typeface="Arial"/>
                <a:cs typeface="Arial"/>
              </a:rPr>
              <a:t> and</a:t>
            </a:r>
            <a:r>
              <a:rPr sz="900" b="1" spc="-15" dirty="0">
                <a:solidFill>
                  <a:srgbClr val="0000FF"/>
                </a:solidFill>
                <a:latin typeface="Arial"/>
                <a:cs typeface="Arial"/>
              </a:rPr>
              <a:t> </a:t>
            </a:r>
            <a:r>
              <a:rPr sz="900" b="1" dirty="0">
                <a:solidFill>
                  <a:srgbClr val="0000FF"/>
                </a:solidFill>
                <a:latin typeface="Arial"/>
                <a:cs typeface="Arial"/>
              </a:rPr>
              <a:t>officials.</a:t>
            </a:r>
            <a:r>
              <a:rPr sz="900" b="1" spc="-25" dirty="0">
                <a:solidFill>
                  <a:srgbClr val="0000FF"/>
                </a:solidFill>
                <a:latin typeface="Arial"/>
                <a:cs typeface="Arial"/>
              </a:rPr>
              <a:t> </a:t>
            </a:r>
            <a:r>
              <a:rPr sz="900" b="1" dirty="0">
                <a:solidFill>
                  <a:srgbClr val="0000FF"/>
                </a:solidFill>
                <a:latin typeface="Arial"/>
                <a:cs typeface="Arial"/>
              </a:rPr>
              <a:t>Superdelegates</a:t>
            </a:r>
            <a:r>
              <a:rPr sz="900" b="1" spc="-40" dirty="0">
                <a:solidFill>
                  <a:srgbClr val="0000FF"/>
                </a:solidFill>
                <a:latin typeface="Arial"/>
                <a:cs typeface="Arial"/>
              </a:rPr>
              <a:t> </a:t>
            </a:r>
            <a:r>
              <a:rPr sz="900" b="1" dirty="0">
                <a:solidFill>
                  <a:srgbClr val="0000FF"/>
                </a:solidFill>
                <a:latin typeface="Arial"/>
                <a:cs typeface="Arial"/>
              </a:rPr>
              <a:t>fall into</a:t>
            </a:r>
            <a:r>
              <a:rPr sz="900" b="1" spc="-10" dirty="0">
                <a:solidFill>
                  <a:srgbClr val="0000FF"/>
                </a:solidFill>
                <a:latin typeface="Arial"/>
                <a:cs typeface="Arial"/>
              </a:rPr>
              <a:t> </a:t>
            </a:r>
            <a:r>
              <a:rPr sz="900" b="1" dirty="0">
                <a:solidFill>
                  <a:srgbClr val="0000FF"/>
                </a:solidFill>
                <a:latin typeface="Arial"/>
                <a:cs typeface="Arial"/>
              </a:rPr>
              <a:t>four</a:t>
            </a:r>
            <a:r>
              <a:rPr sz="900" b="1" spc="-5" dirty="0">
                <a:solidFill>
                  <a:srgbClr val="0000FF"/>
                </a:solidFill>
                <a:latin typeface="Arial"/>
                <a:cs typeface="Arial"/>
              </a:rPr>
              <a:t> </a:t>
            </a:r>
            <a:r>
              <a:rPr sz="900" b="1" dirty="0">
                <a:solidFill>
                  <a:srgbClr val="0000FF"/>
                </a:solidFill>
                <a:latin typeface="Arial"/>
                <a:cs typeface="Arial"/>
              </a:rPr>
              <a:t>categories:</a:t>
            </a:r>
            <a:endParaRPr sz="900" dirty="0">
              <a:latin typeface="Arial"/>
              <a:cs typeface="Arial"/>
            </a:endParaRPr>
          </a:p>
        </p:txBody>
      </p:sp>
      <p:sp>
        <p:nvSpPr>
          <p:cNvPr id="4" name="object 4"/>
          <p:cNvSpPr txBox="1"/>
          <p:nvPr/>
        </p:nvSpPr>
        <p:spPr>
          <a:xfrm>
            <a:off x="557885" y="3097529"/>
            <a:ext cx="74930" cy="132080"/>
          </a:xfrm>
          <a:prstGeom prst="rect">
            <a:avLst/>
          </a:prstGeom>
        </p:spPr>
        <p:txBody>
          <a:bodyPr vert="horz" wrap="square" lIns="0" tIns="12065" rIns="0" bIns="0" rtlCol="0">
            <a:spAutoFit/>
          </a:bodyPr>
          <a:lstStyle/>
          <a:p>
            <a:pPr marL="12700">
              <a:lnSpc>
                <a:spcPct val="100000"/>
              </a:lnSpc>
              <a:spcBef>
                <a:spcPts val="95"/>
              </a:spcBef>
            </a:pPr>
            <a:r>
              <a:rPr sz="700" spc="-5" dirty="0">
                <a:solidFill>
                  <a:srgbClr val="0000FF"/>
                </a:solidFill>
                <a:latin typeface="Arial"/>
                <a:cs typeface="Arial"/>
              </a:rPr>
              <a:t>–</a:t>
            </a:r>
            <a:endParaRPr sz="700">
              <a:latin typeface="Arial"/>
              <a:cs typeface="Arial"/>
            </a:endParaRPr>
          </a:p>
        </p:txBody>
      </p:sp>
      <p:sp>
        <p:nvSpPr>
          <p:cNvPr id="5" name="object 5"/>
          <p:cNvSpPr txBox="1"/>
          <p:nvPr/>
        </p:nvSpPr>
        <p:spPr>
          <a:xfrm>
            <a:off x="557885" y="2712872"/>
            <a:ext cx="4065270" cy="622935"/>
          </a:xfrm>
          <a:prstGeom prst="rect">
            <a:avLst/>
          </a:prstGeom>
        </p:spPr>
        <p:txBody>
          <a:bodyPr vert="horz" wrap="square" lIns="0" tIns="33655" rIns="0" bIns="0" rtlCol="0">
            <a:spAutoFit/>
          </a:bodyPr>
          <a:lstStyle/>
          <a:p>
            <a:pPr marL="299085" indent="-287020">
              <a:lnSpc>
                <a:spcPct val="100000"/>
              </a:lnSpc>
              <a:spcBef>
                <a:spcPts val="265"/>
              </a:spcBef>
              <a:buFont typeface="Arial"/>
              <a:buChar char="–"/>
              <a:tabLst>
                <a:tab pos="299085" algn="l"/>
                <a:tab pos="299720" algn="l"/>
              </a:tabLst>
            </a:pPr>
            <a:r>
              <a:rPr sz="700" b="1" spc="-5" dirty="0">
                <a:solidFill>
                  <a:srgbClr val="0000FF"/>
                </a:solidFill>
                <a:latin typeface="Arial"/>
                <a:cs typeface="Arial"/>
              </a:rPr>
              <a:t>Elected</a:t>
            </a:r>
            <a:r>
              <a:rPr sz="700" b="1" spc="25" dirty="0">
                <a:solidFill>
                  <a:srgbClr val="0000FF"/>
                </a:solidFill>
                <a:latin typeface="Arial"/>
                <a:cs typeface="Arial"/>
              </a:rPr>
              <a:t> </a:t>
            </a:r>
            <a:r>
              <a:rPr sz="700" b="1" spc="-10" dirty="0">
                <a:solidFill>
                  <a:srgbClr val="0000FF"/>
                </a:solidFill>
                <a:latin typeface="Arial"/>
                <a:cs typeface="Arial"/>
              </a:rPr>
              <a:t>members</a:t>
            </a:r>
            <a:r>
              <a:rPr sz="700" b="1" spc="20" dirty="0">
                <a:solidFill>
                  <a:srgbClr val="0000FF"/>
                </a:solidFill>
                <a:latin typeface="Arial"/>
                <a:cs typeface="Arial"/>
              </a:rPr>
              <a:t> </a:t>
            </a:r>
            <a:r>
              <a:rPr sz="700" b="1" spc="-10" dirty="0">
                <a:solidFill>
                  <a:srgbClr val="0000FF"/>
                </a:solidFill>
                <a:latin typeface="Arial"/>
                <a:cs typeface="Arial"/>
              </a:rPr>
              <a:t>of</a:t>
            </a:r>
            <a:r>
              <a:rPr sz="700" b="1" spc="15" dirty="0">
                <a:solidFill>
                  <a:srgbClr val="0000FF"/>
                </a:solidFill>
                <a:latin typeface="Arial"/>
                <a:cs typeface="Arial"/>
              </a:rPr>
              <a:t> </a:t>
            </a:r>
            <a:r>
              <a:rPr sz="700" b="1" spc="-10" dirty="0">
                <a:solidFill>
                  <a:srgbClr val="0000FF"/>
                </a:solidFill>
                <a:latin typeface="Arial"/>
                <a:cs typeface="Arial"/>
              </a:rPr>
              <a:t>the</a:t>
            </a:r>
            <a:r>
              <a:rPr sz="700" b="1" spc="20" dirty="0">
                <a:solidFill>
                  <a:srgbClr val="0000FF"/>
                </a:solidFill>
                <a:latin typeface="Arial"/>
                <a:cs typeface="Arial"/>
              </a:rPr>
              <a:t> </a:t>
            </a:r>
            <a:r>
              <a:rPr sz="700" b="1" spc="-5" dirty="0">
                <a:solidFill>
                  <a:srgbClr val="0000FF"/>
                </a:solidFill>
                <a:latin typeface="Arial"/>
                <a:cs typeface="Arial"/>
              </a:rPr>
              <a:t>Democratic</a:t>
            </a:r>
            <a:r>
              <a:rPr sz="700" b="1" spc="30" dirty="0">
                <a:solidFill>
                  <a:srgbClr val="0000FF"/>
                </a:solidFill>
                <a:latin typeface="Arial"/>
                <a:cs typeface="Arial"/>
              </a:rPr>
              <a:t> </a:t>
            </a:r>
            <a:r>
              <a:rPr sz="700" b="1" spc="-10" dirty="0">
                <a:solidFill>
                  <a:srgbClr val="0000FF"/>
                </a:solidFill>
                <a:latin typeface="Arial"/>
                <a:cs typeface="Arial"/>
              </a:rPr>
              <a:t>National</a:t>
            </a:r>
            <a:r>
              <a:rPr sz="700" b="1" spc="45" dirty="0">
                <a:solidFill>
                  <a:srgbClr val="0000FF"/>
                </a:solidFill>
                <a:latin typeface="Arial"/>
                <a:cs typeface="Arial"/>
              </a:rPr>
              <a:t> </a:t>
            </a:r>
            <a:r>
              <a:rPr sz="700" b="1" spc="-10" dirty="0">
                <a:solidFill>
                  <a:srgbClr val="0000FF"/>
                </a:solidFill>
                <a:latin typeface="Arial"/>
                <a:cs typeface="Arial"/>
              </a:rPr>
              <a:t>Committee</a:t>
            </a:r>
            <a:endParaRPr sz="700" dirty="0">
              <a:latin typeface="Arial"/>
              <a:cs typeface="Arial"/>
            </a:endParaRPr>
          </a:p>
          <a:p>
            <a:pPr marL="299085" marR="136525" indent="-287020">
              <a:lnSpc>
                <a:spcPct val="100000"/>
              </a:lnSpc>
              <a:spcBef>
                <a:spcPts val="170"/>
              </a:spcBef>
              <a:buFont typeface="Arial"/>
              <a:buChar char="–"/>
              <a:tabLst>
                <a:tab pos="299085" algn="l"/>
                <a:tab pos="299720" algn="l"/>
              </a:tabLst>
            </a:pPr>
            <a:r>
              <a:rPr sz="700" b="1" spc="-5" dirty="0">
                <a:solidFill>
                  <a:srgbClr val="0000FF"/>
                </a:solidFill>
                <a:latin typeface="Arial"/>
                <a:cs typeface="Arial"/>
              </a:rPr>
              <a:t>Democratic </a:t>
            </a:r>
            <a:r>
              <a:rPr sz="700" b="1" spc="-10" dirty="0">
                <a:solidFill>
                  <a:srgbClr val="0000FF"/>
                </a:solidFill>
                <a:latin typeface="Arial"/>
                <a:cs typeface="Arial"/>
              </a:rPr>
              <a:t>Governors,</a:t>
            </a:r>
            <a:r>
              <a:rPr sz="700" b="1" spc="-5" dirty="0">
                <a:solidFill>
                  <a:srgbClr val="0000FF"/>
                </a:solidFill>
                <a:latin typeface="Arial"/>
                <a:cs typeface="Arial"/>
              </a:rPr>
              <a:t> </a:t>
            </a:r>
            <a:r>
              <a:rPr sz="700" b="1" spc="-10" dirty="0">
                <a:solidFill>
                  <a:srgbClr val="0000FF"/>
                </a:solidFill>
                <a:latin typeface="Arial"/>
                <a:cs typeface="Arial"/>
              </a:rPr>
              <a:t>including</a:t>
            </a:r>
            <a:r>
              <a:rPr sz="700" b="1" spc="-5" dirty="0">
                <a:solidFill>
                  <a:srgbClr val="0000FF"/>
                </a:solidFill>
                <a:latin typeface="Arial"/>
                <a:cs typeface="Arial"/>
              </a:rPr>
              <a:t> territorial</a:t>
            </a:r>
            <a:r>
              <a:rPr sz="700" b="1" dirty="0">
                <a:solidFill>
                  <a:srgbClr val="0000FF"/>
                </a:solidFill>
                <a:latin typeface="Arial"/>
                <a:cs typeface="Arial"/>
              </a:rPr>
              <a:t> </a:t>
            </a:r>
            <a:r>
              <a:rPr sz="700" b="1" spc="-10" dirty="0">
                <a:solidFill>
                  <a:srgbClr val="0000FF"/>
                </a:solidFill>
                <a:latin typeface="Arial"/>
                <a:cs typeface="Arial"/>
              </a:rPr>
              <a:t>governors and the </a:t>
            </a:r>
            <a:r>
              <a:rPr sz="700" b="1" spc="-15" dirty="0">
                <a:solidFill>
                  <a:srgbClr val="0000FF"/>
                </a:solidFill>
                <a:latin typeface="Arial"/>
                <a:cs typeface="Arial"/>
              </a:rPr>
              <a:t>Mayor </a:t>
            </a:r>
            <a:r>
              <a:rPr sz="700" b="1" spc="-10" dirty="0">
                <a:solidFill>
                  <a:srgbClr val="0000FF"/>
                </a:solidFill>
                <a:latin typeface="Arial"/>
                <a:cs typeface="Arial"/>
              </a:rPr>
              <a:t>of the </a:t>
            </a:r>
            <a:r>
              <a:rPr sz="700" b="1" spc="-5" dirty="0">
                <a:solidFill>
                  <a:srgbClr val="0000FF"/>
                </a:solidFill>
                <a:latin typeface="Arial"/>
                <a:cs typeface="Arial"/>
              </a:rPr>
              <a:t>District </a:t>
            </a:r>
            <a:r>
              <a:rPr sz="700" b="1" spc="-10" dirty="0">
                <a:solidFill>
                  <a:srgbClr val="0000FF"/>
                </a:solidFill>
                <a:latin typeface="Arial"/>
                <a:cs typeface="Arial"/>
              </a:rPr>
              <a:t>of </a:t>
            </a:r>
            <a:r>
              <a:rPr sz="700" b="1" spc="-180" dirty="0">
                <a:solidFill>
                  <a:srgbClr val="0000FF"/>
                </a:solidFill>
                <a:latin typeface="Arial"/>
                <a:cs typeface="Arial"/>
              </a:rPr>
              <a:t> </a:t>
            </a:r>
            <a:r>
              <a:rPr sz="700" b="1" spc="-10" dirty="0">
                <a:solidFill>
                  <a:srgbClr val="0000FF"/>
                </a:solidFill>
                <a:latin typeface="Arial"/>
                <a:cs typeface="Arial"/>
              </a:rPr>
              <a:t>Columbia</a:t>
            </a:r>
            <a:endParaRPr sz="700" dirty="0">
              <a:latin typeface="Arial"/>
              <a:cs typeface="Arial"/>
            </a:endParaRPr>
          </a:p>
          <a:p>
            <a:pPr marL="299085" marR="5080">
              <a:lnSpc>
                <a:spcPct val="100000"/>
              </a:lnSpc>
              <a:spcBef>
                <a:spcPts val="170"/>
              </a:spcBef>
            </a:pPr>
            <a:r>
              <a:rPr sz="700" b="1" spc="-5" dirty="0">
                <a:solidFill>
                  <a:srgbClr val="0000FF"/>
                </a:solidFill>
                <a:latin typeface="Arial"/>
                <a:cs typeface="Arial"/>
              </a:rPr>
              <a:t>Democratic</a:t>
            </a:r>
            <a:r>
              <a:rPr sz="700" b="1" spc="25" dirty="0">
                <a:solidFill>
                  <a:srgbClr val="0000FF"/>
                </a:solidFill>
                <a:latin typeface="Arial"/>
                <a:cs typeface="Arial"/>
              </a:rPr>
              <a:t> </a:t>
            </a:r>
            <a:r>
              <a:rPr sz="700" b="1" spc="-5" dirty="0">
                <a:solidFill>
                  <a:srgbClr val="0000FF"/>
                </a:solidFill>
                <a:latin typeface="Arial"/>
                <a:cs typeface="Arial"/>
              </a:rPr>
              <a:t>Members</a:t>
            </a:r>
            <a:r>
              <a:rPr sz="700" b="1" spc="20" dirty="0">
                <a:solidFill>
                  <a:srgbClr val="0000FF"/>
                </a:solidFill>
                <a:latin typeface="Arial"/>
                <a:cs typeface="Arial"/>
              </a:rPr>
              <a:t> </a:t>
            </a:r>
            <a:r>
              <a:rPr sz="700" b="1" spc="-10" dirty="0">
                <a:solidFill>
                  <a:srgbClr val="0000FF"/>
                </a:solidFill>
                <a:latin typeface="Arial"/>
                <a:cs typeface="Arial"/>
              </a:rPr>
              <a:t>of</a:t>
            </a:r>
            <a:r>
              <a:rPr sz="700" b="1" spc="20" dirty="0">
                <a:solidFill>
                  <a:srgbClr val="0000FF"/>
                </a:solidFill>
                <a:latin typeface="Arial"/>
                <a:cs typeface="Arial"/>
              </a:rPr>
              <a:t> </a:t>
            </a:r>
            <a:r>
              <a:rPr sz="700" b="1" spc="-10" dirty="0">
                <a:solidFill>
                  <a:srgbClr val="0000FF"/>
                </a:solidFill>
                <a:latin typeface="Arial"/>
                <a:cs typeface="Arial"/>
              </a:rPr>
              <a:t>Congress,</a:t>
            </a:r>
            <a:r>
              <a:rPr sz="700" b="1" spc="40" dirty="0">
                <a:solidFill>
                  <a:srgbClr val="0000FF"/>
                </a:solidFill>
                <a:latin typeface="Arial"/>
                <a:cs typeface="Arial"/>
              </a:rPr>
              <a:t> </a:t>
            </a:r>
            <a:r>
              <a:rPr sz="700" b="1" spc="-5" dirty="0">
                <a:solidFill>
                  <a:srgbClr val="0000FF"/>
                </a:solidFill>
                <a:latin typeface="Arial"/>
                <a:cs typeface="Arial"/>
              </a:rPr>
              <a:t>District</a:t>
            </a:r>
            <a:r>
              <a:rPr sz="700" b="1" spc="40" dirty="0">
                <a:solidFill>
                  <a:srgbClr val="0000FF"/>
                </a:solidFill>
                <a:latin typeface="Arial"/>
                <a:cs typeface="Arial"/>
              </a:rPr>
              <a:t> </a:t>
            </a:r>
            <a:r>
              <a:rPr sz="700" b="1" spc="-10" dirty="0">
                <a:solidFill>
                  <a:srgbClr val="0000FF"/>
                </a:solidFill>
                <a:latin typeface="Arial"/>
                <a:cs typeface="Arial"/>
              </a:rPr>
              <a:t>of</a:t>
            </a:r>
            <a:r>
              <a:rPr sz="700" b="1" spc="20" dirty="0">
                <a:solidFill>
                  <a:srgbClr val="0000FF"/>
                </a:solidFill>
                <a:latin typeface="Arial"/>
                <a:cs typeface="Arial"/>
              </a:rPr>
              <a:t> </a:t>
            </a:r>
            <a:r>
              <a:rPr sz="700" b="1" spc="-10" dirty="0">
                <a:solidFill>
                  <a:srgbClr val="0000FF"/>
                </a:solidFill>
                <a:latin typeface="Arial"/>
                <a:cs typeface="Arial"/>
              </a:rPr>
              <a:t>Columbia</a:t>
            </a:r>
            <a:r>
              <a:rPr sz="700" b="1" spc="30" dirty="0">
                <a:solidFill>
                  <a:srgbClr val="0000FF"/>
                </a:solidFill>
                <a:latin typeface="Arial"/>
                <a:cs typeface="Arial"/>
              </a:rPr>
              <a:t> </a:t>
            </a:r>
            <a:r>
              <a:rPr sz="700" b="1" spc="-10" dirty="0">
                <a:solidFill>
                  <a:srgbClr val="0000FF"/>
                </a:solidFill>
                <a:latin typeface="Arial"/>
                <a:cs typeface="Arial"/>
              </a:rPr>
              <a:t>shadow</a:t>
            </a:r>
            <a:r>
              <a:rPr sz="700" b="1" spc="35" dirty="0">
                <a:solidFill>
                  <a:srgbClr val="0000FF"/>
                </a:solidFill>
                <a:latin typeface="Arial"/>
                <a:cs typeface="Arial"/>
              </a:rPr>
              <a:t> </a:t>
            </a:r>
            <a:r>
              <a:rPr sz="700" b="1" spc="-10" dirty="0">
                <a:solidFill>
                  <a:srgbClr val="0000FF"/>
                </a:solidFill>
                <a:latin typeface="Arial"/>
                <a:cs typeface="Arial"/>
              </a:rPr>
              <a:t>senators</a:t>
            </a:r>
            <a:r>
              <a:rPr sz="700" b="1" spc="45" dirty="0">
                <a:solidFill>
                  <a:srgbClr val="0000FF"/>
                </a:solidFill>
                <a:latin typeface="Arial"/>
                <a:cs typeface="Arial"/>
              </a:rPr>
              <a:t> </a:t>
            </a:r>
            <a:r>
              <a:rPr sz="700" b="1" spc="-10" dirty="0">
                <a:solidFill>
                  <a:srgbClr val="0000FF"/>
                </a:solidFill>
                <a:latin typeface="Arial"/>
                <a:cs typeface="Arial"/>
              </a:rPr>
              <a:t>and</a:t>
            </a:r>
            <a:r>
              <a:rPr sz="700" b="1" spc="20" dirty="0">
                <a:solidFill>
                  <a:srgbClr val="0000FF"/>
                </a:solidFill>
                <a:latin typeface="Arial"/>
                <a:cs typeface="Arial"/>
              </a:rPr>
              <a:t> </a:t>
            </a:r>
            <a:r>
              <a:rPr sz="700" b="1" spc="-10" dirty="0">
                <a:solidFill>
                  <a:srgbClr val="0000FF"/>
                </a:solidFill>
                <a:latin typeface="Arial"/>
                <a:cs typeface="Arial"/>
              </a:rPr>
              <a:t>non-voting </a:t>
            </a:r>
            <a:r>
              <a:rPr sz="700" b="1" spc="-5" dirty="0">
                <a:solidFill>
                  <a:srgbClr val="0000FF"/>
                </a:solidFill>
                <a:latin typeface="Arial"/>
                <a:cs typeface="Arial"/>
              </a:rPr>
              <a:t> </a:t>
            </a:r>
            <a:r>
              <a:rPr sz="700" b="1" spc="-10" dirty="0">
                <a:solidFill>
                  <a:srgbClr val="0000FF"/>
                </a:solidFill>
                <a:latin typeface="Arial"/>
                <a:cs typeface="Arial"/>
              </a:rPr>
              <a:t>House</a:t>
            </a:r>
            <a:r>
              <a:rPr sz="700" b="1" spc="10" dirty="0">
                <a:solidFill>
                  <a:srgbClr val="0000FF"/>
                </a:solidFill>
                <a:latin typeface="Arial"/>
                <a:cs typeface="Arial"/>
              </a:rPr>
              <a:t> </a:t>
            </a:r>
            <a:r>
              <a:rPr sz="700" b="1" spc="-10" dirty="0">
                <a:solidFill>
                  <a:srgbClr val="0000FF"/>
                </a:solidFill>
                <a:latin typeface="Arial"/>
                <a:cs typeface="Arial"/>
              </a:rPr>
              <a:t>members.</a:t>
            </a:r>
            <a:endParaRPr sz="700" dirty="0">
              <a:latin typeface="Arial"/>
              <a:cs typeface="Arial"/>
            </a:endParaRPr>
          </a:p>
        </p:txBody>
      </p:sp>
      <p:sp>
        <p:nvSpPr>
          <p:cNvPr id="6" name="object 6"/>
          <p:cNvSpPr txBox="1"/>
          <p:nvPr/>
        </p:nvSpPr>
        <p:spPr>
          <a:xfrm>
            <a:off x="100685" y="3332226"/>
            <a:ext cx="4645025" cy="951230"/>
          </a:xfrm>
          <a:prstGeom prst="rect">
            <a:avLst/>
          </a:prstGeom>
        </p:spPr>
        <p:txBody>
          <a:bodyPr vert="horz" wrap="square" lIns="0" tIns="12065" rIns="0" bIns="0" rtlCol="0">
            <a:spAutoFit/>
          </a:bodyPr>
          <a:lstStyle/>
          <a:p>
            <a:pPr marL="756285" marR="70485" indent="-287020">
              <a:lnSpc>
                <a:spcPct val="100000"/>
              </a:lnSpc>
              <a:spcBef>
                <a:spcPts val="95"/>
              </a:spcBef>
              <a:tabLst>
                <a:tab pos="756285" algn="l"/>
              </a:tabLst>
            </a:pPr>
            <a:r>
              <a:rPr sz="700" spc="-5" dirty="0">
                <a:solidFill>
                  <a:srgbClr val="0000FF"/>
                </a:solidFill>
                <a:latin typeface="Arial"/>
                <a:cs typeface="Arial"/>
              </a:rPr>
              <a:t>–	</a:t>
            </a:r>
            <a:r>
              <a:rPr sz="700" b="1" spc="-10" dirty="0">
                <a:solidFill>
                  <a:srgbClr val="0000FF"/>
                </a:solidFill>
                <a:latin typeface="Arial"/>
                <a:cs typeface="Arial"/>
              </a:rPr>
              <a:t>Distinguished</a:t>
            </a:r>
            <a:r>
              <a:rPr sz="700" b="1" spc="-5" dirty="0">
                <a:solidFill>
                  <a:srgbClr val="0000FF"/>
                </a:solidFill>
                <a:latin typeface="Arial"/>
                <a:cs typeface="Arial"/>
              </a:rPr>
              <a:t> </a:t>
            </a:r>
            <a:r>
              <a:rPr sz="700" b="1" spc="-10" dirty="0">
                <a:solidFill>
                  <a:srgbClr val="0000FF"/>
                </a:solidFill>
                <a:latin typeface="Arial"/>
                <a:cs typeface="Arial"/>
              </a:rPr>
              <a:t>party leaders</a:t>
            </a:r>
            <a:r>
              <a:rPr sz="700" b="1" spc="-5" dirty="0">
                <a:solidFill>
                  <a:srgbClr val="0000FF"/>
                </a:solidFill>
                <a:latin typeface="Arial"/>
                <a:cs typeface="Arial"/>
              </a:rPr>
              <a:t> </a:t>
            </a:r>
            <a:r>
              <a:rPr sz="700" b="1" spc="-10" dirty="0">
                <a:solidFill>
                  <a:srgbClr val="0000FF"/>
                </a:solidFill>
                <a:latin typeface="Arial"/>
                <a:cs typeface="Arial"/>
              </a:rPr>
              <a:t>(consisting</a:t>
            </a:r>
            <a:r>
              <a:rPr sz="700" b="1" spc="-5" dirty="0">
                <a:solidFill>
                  <a:srgbClr val="0000FF"/>
                </a:solidFill>
                <a:latin typeface="Arial"/>
                <a:cs typeface="Arial"/>
              </a:rPr>
              <a:t> </a:t>
            </a:r>
            <a:r>
              <a:rPr sz="700" b="1" spc="-10" dirty="0">
                <a:solidFill>
                  <a:srgbClr val="0000FF"/>
                </a:solidFill>
                <a:latin typeface="Arial"/>
                <a:cs typeface="Arial"/>
              </a:rPr>
              <a:t>of current and former Presidents,</a:t>
            </a:r>
            <a:r>
              <a:rPr sz="700" b="1" spc="-5" dirty="0">
                <a:solidFill>
                  <a:srgbClr val="0000FF"/>
                </a:solidFill>
                <a:latin typeface="Arial"/>
                <a:cs typeface="Arial"/>
              </a:rPr>
              <a:t> Vice </a:t>
            </a:r>
            <a:r>
              <a:rPr sz="700" b="1" spc="-10" dirty="0">
                <a:solidFill>
                  <a:srgbClr val="0000FF"/>
                </a:solidFill>
                <a:latin typeface="Arial"/>
                <a:cs typeface="Arial"/>
              </a:rPr>
              <a:t>Presidents, </a:t>
            </a:r>
            <a:r>
              <a:rPr sz="700" b="1" spc="-180" dirty="0">
                <a:solidFill>
                  <a:srgbClr val="0000FF"/>
                </a:solidFill>
                <a:latin typeface="Arial"/>
                <a:cs typeface="Arial"/>
              </a:rPr>
              <a:t> </a:t>
            </a:r>
            <a:r>
              <a:rPr sz="700" b="1" spc="-10" dirty="0">
                <a:solidFill>
                  <a:srgbClr val="0000FF"/>
                </a:solidFill>
                <a:latin typeface="Arial"/>
                <a:cs typeface="Arial"/>
              </a:rPr>
              <a:t>congressional</a:t>
            </a:r>
            <a:r>
              <a:rPr sz="700" b="1" spc="55" dirty="0">
                <a:solidFill>
                  <a:srgbClr val="0000FF"/>
                </a:solidFill>
                <a:latin typeface="Arial"/>
                <a:cs typeface="Arial"/>
              </a:rPr>
              <a:t> </a:t>
            </a:r>
            <a:r>
              <a:rPr sz="700" b="1" spc="-10" dirty="0">
                <a:solidFill>
                  <a:srgbClr val="0000FF"/>
                </a:solidFill>
                <a:latin typeface="Arial"/>
                <a:cs typeface="Arial"/>
              </a:rPr>
              <a:t>leaders,</a:t>
            </a:r>
            <a:r>
              <a:rPr sz="700" b="1" spc="40" dirty="0">
                <a:solidFill>
                  <a:srgbClr val="0000FF"/>
                </a:solidFill>
                <a:latin typeface="Arial"/>
                <a:cs typeface="Arial"/>
              </a:rPr>
              <a:t> </a:t>
            </a:r>
            <a:r>
              <a:rPr sz="700" b="1" spc="-10" dirty="0">
                <a:solidFill>
                  <a:srgbClr val="0000FF"/>
                </a:solidFill>
                <a:latin typeface="Arial"/>
                <a:cs typeface="Arial"/>
              </a:rPr>
              <a:t>and</a:t>
            </a:r>
            <a:r>
              <a:rPr sz="700" b="1" spc="15" dirty="0">
                <a:solidFill>
                  <a:srgbClr val="0000FF"/>
                </a:solidFill>
                <a:latin typeface="Arial"/>
                <a:cs typeface="Arial"/>
              </a:rPr>
              <a:t> </a:t>
            </a:r>
            <a:r>
              <a:rPr sz="700" b="1" spc="-5" dirty="0">
                <a:solidFill>
                  <a:srgbClr val="0000FF"/>
                </a:solidFill>
                <a:latin typeface="Arial"/>
                <a:cs typeface="Arial"/>
              </a:rPr>
              <a:t>DNC</a:t>
            </a:r>
            <a:r>
              <a:rPr sz="700" b="1" spc="-15" dirty="0">
                <a:solidFill>
                  <a:srgbClr val="0000FF"/>
                </a:solidFill>
                <a:latin typeface="Arial"/>
                <a:cs typeface="Arial"/>
              </a:rPr>
              <a:t> </a:t>
            </a:r>
            <a:r>
              <a:rPr sz="700" b="1" spc="-10" dirty="0">
                <a:solidFill>
                  <a:srgbClr val="0000FF"/>
                </a:solidFill>
                <a:latin typeface="Arial"/>
                <a:cs typeface="Arial"/>
              </a:rPr>
              <a:t>chairs)</a:t>
            </a:r>
            <a:endParaRPr sz="700" dirty="0">
              <a:latin typeface="Arial"/>
              <a:cs typeface="Arial"/>
            </a:endParaRPr>
          </a:p>
          <a:p>
            <a:pPr marL="354965" marR="5080" indent="-342900">
              <a:lnSpc>
                <a:spcPct val="100000"/>
              </a:lnSpc>
              <a:spcBef>
                <a:spcPts val="210"/>
              </a:spcBef>
              <a:buFont typeface="Arial"/>
              <a:buChar char="•"/>
              <a:tabLst>
                <a:tab pos="354965" algn="l"/>
                <a:tab pos="355600" algn="l"/>
              </a:tabLst>
            </a:pPr>
            <a:r>
              <a:rPr sz="900" b="1" spc="-5" dirty="0">
                <a:solidFill>
                  <a:srgbClr val="0000FF"/>
                </a:solidFill>
                <a:latin typeface="Arial"/>
                <a:cs typeface="Arial"/>
              </a:rPr>
              <a:t>Democratic </a:t>
            </a:r>
            <a:r>
              <a:rPr sz="900" b="1" dirty="0">
                <a:solidFill>
                  <a:srgbClr val="0000FF"/>
                </a:solidFill>
                <a:latin typeface="Arial"/>
                <a:cs typeface="Arial"/>
              </a:rPr>
              <a:t>superdelegates </a:t>
            </a:r>
            <a:r>
              <a:rPr sz="900" b="1" spc="-5" dirty="0">
                <a:solidFill>
                  <a:srgbClr val="0000FF"/>
                </a:solidFill>
                <a:latin typeface="Arial"/>
                <a:cs typeface="Arial"/>
              </a:rPr>
              <a:t>are free </a:t>
            </a:r>
            <a:r>
              <a:rPr sz="900" b="1" dirty="0">
                <a:solidFill>
                  <a:srgbClr val="0000FF"/>
                </a:solidFill>
                <a:latin typeface="Arial"/>
                <a:cs typeface="Arial"/>
              </a:rPr>
              <a:t>to support any candidate for the </a:t>
            </a:r>
            <a:r>
              <a:rPr sz="900" b="1" spc="5" dirty="0">
                <a:solidFill>
                  <a:srgbClr val="0000FF"/>
                </a:solidFill>
                <a:latin typeface="Arial"/>
                <a:cs typeface="Arial"/>
              </a:rPr>
              <a:t> </a:t>
            </a:r>
            <a:r>
              <a:rPr sz="900" b="1" dirty="0">
                <a:solidFill>
                  <a:srgbClr val="0000FF"/>
                </a:solidFill>
                <a:latin typeface="Arial"/>
                <a:cs typeface="Arial"/>
              </a:rPr>
              <a:t>presidential</a:t>
            </a:r>
            <a:r>
              <a:rPr sz="900" b="1" spc="-30" dirty="0">
                <a:solidFill>
                  <a:srgbClr val="0000FF"/>
                </a:solidFill>
                <a:latin typeface="Arial"/>
                <a:cs typeface="Arial"/>
              </a:rPr>
              <a:t> </a:t>
            </a:r>
            <a:r>
              <a:rPr sz="900" b="1" dirty="0">
                <a:solidFill>
                  <a:srgbClr val="0000FF"/>
                </a:solidFill>
                <a:latin typeface="Arial"/>
                <a:cs typeface="Arial"/>
              </a:rPr>
              <a:t>nomination.</a:t>
            </a:r>
            <a:r>
              <a:rPr sz="900" b="1" spc="-35" dirty="0">
                <a:solidFill>
                  <a:srgbClr val="0000FF"/>
                </a:solidFill>
                <a:latin typeface="Arial"/>
                <a:cs typeface="Arial"/>
              </a:rPr>
              <a:t> </a:t>
            </a:r>
            <a:r>
              <a:rPr sz="900" b="1" dirty="0">
                <a:solidFill>
                  <a:srgbClr val="0000FF"/>
                </a:solidFill>
                <a:latin typeface="Arial"/>
                <a:cs typeface="Arial"/>
              </a:rPr>
              <a:t>In</a:t>
            </a:r>
            <a:r>
              <a:rPr sz="900" b="1" spc="-5" dirty="0">
                <a:solidFill>
                  <a:srgbClr val="0000FF"/>
                </a:solidFill>
                <a:latin typeface="Arial"/>
                <a:cs typeface="Arial"/>
              </a:rPr>
              <a:t> 2018,</a:t>
            </a:r>
            <a:r>
              <a:rPr sz="900" b="1" spc="-25" dirty="0">
                <a:solidFill>
                  <a:srgbClr val="0000FF"/>
                </a:solidFill>
                <a:latin typeface="Arial"/>
                <a:cs typeface="Arial"/>
              </a:rPr>
              <a:t> </a:t>
            </a:r>
            <a:r>
              <a:rPr sz="900" b="1" dirty="0">
                <a:solidFill>
                  <a:srgbClr val="0000FF"/>
                </a:solidFill>
                <a:latin typeface="Arial"/>
                <a:cs typeface="Arial"/>
              </a:rPr>
              <a:t>the </a:t>
            </a:r>
            <a:r>
              <a:rPr sz="900" b="1" spc="-5" dirty="0">
                <a:solidFill>
                  <a:srgbClr val="0000FF"/>
                </a:solidFill>
                <a:latin typeface="Arial"/>
                <a:cs typeface="Arial"/>
              </a:rPr>
              <a:t>Democratic</a:t>
            </a:r>
            <a:r>
              <a:rPr sz="900" b="1" spc="-20" dirty="0">
                <a:solidFill>
                  <a:srgbClr val="0000FF"/>
                </a:solidFill>
                <a:latin typeface="Arial"/>
                <a:cs typeface="Arial"/>
              </a:rPr>
              <a:t> </a:t>
            </a:r>
            <a:r>
              <a:rPr sz="900" b="1" dirty="0">
                <a:solidFill>
                  <a:srgbClr val="0000FF"/>
                </a:solidFill>
                <a:latin typeface="Arial"/>
                <a:cs typeface="Arial"/>
              </a:rPr>
              <a:t>National</a:t>
            </a:r>
            <a:r>
              <a:rPr sz="900" b="1" spc="-10" dirty="0">
                <a:solidFill>
                  <a:srgbClr val="0000FF"/>
                </a:solidFill>
                <a:latin typeface="Arial"/>
                <a:cs typeface="Arial"/>
              </a:rPr>
              <a:t> </a:t>
            </a:r>
            <a:r>
              <a:rPr sz="900" b="1" dirty="0">
                <a:solidFill>
                  <a:srgbClr val="0000FF"/>
                </a:solidFill>
                <a:latin typeface="Arial"/>
                <a:cs typeface="Arial"/>
              </a:rPr>
              <a:t>Committee</a:t>
            </a:r>
            <a:r>
              <a:rPr sz="900" b="1" spc="-25" dirty="0">
                <a:solidFill>
                  <a:srgbClr val="0000FF"/>
                </a:solidFill>
                <a:latin typeface="Arial"/>
                <a:cs typeface="Arial"/>
              </a:rPr>
              <a:t> </a:t>
            </a:r>
            <a:r>
              <a:rPr sz="900" b="1" dirty="0">
                <a:solidFill>
                  <a:srgbClr val="0000FF"/>
                </a:solidFill>
                <a:latin typeface="Arial"/>
                <a:cs typeface="Arial"/>
              </a:rPr>
              <a:t>agreed</a:t>
            </a:r>
            <a:r>
              <a:rPr sz="900" b="1" spc="-10" dirty="0">
                <a:solidFill>
                  <a:srgbClr val="0000FF"/>
                </a:solidFill>
                <a:latin typeface="Arial"/>
                <a:cs typeface="Arial"/>
              </a:rPr>
              <a:t> </a:t>
            </a:r>
            <a:r>
              <a:rPr sz="900" b="1" dirty="0">
                <a:solidFill>
                  <a:srgbClr val="0000FF"/>
                </a:solidFill>
                <a:latin typeface="Arial"/>
                <a:cs typeface="Arial"/>
              </a:rPr>
              <a:t>to </a:t>
            </a:r>
            <a:r>
              <a:rPr sz="900" b="1" spc="-235" dirty="0">
                <a:solidFill>
                  <a:srgbClr val="0000FF"/>
                </a:solidFill>
                <a:latin typeface="Arial"/>
                <a:cs typeface="Arial"/>
              </a:rPr>
              <a:t> </a:t>
            </a:r>
            <a:r>
              <a:rPr sz="900" b="1" dirty="0">
                <a:solidFill>
                  <a:srgbClr val="0000FF"/>
                </a:solidFill>
                <a:latin typeface="Arial"/>
                <a:cs typeface="Arial"/>
              </a:rPr>
              <a:t>reduce the influence of superdelegates by generally </a:t>
            </a:r>
            <a:r>
              <a:rPr sz="900" b="1" spc="-5" dirty="0">
                <a:solidFill>
                  <a:srgbClr val="0000FF"/>
                </a:solidFill>
                <a:latin typeface="Arial"/>
                <a:cs typeface="Arial"/>
              </a:rPr>
              <a:t>preventing </a:t>
            </a:r>
            <a:r>
              <a:rPr sz="900" b="1" dirty="0">
                <a:solidFill>
                  <a:srgbClr val="0000FF"/>
                </a:solidFill>
                <a:latin typeface="Arial"/>
                <a:cs typeface="Arial"/>
              </a:rPr>
              <a:t>them from </a:t>
            </a:r>
            <a:r>
              <a:rPr sz="900" b="1" spc="5" dirty="0">
                <a:solidFill>
                  <a:srgbClr val="0000FF"/>
                </a:solidFill>
                <a:latin typeface="Arial"/>
                <a:cs typeface="Arial"/>
              </a:rPr>
              <a:t> </a:t>
            </a:r>
            <a:r>
              <a:rPr sz="900" b="1" spc="-5" dirty="0">
                <a:solidFill>
                  <a:srgbClr val="0000FF"/>
                </a:solidFill>
                <a:latin typeface="Arial"/>
                <a:cs typeface="Arial"/>
              </a:rPr>
              <a:t>voting </a:t>
            </a:r>
            <a:r>
              <a:rPr sz="900" b="1" dirty="0">
                <a:solidFill>
                  <a:srgbClr val="0000FF"/>
                </a:solidFill>
                <a:latin typeface="Arial"/>
                <a:cs typeface="Arial"/>
              </a:rPr>
              <a:t>on the first ballot </a:t>
            </a:r>
            <a:r>
              <a:rPr sz="900" b="1" spc="-5" dirty="0">
                <a:solidFill>
                  <a:srgbClr val="0000FF"/>
                </a:solidFill>
                <a:latin typeface="Arial"/>
                <a:cs typeface="Arial"/>
              </a:rPr>
              <a:t>at </a:t>
            </a:r>
            <a:r>
              <a:rPr sz="900" b="1" dirty="0">
                <a:solidFill>
                  <a:srgbClr val="0000FF"/>
                </a:solidFill>
                <a:latin typeface="Arial"/>
                <a:cs typeface="Arial"/>
              </a:rPr>
              <a:t>the </a:t>
            </a:r>
            <a:r>
              <a:rPr sz="900" b="1" spc="-5" dirty="0">
                <a:solidFill>
                  <a:srgbClr val="0000FF"/>
                </a:solidFill>
                <a:latin typeface="Arial"/>
                <a:cs typeface="Arial"/>
              </a:rPr>
              <a:t>Democratic </a:t>
            </a:r>
            <a:r>
              <a:rPr sz="900" b="1" dirty="0">
                <a:solidFill>
                  <a:srgbClr val="0000FF"/>
                </a:solidFill>
                <a:latin typeface="Arial"/>
                <a:cs typeface="Arial"/>
              </a:rPr>
              <a:t>National </a:t>
            </a:r>
            <a:r>
              <a:rPr sz="900" b="1" spc="-5" dirty="0">
                <a:solidFill>
                  <a:srgbClr val="0000FF"/>
                </a:solidFill>
                <a:latin typeface="Arial"/>
                <a:cs typeface="Arial"/>
              </a:rPr>
              <a:t>Convention, </a:t>
            </a:r>
            <a:r>
              <a:rPr sz="900" b="1" dirty="0">
                <a:solidFill>
                  <a:srgbClr val="0000FF"/>
                </a:solidFill>
                <a:latin typeface="Arial"/>
                <a:cs typeface="Arial"/>
              </a:rPr>
              <a:t>allowing their </a:t>
            </a:r>
            <a:r>
              <a:rPr sz="900" b="1" spc="5" dirty="0">
                <a:solidFill>
                  <a:srgbClr val="0000FF"/>
                </a:solidFill>
                <a:latin typeface="Arial"/>
                <a:cs typeface="Arial"/>
              </a:rPr>
              <a:t> </a:t>
            </a:r>
            <a:r>
              <a:rPr sz="900" b="1" spc="-5" dirty="0">
                <a:solidFill>
                  <a:srgbClr val="0000FF"/>
                </a:solidFill>
                <a:latin typeface="Arial"/>
                <a:cs typeface="Arial"/>
              </a:rPr>
              <a:t>votes </a:t>
            </a:r>
            <a:r>
              <a:rPr sz="900" b="1" dirty="0">
                <a:solidFill>
                  <a:srgbClr val="0000FF"/>
                </a:solidFill>
                <a:latin typeface="Arial"/>
                <a:cs typeface="Arial"/>
              </a:rPr>
              <a:t>only</a:t>
            </a:r>
            <a:r>
              <a:rPr sz="900" b="1" spc="-10" dirty="0">
                <a:solidFill>
                  <a:srgbClr val="0000FF"/>
                </a:solidFill>
                <a:latin typeface="Arial"/>
                <a:cs typeface="Arial"/>
              </a:rPr>
              <a:t> </a:t>
            </a:r>
            <a:r>
              <a:rPr sz="900" b="1" dirty="0">
                <a:solidFill>
                  <a:srgbClr val="0000FF"/>
                </a:solidFill>
                <a:latin typeface="Arial"/>
                <a:cs typeface="Arial"/>
              </a:rPr>
              <a:t>in</a:t>
            </a:r>
            <a:r>
              <a:rPr sz="900" b="1" spc="-10" dirty="0">
                <a:solidFill>
                  <a:srgbClr val="0000FF"/>
                </a:solidFill>
                <a:latin typeface="Arial"/>
                <a:cs typeface="Arial"/>
              </a:rPr>
              <a:t> </a:t>
            </a:r>
            <a:r>
              <a:rPr sz="900" b="1" spc="-5" dirty="0">
                <a:solidFill>
                  <a:srgbClr val="0000FF"/>
                </a:solidFill>
                <a:latin typeface="Arial"/>
                <a:cs typeface="Arial"/>
              </a:rPr>
              <a:t>a</a:t>
            </a:r>
            <a:r>
              <a:rPr sz="900" b="1" spc="10" dirty="0">
                <a:solidFill>
                  <a:srgbClr val="0000FF"/>
                </a:solidFill>
                <a:latin typeface="Arial"/>
                <a:cs typeface="Arial"/>
              </a:rPr>
              <a:t> </a:t>
            </a:r>
            <a:r>
              <a:rPr sz="900" b="1" dirty="0">
                <a:solidFill>
                  <a:srgbClr val="0000FF"/>
                </a:solidFill>
                <a:latin typeface="Arial"/>
                <a:cs typeface="Arial"/>
              </a:rPr>
              <a:t>contested</a:t>
            </a:r>
            <a:r>
              <a:rPr sz="900" b="1" spc="-20" dirty="0">
                <a:solidFill>
                  <a:srgbClr val="0000FF"/>
                </a:solidFill>
                <a:latin typeface="Arial"/>
                <a:cs typeface="Arial"/>
              </a:rPr>
              <a:t> </a:t>
            </a:r>
            <a:r>
              <a:rPr sz="900" b="1" dirty="0">
                <a:solidFill>
                  <a:srgbClr val="0000FF"/>
                </a:solidFill>
                <a:latin typeface="Arial"/>
                <a:cs typeface="Arial"/>
              </a:rPr>
              <a:t>nomination.</a:t>
            </a:r>
            <a:endParaRPr sz="900" dirty="0">
              <a:latin typeface="Arial"/>
              <a:cs typeface="Arial"/>
            </a:endParaRPr>
          </a:p>
        </p:txBody>
      </p:sp>
      <p:sp>
        <p:nvSpPr>
          <p:cNvPr id="7" name="object 7"/>
          <p:cNvSpPr txBox="1"/>
          <p:nvPr/>
        </p:nvSpPr>
        <p:spPr>
          <a:xfrm>
            <a:off x="4956428" y="902334"/>
            <a:ext cx="4039870" cy="3849370"/>
          </a:xfrm>
          <a:prstGeom prst="rect">
            <a:avLst/>
          </a:prstGeom>
        </p:spPr>
        <p:txBody>
          <a:bodyPr vert="horz" wrap="square" lIns="0" tIns="13335" rIns="0" bIns="0" rtlCol="0">
            <a:spAutoFit/>
          </a:bodyPr>
          <a:lstStyle/>
          <a:p>
            <a:pPr marL="355600" marR="264795" indent="-342900">
              <a:lnSpc>
                <a:spcPct val="100000"/>
              </a:lnSpc>
              <a:spcBef>
                <a:spcPts val="105"/>
              </a:spcBef>
              <a:buFont typeface="Arial"/>
              <a:buChar char="•"/>
              <a:tabLst>
                <a:tab pos="354965" algn="l"/>
                <a:tab pos="355600" algn="l"/>
              </a:tabLst>
            </a:pPr>
            <a:r>
              <a:rPr sz="1100" b="1" spc="-5" dirty="0">
                <a:solidFill>
                  <a:srgbClr val="FF0000"/>
                </a:solidFill>
                <a:latin typeface="Arial"/>
                <a:cs typeface="Arial"/>
              </a:rPr>
              <a:t>There </a:t>
            </a:r>
            <a:r>
              <a:rPr sz="1100" b="1" dirty="0">
                <a:solidFill>
                  <a:srgbClr val="FF0000"/>
                </a:solidFill>
                <a:latin typeface="Arial"/>
                <a:cs typeface="Arial"/>
              </a:rPr>
              <a:t>are </a:t>
            </a:r>
            <a:r>
              <a:rPr sz="1100" b="1" spc="-5" dirty="0">
                <a:solidFill>
                  <a:srgbClr val="FF0000"/>
                </a:solidFill>
                <a:latin typeface="Arial"/>
                <a:cs typeface="Arial"/>
              </a:rPr>
              <a:t>four </a:t>
            </a:r>
            <a:r>
              <a:rPr sz="1100" b="1" dirty="0">
                <a:solidFill>
                  <a:srgbClr val="FF0000"/>
                </a:solidFill>
                <a:latin typeface="Arial"/>
                <a:cs typeface="Arial"/>
              </a:rPr>
              <a:t>distinct </a:t>
            </a:r>
            <a:r>
              <a:rPr sz="1100" b="1" spc="-5" dirty="0">
                <a:solidFill>
                  <a:srgbClr val="FF0000"/>
                </a:solidFill>
                <a:latin typeface="Arial"/>
                <a:cs typeface="Arial"/>
              </a:rPr>
              <a:t>types </a:t>
            </a:r>
            <a:r>
              <a:rPr sz="1100" b="1" dirty="0">
                <a:solidFill>
                  <a:srgbClr val="FF0000"/>
                </a:solidFill>
                <a:latin typeface="Arial"/>
                <a:cs typeface="Arial"/>
              </a:rPr>
              <a:t>of pledged </a:t>
            </a:r>
            <a:r>
              <a:rPr sz="1100" b="1" spc="-5" dirty="0">
                <a:solidFill>
                  <a:srgbClr val="FF0000"/>
                </a:solidFill>
                <a:latin typeface="Arial"/>
                <a:cs typeface="Arial"/>
              </a:rPr>
              <a:t>Republican </a:t>
            </a:r>
            <a:r>
              <a:rPr sz="1100" b="1" spc="-295" dirty="0">
                <a:solidFill>
                  <a:srgbClr val="FF0000"/>
                </a:solidFill>
                <a:latin typeface="Arial"/>
                <a:cs typeface="Arial"/>
              </a:rPr>
              <a:t> </a:t>
            </a:r>
            <a:r>
              <a:rPr sz="1100" b="1" dirty="0">
                <a:solidFill>
                  <a:srgbClr val="FF0000"/>
                </a:solidFill>
                <a:latin typeface="Arial"/>
                <a:cs typeface="Arial"/>
              </a:rPr>
              <a:t>delegates:</a:t>
            </a:r>
            <a:endParaRPr sz="1100">
              <a:latin typeface="Arial"/>
              <a:cs typeface="Arial"/>
            </a:endParaRPr>
          </a:p>
          <a:p>
            <a:pPr marL="756285" marR="226060" lvl="1" indent="-287020">
              <a:lnSpc>
                <a:spcPct val="100000"/>
              </a:lnSpc>
              <a:spcBef>
                <a:spcPts val="260"/>
              </a:spcBef>
              <a:buFont typeface="Arial"/>
              <a:buChar char="–"/>
              <a:tabLst>
                <a:tab pos="756285" algn="l"/>
                <a:tab pos="756920" algn="l"/>
              </a:tabLst>
            </a:pPr>
            <a:r>
              <a:rPr sz="1100" b="1" dirty="0">
                <a:solidFill>
                  <a:srgbClr val="FF0000"/>
                </a:solidFill>
                <a:latin typeface="Arial"/>
                <a:cs typeface="Arial"/>
              </a:rPr>
              <a:t>Pledged district delegates are distributed and </a:t>
            </a:r>
            <a:r>
              <a:rPr sz="1100" b="1" spc="-295" dirty="0">
                <a:solidFill>
                  <a:srgbClr val="FF0000"/>
                </a:solidFill>
                <a:latin typeface="Arial"/>
                <a:cs typeface="Arial"/>
              </a:rPr>
              <a:t> </a:t>
            </a:r>
            <a:r>
              <a:rPr sz="1100" b="1" dirty="0">
                <a:solidFill>
                  <a:srgbClr val="FF0000"/>
                </a:solidFill>
                <a:latin typeface="Arial"/>
                <a:cs typeface="Arial"/>
              </a:rPr>
              <a:t>elected</a:t>
            </a:r>
            <a:r>
              <a:rPr sz="1100" b="1" spc="-30" dirty="0">
                <a:solidFill>
                  <a:srgbClr val="FF0000"/>
                </a:solidFill>
                <a:latin typeface="Arial"/>
                <a:cs typeface="Arial"/>
              </a:rPr>
              <a:t> </a:t>
            </a:r>
            <a:r>
              <a:rPr sz="1100" b="1" dirty="0">
                <a:solidFill>
                  <a:srgbClr val="FF0000"/>
                </a:solidFill>
                <a:latin typeface="Arial"/>
                <a:cs typeface="Arial"/>
              </a:rPr>
              <a:t>at</a:t>
            </a:r>
            <a:r>
              <a:rPr sz="1100" b="1" spc="-25" dirty="0">
                <a:solidFill>
                  <a:srgbClr val="FF0000"/>
                </a:solidFill>
                <a:latin typeface="Arial"/>
                <a:cs typeface="Arial"/>
              </a:rPr>
              <a:t> </a:t>
            </a:r>
            <a:r>
              <a:rPr sz="1100" b="1" dirty="0">
                <a:solidFill>
                  <a:srgbClr val="FF0000"/>
                </a:solidFill>
                <a:latin typeface="Arial"/>
                <a:cs typeface="Arial"/>
              </a:rPr>
              <a:t>the</a:t>
            </a:r>
            <a:r>
              <a:rPr sz="1100" b="1" spc="-30" dirty="0">
                <a:solidFill>
                  <a:srgbClr val="FF0000"/>
                </a:solidFill>
                <a:latin typeface="Arial"/>
                <a:cs typeface="Arial"/>
              </a:rPr>
              <a:t> </a:t>
            </a:r>
            <a:r>
              <a:rPr sz="1100" b="1" dirty="0">
                <a:solidFill>
                  <a:srgbClr val="FF0000"/>
                </a:solidFill>
                <a:latin typeface="Arial"/>
                <a:cs typeface="Arial"/>
              </a:rPr>
              <a:t>congressional</a:t>
            </a:r>
            <a:r>
              <a:rPr sz="1100" b="1" spc="-20" dirty="0">
                <a:solidFill>
                  <a:srgbClr val="FF0000"/>
                </a:solidFill>
                <a:latin typeface="Arial"/>
                <a:cs typeface="Arial"/>
              </a:rPr>
              <a:t> </a:t>
            </a:r>
            <a:r>
              <a:rPr sz="1100" b="1" dirty="0">
                <a:solidFill>
                  <a:srgbClr val="FF0000"/>
                </a:solidFill>
                <a:latin typeface="Arial"/>
                <a:cs typeface="Arial"/>
              </a:rPr>
              <a:t>district</a:t>
            </a:r>
            <a:r>
              <a:rPr sz="1100" b="1" spc="-55" dirty="0">
                <a:solidFill>
                  <a:srgbClr val="FF0000"/>
                </a:solidFill>
                <a:latin typeface="Arial"/>
                <a:cs typeface="Arial"/>
              </a:rPr>
              <a:t> </a:t>
            </a:r>
            <a:r>
              <a:rPr sz="1100" b="1" spc="-5" dirty="0">
                <a:solidFill>
                  <a:srgbClr val="FF0000"/>
                </a:solidFill>
                <a:latin typeface="Arial"/>
                <a:cs typeface="Arial"/>
              </a:rPr>
              <a:t>level.</a:t>
            </a:r>
            <a:r>
              <a:rPr sz="1100" b="1" spc="-15" dirty="0">
                <a:solidFill>
                  <a:srgbClr val="FF0000"/>
                </a:solidFill>
                <a:latin typeface="Arial"/>
                <a:cs typeface="Arial"/>
              </a:rPr>
              <a:t> </a:t>
            </a:r>
            <a:r>
              <a:rPr sz="1100" b="1" spc="-5" dirty="0">
                <a:solidFill>
                  <a:srgbClr val="FF0000"/>
                </a:solidFill>
                <a:latin typeface="Arial"/>
                <a:cs typeface="Arial"/>
              </a:rPr>
              <a:t>The </a:t>
            </a:r>
            <a:r>
              <a:rPr sz="1100" b="1" spc="-290" dirty="0">
                <a:solidFill>
                  <a:srgbClr val="FF0000"/>
                </a:solidFill>
                <a:latin typeface="Arial"/>
                <a:cs typeface="Arial"/>
              </a:rPr>
              <a:t> </a:t>
            </a:r>
            <a:r>
              <a:rPr sz="1100" b="1" spc="-5" dirty="0">
                <a:solidFill>
                  <a:srgbClr val="FF0000"/>
                </a:solidFill>
                <a:latin typeface="Arial"/>
                <a:cs typeface="Arial"/>
              </a:rPr>
              <a:t>Republican </a:t>
            </a:r>
            <a:r>
              <a:rPr sz="1100" b="1" dirty="0">
                <a:solidFill>
                  <a:srgbClr val="FF0000"/>
                </a:solidFill>
                <a:latin typeface="Arial"/>
                <a:cs typeface="Arial"/>
              </a:rPr>
              <a:t>Party assigns three </a:t>
            </a:r>
            <a:r>
              <a:rPr sz="1100" b="1" spc="-5" dirty="0">
                <a:solidFill>
                  <a:srgbClr val="FF0000"/>
                </a:solidFill>
                <a:latin typeface="Arial"/>
                <a:cs typeface="Arial"/>
              </a:rPr>
              <a:t>district-level </a:t>
            </a:r>
            <a:r>
              <a:rPr sz="1100" b="1" dirty="0">
                <a:solidFill>
                  <a:srgbClr val="FF0000"/>
                </a:solidFill>
                <a:latin typeface="Arial"/>
                <a:cs typeface="Arial"/>
              </a:rPr>
              <a:t> delegates</a:t>
            </a:r>
            <a:r>
              <a:rPr sz="1100" b="1" spc="-25" dirty="0">
                <a:solidFill>
                  <a:srgbClr val="FF0000"/>
                </a:solidFill>
                <a:latin typeface="Arial"/>
                <a:cs typeface="Arial"/>
              </a:rPr>
              <a:t> </a:t>
            </a:r>
            <a:r>
              <a:rPr sz="1100" b="1" dirty="0">
                <a:solidFill>
                  <a:srgbClr val="FF0000"/>
                </a:solidFill>
                <a:latin typeface="Arial"/>
                <a:cs typeface="Arial"/>
              </a:rPr>
              <a:t>to</a:t>
            </a:r>
            <a:r>
              <a:rPr sz="1100" b="1" spc="-25" dirty="0">
                <a:solidFill>
                  <a:srgbClr val="FF0000"/>
                </a:solidFill>
                <a:latin typeface="Arial"/>
                <a:cs typeface="Arial"/>
              </a:rPr>
              <a:t> </a:t>
            </a:r>
            <a:r>
              <a:rPr sz="1100" b="1" dirty="0">
                <a:solidFill>
                  <a:srgbClr val="FF0000"/>
                </a:solidFill>
                <a:latin typeface="Arial"/>
                <a:cs typeface="Arial"/>
              </a:rPr>
              <a:t>each</a:t>
            </a:r>
            <a:r>
              <a:rPr sz="1100" b="1" spc="-5" dirty="0">
                <a:solidFill>
                  <a:srgbClr val="FF0000"/>
                </a:solidFill>
                <a:latin typeface="Arial"/>
                <a:cs typeface="Arial"/>
              </a:rPr>
              <a:t> </a:t>
            </a:r>
            <a:r>
              <a:rPr sz="1100" b="1" dirty="0">
                <a:solidFill>
                  <a:srgbClr val="FF0000"/>
                </a:solidFill>
                <a:latin typeface="Arial"/>
                <a:cs typeface="Arial"/>
              </a:rPr>
              <a:t>congressional</a:t>
            </a:r>
            <a:r>
              <a:rPr sz="1100" b="1" spc="-20" dirty="0">
                <a:solidFill>
                  <a:srgbClr val="FF0000"/>
                </a:solidFill>
                <a:latin typeface="Arial"/>
                <a:cs typeface="Arial"/>
              </a:rPr>
              <a:t> </a:t>
            </a:r>
            <a:r>
              <a:rPr sz="1100" b="1" dirty="0">
                <a:solidFill>
                  <a:srgbClr val="FF0000"/>
                </a:solidFill>
                <a:latin typeface="Arial"/>
                <a:cs typeface="Arial"/>
              </a:rPr>
              <a:t>district.</a:t>
            </a:r>
            <a:endParaRPr sz="1100">
              <a:latin typeface="Arial"/>
              <a:cs typeface="Arial"/>
            </a:endParaRPr>
          </a:p>
          <a:p>
            <a:pPr marL="756285" marR="57150" lvl="1" indent="-287020">
              <a:lnSpc>
                <a:spcPct val="100000"/>
              </a:lnSpc>
              <a:spcBef>
                <a:spcPts val="270"/>
              </a:spcBef>
              <a:buFont typeface="Arial"/>
              <a:buChar char="–"/>
              <a:tabLst>
                <a:tab pos="756285" algn="l"/>
                <a:tab pos="756920" algn="l"/>
              </a:tabLst>
            </a:pPr>
            <a:r>
              <a:rPr sz="1100" b="1" dirty="0">
                <a:solidFill>
                  <a:srgbClr val="FF0000"/>
                </a:solidFill>
                <a:latin typeface="Arial"/>
                <a:cs typeface="Arial"/>
              </a:rPr>
              <a:t>Pledged at-large delegates are distributed and </a:t>
            </a:r>
            <a:r>
              <a:rPr sz="1100" b="1" spc="5" dirty="0">
                <a:solidFill>
                  <a:srgbClr val="FF0000"/>
                </a:solidFill>
                <a:latin typeface="Arial"/>
                <a:cs typeface="Arial"/>
              </a:rPr>
              <a:t> </a:t>
            </a:r>
            <a:r>
              <a:rPr sz="1100" b="1" dirty="0">
                <a:solidFill>
                  <a:srgbClr val="FF0000"/>
                </a:solidFill>
                <a:latin typeface="Arial"/>
                <a:cs typeface="Arial"/>
              </a:rPr>
              <a:t>elected</a:t>
            </a:r>
            <a:r>
              <a:rPr sz="1100" b="1" spc="-30" dirty="0">
                <a:solidFill>
                  <a:srgbClr val="FF0000"/>
                </a:solidFill>
                <a:latin typeface="Arial"/>
                <a:cs typeface="Arial"/>
              </a:rPr>
              <a:t> </a:t>
            </a:r>
            <a:r>
              <a:rPr sz="1100" b="1" dirty="0">
                <a:solidFill>
                  <a:srgbClr val="FF0000"/>
                </a:solidFill>
                <a:latin typeface="Arial"/>
                <a:cs typeface="Arial"/>
              </a:rPr>
              <a:t>statewide.</a:t>
            </a:r>
            <a:r>
              <a:rPr sz="1100" b="1" spc="-55" dirty="0">
                <a:solidFill>
                  <a:srgbClr val="FF0000"/>
                </a:solidFill>
                <a:latin typeface="Arial"/>
                <a:cs typeface="Arial"/>
              </a:rPr>
              <a:t> </a:t>
            </a:r>
            <a:r>
              <a:rPr sz="1100" b="1" spc="-5" dirty="0">
                <a:solidFill>
                  <a:srgbClr val="FF0000"/>
                </a:solidFill>
                <a:latin typeface="Arial"/>
                <a:cs typeface="Arial"/>
              </a:rPr>
              <a:t>The</a:t>
            </a:r>
            <a:r>
              <a:rPr sz="1100" b="1" spc="5" dirty="0">
                <a:solidFill>
                  <a:srgbClr val="FF0000"/>
                </a:solidFill>
                <a:latin typeface="Arial"/>
                <a:cs typeface="Arial"/>
              </a:rPr>
              <a:t> </a:t>
            </a:r>
            <a:r>
              <a:rPr sz="1100" b="1" spc="-5" dirty="0">
                <a:solidFill>
                  <a:srgbClr val="FF0000"/>
                </a:solidFill>
                <a:latin typeface="Arial"/>
                <a:cs typeface="Arial"/>
              </a:rPr>
              <a:t>Republican</a:t>
            </a:r>
            <a:r>
              <a:rPr sz="1100" b="1" spc="-10" dirty="0">
                <a:solidFill>
                  <a:srgbClr val="FF0000"/>
                </a:solidFill>
                <a:latin typeface="Arial"/>
                <a:cs typeface="Arial"/>
              </a:rPr>
              <a:t> </a:t>
            </a:r>
            <a:r>
              <a:rPr sz="1100" b="1" dirty="0">
                <a:solidFill>
                  <a:srgbClr val="FF0000"/>
                </a:solidFill>
                <a:latin typeface="Arial"/>
                <a:cs typeface="Arial"/>
              </a:rPr>
              <a:t>Party</a:t>
            </a:r>
            <a:r>
              <a:rPr sz="1100" b="1" spc="-25" dirty="0">
                <a:solidFill>
                  <a:srgbClr val="FF0000"/>
                </a:solidFill>
                <a:latin typeface="Arial"/>
                <a:cs typeface="Arial"/>
              </a:rPr>
              <a:t> </a:t>
            </a:r>
            <a:r>
              <a:rPr sz="1100" b="1" dirty="0">
                <a:solidFill>
                  <a:srgbClr val="FF0000"/>
                </a:solidFill>
                <a:latin typeface="Arial"/>
                <a:cs typeface="Arial"/>
              </a:rPr>
              <a:t>assigns </a:t>
            </a:r>
            <a:r>
              <a:rPr sz="1100" b="1" spc="-290" dirty="0">
                <a:solidFill>
                  <a:srgbClr val="FF0000"/>
                </a:solidFill>
                <a:latin typeface="Arial"/>
                <a:cs typeface="Arial"/>
              </a:rPr>
              <a:t> </a:t>
            </a:r>
            <a:r>
              <a:rPr sz="1100" b="1" dirty="0">
                <a:solidFill>
                  <a:srgbClr val="FF0000"/>
                </a:solidFill>
                <a:latin typeface="Arial"/>
                <a:cs typeface="Arial"/>
              </a:rPr>
              <a:t>10</a:t>
            </a:r>
            <a:r>
              <a:rPr sz="1100" b="1" spc="-20" dirty="0">
                <a:solidFill>
                  <a:srgbClr val="FF0000"/>
                </a:solidFill>
                <a:latin typeface="Arial"/>
                <a:cs typeface="Arial"/>
              </a:rPr>
              <a:t> </a:t>
            </a:r>
            <a:r>
              <a:rPr sz="1100" b="1" dirty="0">
                <a:solidFill>
                  <a:srgbClr val="FF0000"/>
                </a:solidFill>
                <a:latin typeface="Arial"/>
                <a:cs typeface="Arial"/>
              </a:rPr>
              <a:t>at-large</a:t>
            </a:r>
            <a:r>
              <a:rPr sz="1100" b="1" spc="-45" dirty="0">
                <a:solidFill>
                  <a:srgbClr val="FF0000"/>
                </a:solidFill>
                <a:latin typeface="Arial"/>
                <a:cs typeface="Arial"/>
              </a:rPr>
              <a:t> </a:t>
            </a:r>
            <a:r>
              <a:rPr sz="1100" b="1" dirty="0">
                <a:solidFill>
                  <a:srgbClr val="FF0000"/>
                </a:solidFill>
                <a:latin typeface="Arial"/>
                <a:cs typeface="Arial"/>
              </a:rPr>
              <a:t>delegates</a:t>
            </a:r>
            <a:r>
              <a:rPr sz="1100" b="1" spc="-25" dirty="0">
                <a:solidFill>
                  <a:srgbClr val="FF0000"/>
                </a:solidFill>
                <a:latin typeface="Arial"/>
                <a:cs typeface="Arial"/>
              </a:rPr>
              <a:t> </a:t>
            </a:r>
            <a:r>
              <a:rPr sz="1100" b="1" dirty="0">
                <a:solidFill>
                  <a:srgbClr val="FF0000"/>
                </a:solidFill>
                <a:latin typeface="Arial"/>
                <a:cs typeface="Arial"/>
              </a:rPr>
              <a:t>to</a:t>
            </a:r>
            <a:r>
              <a:rPr sz="1100" b="1" spc="-20" dirty="0">
                <a:solidFill>
                  <a:srgbClr val="FF0000"/>
                </a:solidFill>
                <a:latin typeface="Arial"/>
                <a:cs typeface="Arial"/>
              </a:rPr>
              <a:t> </a:t>
            </a:r>
            <a:r>
              <a:rPr sz="1100" b="1" dirty="0">
                <a:solidFill>
                  <a:srgbClr val="FF0000"/>
                </a:solidFill>
                <a:latin typeface="Arial"/>
                <a:cs typeface="Arial"/>
              </a:rPr>
              <a:t>each</a:t>
            </a:r>
            <a:r>
              <a:rPr sz="1100" b="1" spc="-15" dirty="0">
                <a:solidFill>
                  <a:srgbClr val="FF0000"/>
                </a:solidFill>
                <a:latin typeface="Arial"/>
                <a:cs typeface="Arial"/>
              </a:rPr>
              <a:t> </a:t>
            </a:r>
            <a:r>
              <a:rPr sz="1100" b="1" dirty="0">
                <a:solidFill>
                  <a:srgbClr val="FF0000"/>
                </a:solidFill>
                <a:latin typeface="Arial"/>
                <a:cs typeface="Arial"/>
              </a:rPr>
              <a:t>state.</a:t>
            </a:r>
            <a:endParaRPr sz="1100">
              <a:latin typeface="Arial"/>
              <a:cs typeface="Arial"/>
            </a:endParaRPr>
          </a:p>
          <a:p>
            <a:pPr marL="756285" marR="59055" lvl="1" indent="-287020">
              <a:lnSpc>
                <a:spcPct val="100000"/>
              </a:lnSpc>
              <a:spcBef>
                <a:spcPts val="265"/>
              </a:spcBef>
              <a:buFont typeface="Arial"/>
              <a:buChar char="–"/>
              <a:tabLst>
                <a:tab pos="756285" algn="l"/>
                <a:tab pos="756920" algn="l"/>
              </a:tabLst>
            </a:pPr>
            <a:r>
              <a:rPr sz="1100" b="1" dirty="0">
                <a:solidFill>
                  <a:srgbClr val="FF0000"/>
                </a:solidFill>
                <a:latin typeface="Arial"/>
                <a:cs typeface="Arial"/>
              </a:rPr>
              <a:t>Pledged party leaders: </a:t>
            </a:r>
            <a:r>
              <a:rPr sz="1100" b="1" spc="-5" dirty="0">
                <a:solidFill>
                  <a:srgbClr val="FF0000"/>
                </a:solidFill>
                <a:latin typeface="Arial"/>
                <a:cs typeface="Arial"/>
              </a:rPr>
              <a:t>The Republican </a:t>
            </a:r>
            <a:r>
              <a:rPr sz="1100" b="1" dirty="0">
                <a:solidFill>
                  <a:srgbClr val="FF0000"/>
                </a:solidFill>
                <a:latin typeface="Arial"/>
                <a:cs typeface="Arial"/>
              </a:rPr>
              <a:t>Party </a:t>
            </a:r>
            <a:r>
              <a:rPr sz="1100" b="1" spc="5" dirty="0">
                <a:solidFill>
                  <a:srgbClr val="FF0000"/>
                </a:solidFill>
                <a:latin typeface="Arial"/>
                <a:cs typeface="Arial"/>
              </a:rPr>
              <a:t> </a:t>
            </a:r>
            <a:r>
              <a:rPr sz="1100" b="1" spc="-5" dirty="0">
                <a:solidFill>
                  <a:srgbClr val="FF0000"/>
                </a:solidFill>
                <a:latin typeface="Arial"/>
                <a:cs typeface="Arial"/>
              </a:rPr>
              <a:t>gives</a:t>
            </a:r>
            <a:r>
              <a:rPr sz="1100" b="1" spc="-15" dirty="0">
                <a:solidFill>
                  <a:srgbClr val="FF0000"/>
                </a:solidFill>
                <a:latin typeface="Arial"/>
                <a:cs typeface="Arial"/>
              </a:rPr>
              <a:t> </a:t>
            </a:r>
            <a:r>
              <a:rPr sz="1100" b="1" dirty="0">
                <a:solidFill>
                  <a:srgbClr val="FF0000"/>
                </a:solidFill>
                <a:latin typeface="Arial"/>
                <a:cs typeface="Arial"/>
              </a:rPr>
              <a:t>delegate</a:t>
            </a:r>
            <a:r>
              <a:rPr sz="1100" b="1" spc="-25" dirty="0">
                <a:solidFill>
                  <a:srgbClr val="FF0000"/>
                </a:solidFill>
                <a:latin typeface="Arial"/>
                <a:cs typeface="Arial"/>
              </a:rPr>
              <a:t> </a:t>
            </a:r>
            <a:r>
              <a:rPr sz="1100" b="1" dirty="0">
                <a:solidFill>
                  <a:srgbClr val="FF0000"/>
                </a:solidFill>
                <a:latin typeface="Arial"/>
                <a:cs typeface="Arial"/>
              </a:rPr>
              <a:t>status</a:t>
            </a:r>
            <a:r>
              <a:rPr sz="1100" b="1" spc="-30" dirty="0">
                <a:solidFill>
                  <a:srgbClr val="FF0000"/>
                </a:solidFill>
                <a:latin typeface="Arial"/>
                <a:cs typeface="Arial"/>
              </a:rPr>
              <a:t> </a:t>
            </a:r>
            <a:r>
              <a:rPr sz="1100" b="1" dirty="0">
                <a:solidFill>
                  <a:srgbClr val="FF0000"/>
                </a:solidFill>
                <a:latin typeface="Arial"/>
                <a:cs typeface="Arial"/>
              </a:rPr>
              <a:t>to</a:t>
            </a:r>
            <a:r>
              <a:rPr sz="1100" b="1" spc="-15" dirty="0">
                <a:solidFill>
                  <a:srgbClr val="FF0000"/>
                </a:solidFill>
                <a:latin typeface="Arial"/>
                <a:cs typeface="Arial"/>
              </a:rPr>
              <a:t> </a:t>
            </a:r>
            <a:r>
              <a:rPr sz="1100" b="1" dirty="0">
                <a:solidFill>
                  <a:srgbClr val="FF0000"/>
                </a:solidFill>
                <a:latin typeface="Arial"/>
                <a:cs typeface="Arial"/>
              </a:rPr>
              <a:t>three</a:t>
            </a:r>
            <a:r>
              <a:rPr sz="1100" b="1" spc="-35" dirty="0">
                <a:solidFill>
                  <a:srgbClr val="FF0000"/>
                </a:solidFill>
                <a:latin typeface="Arial"/>
                <a:cs typeface="Arial"/>
              </a:rPr>
              <a:t> </a:t>
            </a:r>
            <a:r>
              <a:rPr sz="1100" b="1" dirty="0">
                <a:solidFill>
                  <a:srgbClr val="FF0000"/>
                </a:solidFill>
                <a:latin typeface="Arial"/>
                <a:cs typeface="Arial"/>
              </a:rPr>
              <a:t>party</a:t>
            </a:r>
            <a:r>
              <a:rPr sz="1100" b="1" spc="-25" dirty="0">
                <a:solidFill>
                  <a:srgbClr val="FF0000"/>
                </a:solidFill>
                <a:latin typeface="Arial"/>
                <a:cs typeface="Arial"/>
              </a:rPr>
              <a:t> </a:t>
            </a:r>
            <a:r>
              <a:rPr sz="1100" b="1" dirty="0">
                <a:solidFill>
                  <a:srgbClr val="FF0000"/>
                </a:solidFill>
                <a:latin typeface="Arial"/>
                <a:cs typeface="Arial"/>
              </a:rPr>
              <a:t>leaders</a:t>
            </a:r>
            <a:r>
              <a:rPr sz="1100" b="1" spc="-25" dirty="0">
                <a:solidFill>
                  <a:srgbClr val="FF0000"/>
                </a:solidFill>
                <a:latin typeface="Arial"/>
                <a:cs typeface="Arial"/>
              </a:rPr>
              <a:t> </a:t>
            </a:r>
            <a:r>
              <a:rPr sz="1100" b="1" dirty="0">
                <a:solidFill>
                  <a:srgbClr val="FF0000"/>
                </a:solidFill>
                <a:latin typeface="Arial"/>
                <a:cs typeface="Arial"/>
              </a:rPr>
              <a:t>from </a:t>
            </a:r>
            <a:r>
              <a:rPr sz="1100" b="1" spc="-290" dirty="0">
                <a:solidFill>
                  <a:srgbClr val="FF0000"/>
                </a:solidFill>
                <a:latin typeface="Arial"/>
                <a:cs typeface="Arial"/>
              </a:rPr>
              <a:t> </a:t>
            </a:r>
            <a:r>
              <a:rPr sz="1100" b="1" dirty="0">
                <a:solidFill>
                  <a:srgbClr val="FF0000"/>
                </a:solidFill>
                <a:latin typeface="Arial"/>
                <a:cs typeface="Arial"/>
              </a:rPr>
              <a:t>each state and </a:t>
            </a:r>
            <a:r>
              <a:rPr sz="1100" b="1" spc="-5" dirty="0">
                <a:solidFill>
                  <a:srgbClr val="FF0000"/>
                </a:solidFill>
                <a:latin typeface="Arial"/>
                <a:cs typeface="Arial"/>
              </a:rPr>
              <a:t>territory—its </a:t>
            </a:r>
            <a:r>
              <a:rPr sz="1100" b="1" dirty="0">
                <a:solidFill>
                  <a:srgbClr val="FF0000"/>
                </a:solidFill>
                <a:latin typeface="Arial"/>
                <a:cs typeface="Arial"/>
              </a:rPr>
              <a:t>national </a:t>
            </a:r>
            <a:r>
              <a:rPr sz="1100" b="1" spc="5" dirty="0">
                <a:solidFill>
                  <a:srgbClr val="FF0000"/>
                </a:solidFill>
                <a:latin typeface="Arial"/>
                <a:cs typeface="Arial"/>
              </a:rPr>
              <a:t> </a:t>
            </a:r>
            <a:r>
              <a:rPr sz="1100" b="1" dirty="0">
                <a:solidFill>
                  <a:srgbClr val="FF0000"/>
                </a:solidFill>
                <a:latin typeface="Arial"/>
                <a:cs typeface="Arial"/>
              </a:rPr>
              <a:t>committeeman, national </a:t>
            </a:r>
            <a:r>
              <a:rPr sz="1100" b="1" spc="-5" dirty="0">
                <a:solidFill>
                  <a:srgbClr val="FF0000"/>
                </a:solidFill>
                <a:latin typeface="Arial"/>
                <a:cs typeface="Arial"/>
              </a:rPr>
              <a:t>committeewoman, </a:t>
            </a:r>
            <a:r>
              <a:rPr sz="1100" b="1" dirty="0">
                <a:solidFill>
                  <a:srgbClr val="FF0000"/>
                </a:solidFill>
                <a:latin typeface="Arial"/>
                <a:cs typeface="Arial"/>
              </a:rPr>
              <a:t>and </a:t>
            </a:r>
            <a:r>
              <a:rPr sz="1100" b="1" spc="5" dirty="0">
                <a:solidFill>
                  <a:srgbClr val="FF0000"/>
                </a:solidFill>
                <a:latin typeface="Arial"/>
                <a:cs typeface="Arial"/>
              </a:rPr>
              <a:t> </a:t>
            </a:r>
            <a:r>
              <a:rPr sz="1100" b="1" dirty="0">
                <a:solidFill>
                  <a:srgbClr val="FF0000"/>
                </a:solidFill>
                <a:latin typeface="Arial"/>
                <a:cs typeface="Arial"/>
              </a:rPr>
              <a:t>state</a:t>
            </a:r>
            <a:r>
              <a:rPr sz="1100" b="1" spc="-25" dirty="0">
                <a:solidFill>
                  <a:srgbClr val="FF0000"/>
                </a:solidFill>
                <a:latin typeface="Arial"/>
                <a:cs typeface="Arial"/>
              </a:rPr>
              <a:t> </a:t>
            </a:r>
            <a:r>
              <a:rPr sz="1100" b="1" dirty="0">
                <a:solidFill>
                  <a:srgbClr val="FF0000"/>
                </a:solidFill>
                <a:latin typeface="Arial"/>
                <a:cs typeface="Arial"/>
              </a:rPr>
              <a:t>party</a:t>
            </a:r>
            <a:r>
              <a:rPr sz="1100" b="1" spc="-35" dirty="0">
                <a:solidFill>
                  <a:srgbClr val="FF0000"/>
                </a:solidFill>
                <a:latin typeface="Arial"/>
                <a:cs typeface="Arial"/>
              </a:rPr>
              <a:t> </a:t>
            </a:r>
            <a:r>
              <a:rPr sz="1100" b="1" dirty="0">
                <a:solidFill>
                  <a:srgbClr val="FF0000"/>
                </a:solidFill>
                <a:latin typeface="Arial"/>
                <a:cs typeface="Arial"/>
              </a:rPr>
              <a:t>chair.</a:t>
            </a:r>
            <a:endParaRPr sz="1100">
              <a:latin typeface="Arial"/>
              <a:cs typeface="Arial"/>
            </a:endParaRPr>
          </a:p>
          <a:p>
            <a:pPr marL="756285" marR="5080" lvl="1" indent="-287020">
              <a:lnSpc>
                <a:spcPct val="100000"/>
              </a:lnSpc>
              <a:spcBef>
                <a:spcPts val="265"/>
              </a:spcBef>
              <a:buFont typeface="Arial"/>
              <a:buChar char="–"/>
              <a:tabLst>
                <a:tab pos="756285" algn="l"/>
                <a:tab pos="756920" algn="l"/>
              </a:tabLst>
            </a:pPr>
            <a:r>
              <a:rPr sz="1100" b="1" dirty="0">
                <a:solidFill>
                  <a:srgbClr val="FF0000"/>
                </a:solidFill>
                <a:latin typeface="Arial"/>
                <a:cs typeface="Arial"/>
              </a:rPr>
              <a:t>Pledged </a:t>
            </a:r>
            <a:r>
              <a:rPr sz="1100" b="1" spc="-5" dirty="0">
                <a:solidFill>
                  <a:srgbClr val="FF0000"/>
                </a:solidFill>
                <a:latin typeface="Arial"/>
                <a:cs typeface="Arial"/>
              </a:rPr>
              <a:t>bonus </a:t>
            </a:r>
            <a:r>
              <a:rPr sz="1100" b="1" dirty="0">
                <a:solidFill>
                  <a:srgbClr val="FF0000"/>
                </a:solidFill>
                <a:latin typeface="Arial"/>
                <a:cs typeface="Arial"/>
              </a:rPr>
              <a:t>delegates: </a:t>
            </a:r>
            <a:r>
              <a:rPr sz="1100" b="1" spc="-5" dirty="0">
                <a:solidFill>
                  <a:srgbClr val="FF0000"/>
                </a:solidFill>
                <a:latin typeface="Arial"/>
                <a:cs typeface="Arial"/>
              </a:rPr>
              <a:t>Bonus </a:t>
            </a:r>
            <a:r>
              <a:rPr sz="1100" b="1" dirty="0">
                <a:solidFill>
                  <a:srgbClr val="FF0000"/>
                </a:solidFill>
                <a:latin typeface="Arial"/>
                <a:cs typeface="Arial"/>
              </a:rPr>
              <a:t>delegates are </a:t>
            </a:r>
            <a:r>
              <a:rPr sz="1100" b="1" spc="5" dirty="0">
                <a:solidFill>
                  <a:srgbClr val="FF0000"/>
                </a:solidFill>
                <a:latin typeface="Arial"/>
                <a:cs typeface="Arial"/>
              </a:rPr>
              <a:t> </a:t>
            </a:r>
            <a:r>
              <a:rPr sz="1100" b="1" dirty="0">
                <a:solidFill>
                  <a:srgbClr val="FF0000"/>
                </a:solidFill>
                <a:latin typeface="Arial"/>
                <a:cs typeface="Arial"/>
              </a:rPr>
              <a:t>assigned to states </a:t>
            </a:r>
            <a:r>
              <a:rPr sz="1100" b="1" spc="5" dirty="0">
                <a:solidFill>
                  <a:srgbClr val="FF0000"/>
                </a:solidFill>
                <a:latin typeface="Arial"/>
                <a:cs typeface="Arial"/>
              </a:rPr>
              <a:t>whose </a:t>
            </a:r>
            <a:r>
              <a:rPr sz="1100" b="1" dirty="0">
                <a:solidFill>
                  <a:srgbClr val="FF0000"/>
                </a:solidFill>
                <a:latin typeface="Arial"/>
                <a:cs typeface="Arial"/>
              </a:rPr>
              <a:t>electoral </a:t>
            </a:r>
            <a:r>
              <a:rPr sz="1100" b="1" spc="-5" dirty="0">
                <a:solidFill>
                  <a:srgbClr val="FF0000"/>
                </a:solidFill>
                <a:latin typeface="Arial"/>
                <a:cs typeface="Arial"/>
              </a:rPr>
              <a:t>votes </a:t>
            </a:r>
            <a:r>
              <a:rPr sz="1100" b="1" spc="5" dirty="0">
                <a:solidFill>
                  <a:srgbClr val="FF0000"/>
                </a:solidFill>
                <a:latin typeface="Arial"/>
                <a:cs typeface="Arial"/>
              </a:rPr>
              <a:t>went </a:t>
            </a:r>
            <a:r>
              <a:rPr sz="1100" b="1" dirty="0">
                <a:solidFill>
                  <a:srgbClr val="FF0000"/>
                </a:solidFill>
                <a:latin typeface="Arial"/>
                <a:cs typeface="Arial"/>
              </a:rPr>
              <a:t>to </a:t>
            </a:r>
            <a:r>
              <a:rPr sz="1100" b="1" spc="-295" dirty="0">
                <a:solidFill>
                  <a:srgbClr val="FF0000"/>
                </a:solidFill>
                <a:latin typeface="Arial"/>
                <a:cs typeface="Arial"/>
              </a:rPr>
              <a:t> </a:t>
            </a:r>
            <a:r>
              <a:rPr sz="1100" b="1" dirty="0">
                <a:solidFill>
                  <a:srgbClr val="FF0000"/>
                </a:solidFill>
                <a:latin typeface="Arial"/>
                <a:cs typeface="Arial"/>
              </a:rPr>
              <a:t>the </a:t>
            </a:r>
            <a:r>
              <a:rPr sz="1100" b="1" spc="-5" dirty="0">
                <a:solidFill>
                  <a:srgbClr val="FF0000"/>
                </a:solidFill>
                <a:latin typeface="Arial"/>
                <a:cs typeface="Arial"/>
              </a:rPr>
              <a:t>Republican </a:t>
            </a:r>
            <a:r>
              <a:rPr sz="1100" b="1" dirty="0">
                <a:solidFill>
                  <a:srgbClr val="FF0000"/>
                </a:solidFill>
                <a:latin typeface="Arial"/>
                <a:cs typeface="Arial"/>
              </a:rPr>
              <a:t>nominee in the last presidential </a:t>
            </a:r>
            <a:r>
              <a:rPr sz="1100" b="1" spc="5" dirty="0">
                <a:solidFill>
                  <a:srgbClr val="FF0000"/>
                </a:solidFill>
                <a:latin typeface="Arial"/>
                <a:cs typeface="Arial"/>
              </a:rPr>
              <a:t> </a:t>
            </a:r>
            <a:r>
              <a:rPr sz="1100" b="1" dirty="0">
                <a:solidFill>
                  <a:srgbClr val="FF0000"/>
                </a:solidFill>
                <a:latin typeface="Arial"/>
                <a:cs typeface="Arial"/>
              </a:rPr>
              <a:t>election</a:t>
            </a:r>
            <a:r>
              <a:rPr sz="1100" b="1" spc="-45" dirty="0">
                <a:solidFill>
                  <a:srgbClr val="FF0000"/>
                </a:solidFill>
                <a:latin typeface="Arial"/>
                <a:cs typeface="Arial"/>
              </a:rPr>
              <a:t> </a:t>
            </a:r>
            <a:r>
              <a:rPr sz="1100" b="1" dirty="0">
                <a:solidFill>
                  <a:srgbClr val="FF0000"/>
                </a:solidFill>
                <a:latin typeface="Arial"/>
                <a:cs typeface="Arial"/>
              </a:rPr>
              <a:t>and</a:t>
            </a:r>
            <a:r>
              <a:rPr sz="1100" b="1" spc="-10" dirty="0">
                <a:solidFill>
                  <a:srgbClr val="FF0000"/>
                </a:solidFill>
                <a:latin typeface="Arial"/>
                <a:cs typeface="Arial"/>
              </a:rPr>
              <a:t> </a:t>
            </a:r>
            <a:r>
              <a:rPr sz="1100" b="1" dirty="0">
                <a:solidFill>
                  <a:srgbClr val="FF0000"/>
                </a:solidFill>
                <a:latin typeface="Arial"/>
                <a:cs typeface="Arial"/>
              </a:rPr>
              <a:t>to</a:t>
            </a:r>
            <a:r>
              <a:rPr sz="1100" b="1" spc="-15" dirty="0">
                <a:solidFill>
                  <a:srgbClr val="FF0000"/>
                </a:solidFill>
                <a:latin typeface="Arial"/>
                <a:cs typeface="Arial"/>
              </a:rPr>
              <a:t> </a:t>
            </a:r>
            <a:r>
              <a:rPr sz="1100" b="1" dirty="0">
                <a:solidFill>
                  <a:srgbClr val="FF0000"/>
                </a:solidFill>
                <a:latin typeface="Arial"/>
                <a:cs typeface="Arial"/>
              </a:rPr>
              <a:t>states</a:t>
            </a:r>
            <a:r>
              <a:rPr sz="1100" b="1" spc="-35" dirty="0">
                <a:solidFill>
                  <a:srgbClr val="FF0000"/>
                </a:solidFill>
                <a:latin typeface="Arial"/>
                <a:cs typeface="Arial"/>
              </a:rPr>
              <a:t> </a:t>
            </a:r>
            <a:r>
              <a:rPr sz="1100" b="1" dirty="0">
                <a:solidFill>
                  <a:srgbClr val="FF0000"/>
                </a:solidFill>
                <a:latin typeface="Arial"/>
                <a:cs typeface="Arial"/>
              </a:rPr>
              <a:t>in</a:t>
            </a:r>
            <a:r>
              <a:rPr sz="1100" b="1" spc="-10" dirty="0">
                <a:solidFill>
                  <a:srgbClr val="FF0000"/>
                </a:solidFill>
                <a:latin typeface="Arial"/>
                <a:cs typeface="Arial"/>
              </a:rPr>
              <a:t> </a:t>
            </a:r>
            <a:r>
              <a:rPr sz="1100" b="1" spc="5" dirty="0">
                <a:solidFill>
                  <a:srgbClr val="FF0000"/>
                </a:solidFill>
                <a:latin typeface="Arial"/>
                <a:cs typeface="Arial"/>
              </a:rPr>
              <a:t>which</a:t>
            </a:r>
            <a:r>
              <a:rPr sz="1100" b="1" spc="-50" dirty="0">
                <a:solidFill>
                  <a:srgbClr val="FF0000"/>
                </a:solidFill>
                <a:latin typeface="Arial"/>
                <a:cs typeface="Arial"/>
              </a:rPr>
              <a:t> </a:t>
            </a:r>
            <a:r>
              <a:rPr sz="1100" b="1" spc="-5" dirty="0">
                <a:solidFill>
                  <a:srgbClr val="FF0000"/>
                </a:solidFill>
                <a:latin typeface="Arial"/>
                <a:cs typeface="Arial"/>
              </a:rPr>
              <a:t>Republicans</a:t>
            </a:r>
            <a:r>
              <a:rPr sz="1100" b="1" spc="-15" dirty="0">
                <a:solidFill>
                  <a:srgbClr val="FF0000"/>
                </a:solidFill>
                <a:latin typeface="Arial"/>
                <a:cs typeface="Arial"/>
              </a:rPr>
              <a:t> </a:t>
            </a:r>
            <a:r>
              <a:rPr sz="1100" b="1" dirty="0">
                <a:solidFill>
                  <a:srgbClr val="FF0000"/>
                </a:solidFill>
                <a:latin typeface="Arial"/>
                <a:cs typeface="Arial"/>
              </a:rPr>
              <a:t>hold: </a:t>
            </a:r>
            <a:r>
              <a:rPr sz="1100" b="1" spc="-290" dirty="0">
                <a:solidFill>
                  <a:srgbClr val="FF0000"/>
                </a:solidFill>
                <a:latin typeface="Arial"/>
                <a:cs typeface="Arial"/>
              </a:rPr>
              <a:t> </a:t>
            </a:r>
            <a:r>
              <a:rPr sz="1100" b="1" dirty="0">
                <a:solidFill>
                  <a:srgbClr val="FF0000"/>
                </a:solidFill>
                <a:latin typeface="Arial"/>
                <a:cs typeface="Arial"/>
              </a:rPr>
              <a:t>the </a:t>
            </a:r>
            <a:r>
              <a:rPr sz="1100" b="1" spc="-5" dirty="0">
                <a:solidFill>
                  <a:srgbClr val="FF0000"/>
                </a:solidFill>
                <a:latin typeface="Arial"/>
                <a:cs typeface="Arial"/>
              </a:rPr>
              <a:t>governorship, </a:t>
            </a:r>
            <a:r>
              <a:rPr sz="1100" b="1" dirty="0">
                <a:solidFill>
                  <a:srgbClr val="FF0000"/>
                </a:solidFill>
                <a:latin typeface="Arial"/>
                <a:cs typeface="Arial"/>
              </a:rPr>
              <a:t>at least half of </a:t>
            </a:r>
            <a:r>
              <a:rPr sz="1100" b="1" spc="-5" dirty="0">
                <a:solidFill>
                  <a:srgbClr val="FF0000"/>
                </a:solidFill>
                <a:latin typeface="Arial"/>
                <a:cs typeface="Arial"/>
              </a:rPr>
              <a:t>U.S. </a:t>
            </a:r>
            <a:r>
              <a:rPr sz="1100" b="1" dirty="0">
                <a:solidFill>
                  <a:srgbClr val="FF0000"/>
                </a:solidFill>
                <a:latin typeface="Arial"/>
                <a:cs typeface="Arial"/>
              </a:rPr>
              <a:t> representative seats, a majority of a state </a:t>
            </a:r>
            <a:r>
              <a:rPr sz="1100" b="1" spc="5" dirty="0">
                <a:solidFill>
                  <a:srgbClr val="FF0000"/>
                </a:solidFill>
                <a:latin typeface="Arial"/>
                <a:cs typeface="Arial"/>
              </a:rPr>
              <a:t> </a:t>
            </a:r>
            <a:r>
              <a:rPr sz="1100" b="1" spc="-5" dirty="0">
                <a:solidFill>
                  <a:srgbClr val="FF0000"/>
                </a:solidFill>
                <a:latin typeface="Arial"/>
                <a:cs typeface="Arial"/>
              </a:rPr>
              <a:t>legislative </a:t>
            </a:r>
            <a:r>
              <a:rPr sz="1100" b="1" dirty="0">
                <a:solidFill>
                  <a:srgbClr val="FF0000"/>
                </a:solidFill>
                <a:latin typeface="Arial"/>
                <a:cs typeface="Arial"/>
              </a:rPr>
              <a:t>chamber, a majority of seats in </a:t>
            </a:r>
            <a:r>
              <a:rPr sz="1100" b="1" spc="-5" dirty="0">
                <a:solidFill>
                  <a:srgbClr val="FF0000"/>
                </a:solidFill>
                <a:latin typeface="Arial"/>
                <a:cs typeface="Arial"/>
              </a:rPr>
              <a:t>both </a:t>
            </a:r>
            <a:r>
              <a:rPr sz="1100" b="1" dirty="0">
                <a:solidFill>
                  <a:srgbClr val="FF0000"/>
                </a:solidFill>
                <a:latin typeface="Arial"/>
                <a:cs typeface="Arial"/>
              </a:rPr>
              <a:t> </a:t>
            </a:r>
            <a:r>
              <a:rPr sz="1100" b="1" spc="-5" dirty="0">
                <a:solidFill>
                  <a:srgbClr val="FF0000"/>
                </a:solidFill>
                <a:latin typeface="Arial"/>
                <a:cs typeface="Arial"/>
              </a:rPr>
              <a:t>legislative</a:t>
            </a:r>
            <a:r>
              <a:rPr sz="1100" b="1" spc="-40" dirty="0">
                <a:solidFill>
                  <a:srgbClr val="FF0000"/>
                </a:solidFill>
                <a:latin typeface="Arial"/>
                <a:cs typeface="Arial"/>
              </a:rPr>
              <a:t> </a:t>
            </a:r>
            <a:r>
              <a:rPr sz="1100" b="1" dirty="0">
                <a:solidFill>
                  <a:srgbClr val="FF0000"/>
                </a:solidFill>
                <a:latin typeface="Arial"/>
                <a:cs typeface="Arial"/>
              </a:rPr>
              <a:t>chambers,</a:t>
            </a:r>
            <a:r>
              <a:rPr sz="1100" b="1" spc="-30" dirty="0">
                <a:solidFill>
                  <a:srgbClr val="FF0000"/>
                </a:solidFill>
                <a:latin typeface="Arial"/>
                <a:cs typeface="Arial"/>
              </a:rPr>
              <a:t> </a:t>
            </a:r>
            <a:r>
              <a:rPr sz="1100" b="1" dirty="0">
                <a:solidFill>
                  <a:srgbClr val="FF0000"/>
                </a:solidFill>
                <a:latin typeface="Arial"/>
                <a:cs typeface="Arial"/>
              </a:rPr>
              <a:t>or</a:t>
            </a:r>
            <a:r>
              <a:rPr sz="1100" b="1" spc="-5" dirty="0">
                <a:solidFill>
                  <a:srgbClr val="FF0000"/>
                </a:solidFill>
                <a:latin typeface="Arial"/>
                <a:cs typeface="Arial"/>
              </a:rPr>
              <a:t> </a:t>
            </a:r>
            <a:r>
              <a:rPr sz="1100" b="1" dirty="0">
                <a:solidFill>
                  <a:srgbClr val="FF0000"/>
                </a:solidFill>
                <a:latin typeface="Arial"/>
                <a:cs typeface="Arial"/>
              </a:rPr>
              <a:t>a</a:t>
            </a:r>
            <a:r>
              <a:rPr sz="1100" b="1" spc="-15" dirty="0">
                <a:solidFill>
                  <a:srgbClr val="FF0000"/>
                </a:solidFill>
                <a:latin typeface="Arial"/>
                <a:cs typeface="Arial"/>
              </a:rPr>
              <a:t> </a:t>
            </a:r>
            <a:r>
              <a:rPr sz="1100" b="1" spc="-5" dirty="0">
                <a:solidFill>
                  <a:srgbClr val="FF0000"/>
                </a:solidFill>
                <a:latin typeface="Arial"/>
                <a:cs typeface="Arial"/>
              </a:rPr>
              <a:t>U.S.</a:t>
            </a:r>
            <a:r>
              <a:rPr sz="1100" b="1" spc="-15" dirty="0">
                <a:solidFill>
                  <a:srgbClr val="FF0000"/>
                </a:solidFill>
                <a:latin typeface="Arial"/>
                <a:cs typeface="Arial"/>
              </a:rPr>
              <a:t> </a:t>
            </a:r>
            <a:r>
              <a:rPr sz="1100" b="1" dirty="0">
                <a:solidFill>
                  <a:srgbClr val="FF0000"/>
                </a:solidFill>
                <a:latin typeface="Arial"/>
                <a:cs typeface="Arial"/>
              </a:rPr>
              <a:t>Senate</a:t>
            </a:r>
            <a:r>
              <a:rPr sz="1100" b="1" spc="-10" dirty="0">
                <a:solidFill>
                  <a:srgbClr val="FF0000"/>
                </a:solidFill>
                <a:latin typeface="Arial"/>
                <a:cs typeface="Arial"/>
              </a:rPr>
              <a:t> </a:t>
            </a:r>
            <a:r>
              <a:rPr sz="1100" b="1" dirty="0">
                <a:solidFill>
                  <a:srgbClr val="FF0000"/>
                </a:solidFill>
                <a:latin typeface="Arial"/>
                <a:cs typeface="Arial"/>
              </a:rPr>
              <a:t>seat</a:t>
            </a:r>
            <a:endParaRPr sz="1100">
              <a:latin typeface="Arial"/>
              <a:cs typeface="Arial"/>
            </a:endParaRPr>
          </a:p>
        </p:txBody>
      </p:sp>
      <p:sp>
        <p:nvSpPr>
          <p:cNvPr id="8" name="object 8"/>
          <p:cNvSpPr txBox="1"/>
          <p:nvPr/>
        </p:nvSpPr>
        <p:spPr>
          <a:xfrm>
            <a:off x="5700140" y="4725720"/>
            <a:ext cx="2284730" cy="193675"/>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FF0000"/>
                </a:solidFill>
                <a:latin typeface="Arial"/>
                <a:cs typeface="Arial"/>
              </a:rPr>
              <a:t>(elected</a:t>
            </a:r>
            <a:r>
              <a:rPr sz="1100" b="1" spc="-45" dirty="0">
                <a:solidFill>
                  <a:srgbClr val="FF0000"/>
                </a:solidFill>
                <a:latin typeface="Arial"/>
                <a:cs typeface="Arial"/>
              </a:rPr>
              <a:t> </a:t>
            </a:r>
            <a:r>
              <a:rPr sz="1100" b="1" dirty="0">
                <a:solidFill>
                  <a:srgbClr val="FF0000"/>
                </a:solidFill>
                <a:latin typeface="Arial"/>
                <a:cs typeface="Arial"/>
              </a:rPr>
              <a:t>within</a:t>
            </a:r>
            <a:r>
              <a:rPr sz="1100" b="1" spc="-55" dirty="0">
                <a:solidFill>
                  <a:srgbClr val="FF0000"/>
                </a:solidFill>
                <a:latin typeface="Arial"/>
                <a:cs typeface="Arial"/>
              </a:rPr>
              <a:t> </a:t>
            </a:r>
            <a:r>
              <a:rPr sz="1100" b="1" dirty="0">
                <a:solidFill>
                  <a:srgbClr val="FF0000"/>
                </a:solidFill>
                <a:latin typeface="Arial"/>
                <a:cs typeface="Arial"/>
              </a:rPr>
              <a:t>the</a:t>
            </a:r>
            <a:r>
              <a:rPr sz="1100" b="1" spc="-20" dirty="0">
                <a:solidFill>
                  <a:srgbClr val="FF0000"/>
                </a:solidFill>
                <a:latin typeface="Arial"/>
                <a:cs typeface="Arial"/>
              </a:rPr>
              <a:t> </a:t>
            </a:r>
            <a:r>
              <a:rPr sz="1100" b="1" dirty="0">
                <a:solidFill>
                  <a:srgbClr val="FF0000"/>
                </a:solidFill>
                <a:latin typeface="Arial"/>
                <a:cs typeface="Arial"/>
              </a:rPr>
              <a:t>past</a:t>
            </a:r>
            <a:r>
              <a:rPr sz="1100" b="1" spc="-30" dirty="0">
                <a:solidFill>
                  <a:srgbClr val="FF0000"/>
                </a:solidFill>
                <a:latin typeface="Arial"/>
                <a:cs typeface="Arial"/>
              </a:rPr>
              <a:t> </a:t>
            </a:r>
            <a:r>
              <a:rPr sz="1100" b="1" dirty="0">
                <a:solidFill>
                  <a:srgbClr val="FF0000"/>
                </a:solidFill>
                <a:latin typeface="Arial"/>
                <a:cs typeface="Arial"/>
              </a:rPr>
              <a:t>six</a:t>
            </a:r>
            <a:r>
              <a:rPr sz="1100" b="1" spc="-15" dirty="0">
                <a:solidFill>
                  <a:srgbClr val="FF0000"/>
                </a:solidFill>
                <a:latin typeface="Arial"/>
                <a:cs typeface="Arial"/>
              </a:rPr>
              <a:t> </a:t>
            </a:r>
            <a:r>
              <a:rPr sz="1100" b="1" spc="-5" dirty="0">
                <a:solidFill>
                  <a:srgbClr val="FF0000"/>
                </a:solidFill>
                <a:latin typeface="Arial"/>
                <a:cs typeface="Arial"/>
              </a:rPr>
              <a:t>years).</a:t>
            </a:r>
            <a:endParaRPr sz="1100">
              <a:latin typeface="Arial"/>
              <a:cs typeface="Arial"/>
            </a:endParaRPr>
          </a:p>
        </p:txBody>
      </p:sp>
      <p:sp>
        <p:nvSpPr>
          <p:cNvPr id="9" name="object 9"/>
          <p:cNvSpPr txBox="1"/>
          <p:nvPr/>
        </p:nvSpPr>
        <p:spPr>
          <a:xfrm>
            <a:off x="8858757" y="4816246"/>
            <a:ext cx="180975" cy="193675"/>
          </a:xfrm>
          <a:prstGeom prst="rect">
            <a:avLst/>
          </a:prstGeom>
        </p:spPr>
        <p:txBody>
          <a:bodyPr vert="horz" wrap="square" lIns="0" tIns="12700" rIns="0" bIns="0" rtlCol="0">
            <a:spAutoFit/>
          </a:bodyPr>
          <a:lstStyle/>
          <a:p>
            <a:pPr marL="12700">
              <a:lnSpc>
                <a:spcPct val="100000"/>
              </a:lnSpc>
              <a:spcBef>
                <a:spcPts val="100"/>
              </a:spcBef>
            </a:pPr>
            <a:r>
              <a:rPr sz="1100" spc="-5" dirty="0">
                <a:latin typeface="Arial"/>
                <a:cs typeface="Arial"/>
              </a:rPr>
              <a:t>11</a:t>
            </a:r>
            <a:endParaRPr sz="1100">
              <a:latin typeface="Arial"/>
              <a:cs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47825" y="7746"/>
            <a:ext cx="5847715" cy="513715"/>
          </a:xfrm>
          <a:prstGeom prst="rect">
            <a:avLst/>
          </a:prstGeom>
        </p:spPr>
        <p:txBody>
          <a:bodyPr vert="horz" wrap="square" lIns="0" tIns="13335" rIns="0" bIns="0" rtlCol="0">
            <a:spAutoFit/>
          </a:bodyPr>
          <a:lstStyle/>
          <a:p>
            <a:pPr marL="12700">
              <a:lnSpc>
                <a:spcPct val="100000"/>
              </a:lnSpc>
              <a:spcBef>
                <a:spcPts val="105"/>
              </a:spcBef>
            </a:pPr>
            <a:r>
              <a:rPr sz="3200" i="1" dirty="0">
                <a:latin typeface="Arial"/>
                <a:cs typeface="Arial"/>
              </a:rPr>
              <a:t>State</a:t>
            </a:r>
            <a:r>
              <a:rPr sz="3200" i="1" spc="-45" dirty="0">
                <a:latin typeface="Arial"/>
                <a:cs typeface="Arial"/>
              </a:rPr>
              <a:t> </a:t>
            </a:r>
            <a:r>
              <a:rPr sz="3200" i="1" dirty="0">
                <a:latin typeface="Arial"/>
                <a:cs typeface="Arial"/>
              </a:rPr>
              <a:t>Primaries</a:t>
            </a:r>
            <a:r>
              <a:rPr sz="3200" i="1" spc="-30" dirty="0">
                <a:latin typeface="Arial"/>
                <a:cs typeface="Arial"/>
              </a:rPr>
              <a:t> </a:t>
            </a:r>
            <a:r>
              <a:rPr sz="3200" i="1" dirty="0">
                <a:latin typeface="Arial"/>
                <a:cs typeface="Arial"/>
              </a:rPr>
              <a:t>and</a:t>
            </a:r>
            <a:r>
              <a:rPr sz="3200" i="1" spc="-40" dirty="0">
                <a:latin typeface="Arial"/>
                <a:cs typeface="Arial"/>
              </a:rPr>
              <a:t> </a:t>
            </a:r>
            <a:r>
              <a:rPr sz="3200" i="1" spc="-5" dirty="0">
                <a:latin typeface="Arial"/>
                <a:cs typeface="Arial"/>
              </a:rPr>
              <a:t>Caucuses</a:t>
            </a:r>
            <a:endParaRPr sz="3200">
              <a:latin typeface="Arial"/>
              <a:cs typeface="Arial"/>
            </a:endParaRPr>
          </a:p>
        </p:txBody>
      </p:sp>
      <p:sp>
        <p:nvSpPr>
          <p:cNvPr id="3" name="object 3"/>
          <p:cNvSpPr txBox="1">
            <a:spLocks noGrp="1"/>
          </p:cNvSpPr>
          <p:nvPr>
            <p:ph type="body" idx="1"/>
          </p:nvPr>
        </p:nvSpPr>
        <p:spPr>
          <a:prstGeom prst="rect">
            <a:avLst/>
          </a:prstGeom>
        </p:spPr>
        <p:txBody>
          <a:bodyPr vert="horz" wrap="square" lIns="0" tIns="74295" rIns="0" bIns="0" rtlCol="0">
            <a:spAutoFit/>
          </a:bodyPr>
          <a:lstStyle/>
          <a:p>
            <a:pPr marL="355600" indent="-342900">
              <a:lnSpc>
                <a:spcPct val="100000"/>
              </a:lnSpc>
              <a:spcBef>
                <a:spcPts val="585"/>
              </a:spcBef>
              <a:buFont typeface="Arial"/>
              <a:buChar char="•"/>
              <a:tabLst>
                <a:tab pos="354965" algn="l"/>
                <a:tab pos="355600" algn="l"/>
              </a:tabLst>
            </a:pPr>
            <a:r>
              <a:rPr dirty="0"/>
              <a:t>3,979</a:t>
            </a:r>
            <a:r>
              <a:rPr spc="-45" dirty="0"/>
              <a:t> </a:t>
            </a:r>
            <a:r>
              <a:rPr dirty="0"/>
              <a:t>delegate</a:t>
            </a:r>
            <a:r>
              <a:rPr spc="-35" dirty="0"/>
              <a:t> </a:t>
            </a:r>
            <a:r>
              <a:rPr spc="-5" dirty="0"/>
              <a:t>votes</a:t>
            </a:r>
            <a:r>
              <a:rPr dirty="0"/>
              <a:t> total</a:t>
            </a:r>
          </a:p>
          <a:p>
            <a:pPr marL="355600" marR="5080" indent="-342900">
              <a:lnSpc>
                <a:spcPct val="100000"/>
              </a:lnSpc>
              <a:spcBef>
                <a:spcPts val="480"/>
              </a:spcBef>
              <a:buFont typeface="Arial"/>
              <a:buChar char="•"/>
              <a:tabLst>
                <a:tab pos="354965" algn="l"/>
                <a:tab pos="355600" algn="l"/>
              </a:tabLst>
            </a:pPr>
            <a:r>
              <a:rPr dirty="0"/>
              <a:t>1,991</a:t>
            </a:r>
            <a:r>
              <a:rPr spc="-45" dirty="0"/>
              <a:t> </a:t>
            </a:r>
            <a:r>
              <a:rPr dirty="0"/>
              <a:t>delegate</a:t>
            </a:r>
            <a:r>
              <a:rPr spc="-35" dirty="0"/>
              <a:t> </a:t>
            </a:r>
            <a:r>
              <a:rPr spc="-5" dirty="0"/>
              <a:t>votes</a:t>
            </a:r>
            <a:r>
              <a:rPr dirty="0"/>
              <a:t> needed</a:t>
            </a:r>
            <a:r>
              <a:rPr spc="-30" dirty="0"/>
              <a:t> </a:t>
            </a:r>
            <a:r>
              <a:rPr dirty="0"/>
              <a:t>to </a:t>
            </a:r>
            <a:r>
              <a:rPr spc="-540" dirty="0"/>
              <a:t> </a:t>
            </a:r>
            <a:r>
              <a:rPr dirty="0"/>
              <a:t>become</a:t>
            </a:r>
            <a:r>
              <a:rPr spc="-25" dirty="0"/>
              <a:t> </a:t>
            </a:r>
            <a:r>
              <a:rPr dirty="0"/>
              <a:t>party</a:t>
            </a:r>
            <a:r>
              <a:rPr spc="-35" dirty="0"/>
              <a:t> </a:t>
            </a:r>
            <a:r>
              <a:rPr dirty="0"/>
              <a:t>nominee</a:t>
            </a:r>
          </a:p>
        </p:txBody>
      </p:sp>
      <p:sp>
        <p:nvSpPr>
          <p:cNvPr id="4" name="object 4"/>
          <p:cNvSpPr txBox="1"/>
          <p:nvPr/>
        </p:nvSpPr>
        <p:spPr>
          <a:xfrm>
            <a:off x="154939" y="365353"/>
            <a:ext cx="7712075" cy="905510"/>
          </a:xfrm>
          <a:prstGeom prst="rect">
            <a:avLst/>
          </a:prstGeom>
        </p:spPr>
        <p:txBody>
          <a:bodyPr vert="horz" wrap="square" lIns="0" tIns="147955" rIns="0" bIns="0" rtlCol="0">
            <a:spAutoFit/>
          </a:bodyPr>
          <a:lstStyle/>
          <a:p>
            <a:pPr marL="1133475">
              <a:lnSpc>
                <a:spcPct val="100000"/>
              </a:lnSpc>
              <a:spcBef>
                <a:spcPts val="1165"/>
              </a:spcBef>
            </a:pPr>
            <a:r>
              <a:rPr sz="2000" b="1" i="1" dirty="0">
                <a:latin typeface="Arial"/>
                <a:cs typeface="Arial"/>
              </a:rPr>
              <a:t>2020</a:t>
            </a:r>
            <a:r>
              <a:rPr sz="2000" b="1" i="1" spc="-20" dirty="0">
                <a:latin typeface="Arial"/>
                <a:cs typeface="Arial"/>
              </a:rPr>
              <a:t> </a:t>
            </a:r>
            <a:r>
              <a:rPr sz="2000" b="1" i="1" dirty="0">
                <a:latin typeface="Arial"/>
                <a:cs typeface="Arial"/>
              </a:rPr>
              <a:t>EDITION</a:t>
            </a:r>
            <a:r>
              <a:rPr sz="2000" b="1" i="1" spc="-10" dirty="0">
                <a:latin typeface="Arial"/>
                <a:cs typeface="Arial"/>
              </a:rPr>
              <a:t> </a:t>
            </a:r>
            <a:r>
              <a:rPr sz="2000" b="1" i="1" dirty="0">
                <a:latin typeface="Arial"/>
                <a:cs typeface="Arial"/>
              </a:rPr>
              <a:t>–</a:t>
            </a:r>
            <a:r>
              <a:rPr sz="2000" b="1" i="1" spc="-20" dirty="0">
                <a:latin typeface="Arial"/>
                <a:cs typeface="Arial"/>
              </a:rPr>
              <a:t> </a:t>
            </a:r>
            <a:r>
              <a:rPr sz="2000" b="1" i="1" dirty="0">
                <a:solidFill>
                  <a:srgbClr val="0000FF"/>
                </a:solidFill>
                <a:latin typeface="Arial"/>
                <a:cs typeface="Arial"/>
              </a:rPr>
              <a:t>Democratic</a:t>
            </a:r>
            <a:r>
              <a:rPr sz="2000" b="1" i="1" spc="-45" dirty="0">
                <a:solidFill>
                  <a:srgbClr val="0000FF"/>
                </a:solidFill>
                <a:latin typeface="Arial"/>
                <a:cs typeface="Arial"/>
              </a:rPr>
              <a:t> </a:t>
            </a:r>
            <a:r>
              <a:rPr sz="2000" b="1" i="1" dirty="0">
                <a:latin typeface="Arial"/>
                <a:cs typeface="Arial"/>
              </a:rPr>
              <a:t>and</a:t>
            </a:r>
            <a:r>
              <a:rPr sz="2000" b="1" i="1" spc="-10" dirty="0">
                <a:latin typeface="Arial"/>
                <a:cs typeface="Arial"/>
              </a:rPr>
              <a:t> </a:t>
            </a:r>
            <a:r>
              <a:rPr sz="2000" b="1" i="1" dirty="0">
                <a:solidFill>
                  <a:srgbClr val="FF0000"/>
                </a:solidFill>
                <a:latin typeface="Arial"/>
                <a:cs typeface="Arial"/>
              </a:rPr>
              <a:t>Republican</a:t>
            </a:r>
            <a:r>
              <a:rPr sz="2000" b="1" i="1" spc="-15" dirty="0">
                <a:solidFill>
                  <a:srgbClr val="FF0000"/>
                </a:solidFill>
                <a:latin typeface="Arial"/>
                <a:cs typeface="Arial"/>
              </a:rPr>
              <a:t> </a:t>
            </a:r>
            <a:r>
              <a:rPr sz="2000" b="1" i="1" dirty="0">
                <a:latin typeface="Arial"/>
                <a:cs typeface="Arial"/>
              </a:rPr>
              <a:t>Delegates</a:t>
            </a:r>
            <a:endParaRPr sz="2000" dirty="0">
              <a:latin typeface="Arial"/>
              <a:cs typeface="Arial"/>
            </a:endParaRPr>
          </a:p>
          <a:p>
            <a:pPr marL="12700">
              <a:lnSpc>
                <a:spcPct val="100000"/>
              </a:lnSpc>
              <a:spcBef>
                <a:spcPts val="1065"/>
              </a:spcBef>
              <a:tabLst>
                <a:tab pos="4584700" algn="l"/>
              </a:tabLst>
            </a:pPr>
            <a:r>
              <a:rPr sz="2000" b="1" dirty="0">
                <a:solidFill>
                  <a:srgbClr val="0000FF"/>
                </a:solidFill>
                <a:latin typeface="Arial"/>
                <a:cs typeface="Arial"/>
              </a:rPr>
              <a:t>For</a:t>
            </a:r>
            <a:r>
              <a:rPr sz="2000" b="1" spc="5" dirty="0">
                <a:solidFill>
                  <a:srgbClr val="0000FF"/>
                </a:solidFill>
                <a:latin typeface="Arial"/>
                <a:cs typeface="Arial"/>
              </a:rPr>
              <a:t> </a:t>
            </a:r>
            <a:r>
              <a:rPr sz="2000" b="1" dirty="0">
                <a:solidFill>
                  <a:srgbClr val="0000FF"/>
                </a:solidFill>
                <a:latin typeface="Arial"/>
                <a:cs typeface="Arial"/>
              </a:rPr>
              <a:t>the</a:t>
            </a:r>
            <a:r>
              <a:rPr sz="2000" b="1" spc="-20" dirty="0">
                <a:solidFill>
                  <a:srgbClr val="0000FF"/>
                </a:solidFill>
                <a:latin typeface="Arial"/>
                <a:cs typeface="Arial"/>
              </a:rPr>
              <a:t> </a:t>
            </a:r>
            <a:r>
              <a:rPr sz="2000" b="1" dirty="0">
                <a:solidFill>
                  <a:srgbClr val="0000FF"/>
                </a:solidFill>
                <a:latin typeface="Arial"/>
                <a:cs typeface="Arial"/>
              </a:rPr>
              <a:t>Democratic</a:t>
            </a:r>
            <a:r>
              <a:rPr sz="2000" b="1" spc="-25" dirty="0">
                <a:solidFill>
                  <a:srgbClr val="0000FF"/>
                </a:solidFill>
                <a:latin typeface="Arial"/>
                <a:cs typeface="Arial"/>
              </a:rPr>
              <a:t> </a:t>
            </a:r>
            <a:r>
              <a:rPr sz="2000" b="1" dirty="0">
                <a:solidFill>
                  <a:srgbClr val="0000FF"/>
                </a:solidFill>
                <a:latin typeface="Arial"/>
                <a:cs typeface="Arial"/>
              </a:rPr>
              <a:t>Party	</a:t>
            </a:r>
            <a:r>
              <a:rPr sz="2000" b="1" dirty="0">
                <a:solidFill>
                  <a:srgbClr val="FF0000"/>
                </a:solidFill>
                <a:latin typeface="Arial"/>
                <a:cs typeface="Arial"/>
              </a:rPr>
              <a:t>For</a:t>
            </a:r>
            <a:r>
              <a:rPr sz="2000" b="1" spc="-5" dirty="0">
                <a:solidFill>
                  <a:srgbClr val="FF0000"/>
                </a:solidFill>
                <a:latin typeface="Arial"/>
                <a:cs typeface="Arial"/>
              </a:rPr>
              <a:t> </a:t>
            </a:r>
            <a:r>
              <a:rPr sz="2000" b="1" dirty="0">
                <a:solidFill>
                  <a:srgbClr val="FF0000"/>
                </a:solidFill>
                <a:latin typeface="Arial"/>
                <a:cs typeface="Arial"/>
              </a:rPr>
              <a:t>the</a:t>
            </a:r>
            <a:r>
              <a:rPr sz="2000" b="1" spc="-30" dirty="0">
                <a:solidFill>
                  <a:srgbClr val="FF0000"/>
                </a:solidFill>
                <a:latin typeface="Arial"/>
                <a:cs typeface="Arial"/>
              </a:rPr>
              <a:t> </a:t>
            </a:r>
            <a:r>
              <a:rPr sz="2000" b="1" dirty="0">
                <a:solidFill>
                  <a:srgbClr val="FF0000"/>
                </a:solidFill>
                <a:latin typeface="Arial"/>
                <a:cs typeface="Arial"/>
              </a:rPr>
              <a:t>Republican</a:t>
            </a:r>
            <a:r>
              <a:rPr sz="2000" b="1" spc="-25" dirty="0">
                <a:solidFill>
                  <a:srgbClr val="FF0000"/>
                </a:solidFill>
                <a:latin typeface="Arial"/>
                <a:cs typeface="Arial"/>
              </a:rPr>
              <a:t> </a:t>
            </a:r>
            <a:r>
              <a:rPr sz="2000" b="1" dirty="0">
                <a:solidFill>
                  <a:srgbClr val="FF0000"/>
                </a:solidFill>
                <a:latin typeface="Arial"/>
                <a:cs typeface="Arial"/>
              </a:rPr>
              <a:t>Party</a:t>
            </a:r>
            <a:endParaRPr sz="2000" dirty="0">
              <a:latin typeface="Arial"/>
              <a:cs typeface="Arial"/>
            </a:endParaRPr>
          </a:p>
        </p:txBody>
      </p:sp>
      <p:sp>
        <p:nvSpPr>
          <p:cNvPr id="5" name="object 5"/>
          <p:cNvSpPr txBox="1"/>
          <p:nvPr/>
        </p:nvSpPr>
        <p:spPr>
          <a:xfrm>
            <a:off x="4727575" y="1244765"/>
            <a:ext cx="4107179" cy="1062990"/>
          </a:xfrm>
          <a:prstGeom prst="rect">
            <a:avLst/>
          </a:prstGeom>
        </p:spPr>
        <p:txBody>
          <a:bodyPr vert="horz" wrap="square" lIns="0" tIns="74295" rIns="0" bIns="0" rtlCol="0">
            <a:spAutoFit/>
          </a:bodyPr>
          <a:lstStyle/>
          <a:p>
            <a:pPr marL="355600" indent="-343535">
              <a:lnSpc>
                <a:spcPct val="100000"/>
              </a:lnSpc>
              <a:spcBef>
                <a:spcPts val="585"/>
              </a:spcBef>
              <a:buFont typeface="Arial"/>
              <a:buChar char="•"/>
              <a:tabLst>
                <a:tab pos="355600" algn="l"/>
                <a:tab pos="356235" algn="l"/>
              </a:tabLst>
            </a:pPr>
            <a:r>
              <a:rPr sz="2000" b="1" dirty="0">
                <a:solidFill>
                  <a:srgbClr val="FF0000"/>
                </a:solidFill>
                <a:latin typeface="Arial"/>
                <a:cs typeface="Arial"/>
              </a:rPr>
              <a:t>2,550</a:t>
            </a:r>
            <a:r>
              <a:rPr sz="2000" b="1" spc="-45" dirty="0">
                <a:solidFill>
                  <a:srgbClr val="FF0000"/>
                </a:solidFill>
                <a:latin typeface="Arial"/>
                <a:cs typeface="Arial"/>
              </a:rPr>
              <a:t> </a:t>
            </a:r>
            <a:r>
              <a:rPr sz="2000" b="1" dirty="0">
                <a:solidFill>
                  <a:srgbClr val="FF0000"/>
                </a:solidFill>
                <a:latin typeface="Arial"/>
                <a:cs typeface="Arial"/>
              </a:rPr>
              <a:t>delegates</a:t>
            </a:r>
            <a:r>
              <a:rPr sz="2000" b="1" spc="-35" dirty="0">
                <a:solidFill>
                  <a:srgbClr val="FF0000"/>
                </a:solidFill>
                <a:latin typeface="Arial"/>
                <a:cs typeface="Arial"/>
              </a:rPr>
              <a:t> </a:t>
            </a:r>
            <a:r>
              <a:rPr sz="2000" b="1" spc="-5" dirty="0">
                <a:solidFill>
                  <a:srgbClr val="FF0000"/>
                </a:solidFill>
                <a:latin typeface="Arial"/>
                <a:cs typeface="Arial"/>
              </a:rPr>
              <a:t>votes</a:t>
            </a:r>
            <a:r>
              <a:rPr sz="2000" b="1" spc="-10" dirty="0">
                <a:solidFill>
                  <a:srgbClr val="FF0000"/>
                </a:solidFill>
                <a:latin typeface="Arial"/>
                <a:cs typeface="Arial"/>
              </a:rPr>
              <a:t> </a:t>
            </a:r>
            <a:r>
              <a:rPr sz="2000" b="1" dirty="0">
                <a:solidFill>
                  <a:srgbClr val="FF0000"/>
                </a:solidFill>
                <a:latin typeface="Arial"/>
                <a:cs typeface="Arial"/>
              </a:rPr>
              <a:t>total</a:t>
            </a:r>
            <a:endParaRPr sz="2000" dirty="0">
              <a:latin typeface="Arial"/>
              <a:cs typeface="Arial"/>
            </a:endParaRPr>
          </a:p>
          <a:p>
            <a:pPr marL="355600" marR="5080" indent="-343535">
              <a:lnSpc>
                <a:spcPct val="100000"/>
              </a:lnSpc>
              <a:spcBef>
                <a:spcPts val="480"/>
              </a:spcBef>
              <a:buFont typeface="Arial"/>
              <a:buChar char="•"/>
              <a:tabLst>
                <a:tab pos="355600" algn="l"/>
                <a:tab pos="356235" algn="l"/>
              </a:tabLst>
            </a:pPr>
            <a:r>
              <a:rPr sz="2000" b="1" dirty="0">
                <a:solidFill>
                  <a:srgbClr val="FF0000"/>
                </a:solidFill>
                <a:latin typeface="Arial"/>
                <a:cs typeface="Arial"/>
              </a:rPr>
              <a:t>1,276</a:t>
            </a:r>
            <a:r>
              <a:rPr sz="2000" b="1" spc="-45" dirty="0">
                <a:solidFill>
                  <a:srgbClr val="FF0000"/>
                </a:solidFill>
                <a:latin typeface="Arial"/>
                <a:cs typeface="Arial"/>
              </a:rPr>
              <a:t> </a:t>
            </a:r>
            <a:r>
              <a:rPr sz="2000" b="1" dirty="0">
                <a:solidFill>
                  <a:srgbClr val="FF0000"/>
                </a:solidFill>
                <a:latin typeface="Arial"/>
                <a:cs typeface="Arial"/>
              </a:rPr>
              <a:t>delegate</a:t>
            </a:r>
            <a:r>
              <a:rPr sz="2000" b="1" spc="-35" dirty="0">
                <a:solidFill>
                  <a:srgbClr val="FF0000"/>
                </a:solidFill>
                <a:latin typeface="Arial"/>
                <a:cs typeface="Arial"/>
              </a:rPr>
              <a:t> </a:t>
            </a:r>
            <a:r>
              <a:rPr sz="2000" b="1" spc="-5" dirty="0">
                <a:solidFill>
                  <a:srgbClr val="FF0000"/>
                </a:solidFill>
                <a:latin typeface="Arial"/>
                <a:cs typeface="Arial"/>
              </a:rPr>
              <a:t>votes</a:t>
            </a:r>
            <a:r>
              <a:rPr sz="2000" b="1" dirty="0">
                <a:solidFill>
                  <a:srgbClr val="FF0000"/>
                </a:solidFill>
                <a:latin typeface="Arial"/>
                <a:cs typeface="Arial"/>
              </a:rPr>
              <a:t> needed</a:t>
            </a:r>
            <a:r>
              <a:rPr sz="2000" b="1" spc="-30" dirty="0">
                <a:solidFill>
                  <a:srgbClr val="FF0000"/>
                </a:solidFill>
                <a:latin typeface="Arial"/>
                <a:cs typeface="Arial"/>
              </a:rPr>
              <a:t> </a:t>
            </a:r>
            <a:r>
              <a:rPr sz="2000" b="1" dirty="0">
                <a:solidFill>
                  <a:srgbClr val="FF0000"/>
                </a:solidFill>
                <a:latin typeface="Arial"/>
                <a:cs typeface="Arial"/>
              </a:rPr>
              <a:t>to </a:t>
            </a:r>
            <a:r>
              <a:rPr sz="2000" b="1" spc="-540" dirty="0">
                <a:solidFill>
                  <a:srgbClr val="FF0000"/>
                </a:solidFill>
                <a:latin typeface="Arial"/>
                <a:cs typeface="Arial"/>
              </a:rPr>
              <a:t> </a:t>
            </a:r>
            <a:r>
              <a:rPr sz="2000" b="1" dirty="0">
                <a:solidFill>
                  <a:srgbClr val="FF0000"/>
                </a:solidFill>
                <a:latin typeface="Arial"/>
                <a:cs typeface="Arial"/>
              </a:rPr>
              <a:t>become</a:t>
            </a:r>
            <a:r>
              <a:rPr sz="2000" b="1" spc="-25" dirty="0">
                <a:solidFill>
                  <a:srgbClr val="FF0000"/>
                </a:solidFill>
                <a:latin typeface="Arial"/>
                <a:cs typeface="Arial"/>
              </a:rPr>
              <a:t> </a:t>
            </a:r>
            <a:r>
              <a:rPr sz="2000" b="1" dirty="0">
                <a:solidFill>
                  <a:srgbClr val="FF0000"/>
                </a:solidFill>
                <a:latin typeface="Arial"/>
                <a:cs typeface="Arial"/>
              </a:rPr>
              <a:t>party</a:t>
            </a:r>
            <a:r>
              <a:rPr sz="2000" b="1" spc="-35" dirty="0">
                <a:solidFill>
                  <a:srgbClr val="FF0000"/>
                </a:solidFill>
                <a:latin typeface="Arial"/>
                <a:cs typeface="Arial"/>
              </a:rPr>
              <a:t> </a:t>
            </a:r>
            <a:r>
              <a:rPr sz="2000" b="1" dirty="0">
                <a:solidFill>
                  <a:srgbClr val="FF0000"/>
                </a:solidFill>
                <a:latin typeface="Arial"/>
                <a:cs typeface="Arial"/>
              </a:rPr>
              <a:t>nominee</a:t>
            </a:r>
            <a:endParaRPr sz="2000" dirty="0">
              <a:latin typeface="Arial"/>
              <a:cs typeface="Arial"/>
            </a:endParaRPr>
          </a:p>
        </p:txBody>
      </p:sp>
      <p:pic>
        <p:nvPicPr>
          <p:cNvPr id="6" name="object 6"/>
          <p:cNvPicPr/>
          <p:nvPr/>
        </p:nvPicPr>
        <p:blipFill>
          <a:blip r:embed="rId2" cstate="print"/>
          <a:stretch>
            <a:fillRect/>
          </a:stretch>
        </p:blipFill>
        <p:spPr>
          <a:xfrm>
            <a:off x="76200" y="2321361"/>
            <a:ext cx="4343400" cy="2572512"/>
          </a:xfrm>
          <a:prstGeom prst="rect">
            <a:avLst/>
          </a:prstGeom>
        </p:spPr>
      </p:pic>
      <p:pic>
        <p:nvPicPr>
          <p:cNvPr id="7" name="object 7"/>
          <p:cNvPicPr/>
          <p:nvPr/>
        </p:nvPicPr>
        <p:blipFill>
          <a:blip r:embed="rId3" cstate="print"/>
          <a:stretch>
            <a:fillRect/>
          </a:stretch>
        </p:blipFill>
        <p:spPr>
          <a:xfrm>
            <a:off x="5029200" y="2415539"/>
            <a:ext cx="3886200" cy="257251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6510" rIns="0" bIns="0" rtlCol="0">
            <a:spAutoFit/>
          </a:bodyPr>
          <a:lstStyle/>
          <a:p>
            <a:pPr marL="12700">
              <a:lnSpc>
                <a:spcPct val="100000"/>
              </a:lnSpc>
              <a:spcBef>
                <a:spcPts val="130"/>
              </a:spcBef>
            </a:pPr>
            <a:r>
              <a:rPr spc="10" dirty="0"/>
              <a:t>CALIFORNIA</a:t>
            </a:r>
            <a:r>
              <a:rPr spc="-45" dirty="0"/>
              <a:t> </a:t>
            </a:r>
            <a:r>
              <a:rPr spc="10" dirty="0"/>
              <a:t>PRESIDENTIAL</a:t>
            </a:r>
            <a:r>
              <a:rPr spc="-50" dirty="0"/>
              <a:t> </a:t>
            </a:r>
            <a:r>
              <a:rPr spc="15" dirty="0"/>
              <a:t>PRIMARY</a:t>
            </a:r>
          </a:p>
        </p:txBody>
      </p:sp>
      <p:sp>
        <p:nvSpPr>
          <p:cNvPr id="3" name="object 3"/>
          <p:cNvSpPr txBox="1"/>
          <p:nvPr/>
        </p:nvSpPr>
        <p:spPr>
          <a:xfrm>
            <a:off x="3941826" y="385698"/>
            <a:ext cx="1259840" cy="232410"/>
          </a:xfrm>
          <a:prstGeom prst="rect">
            <a:avLst/>
          </a:prstGeom>
        </p:spPr>
        <p:txBody>
          <a:bodyPr vert="horz" wrap="square" lIns="0" tIns="13335" rIns="0" bIns="0" rtlCol="0">
            <a:spAutoFit/>
          </a:bodyPr>
          <a:lstStyle/>
          <a:p>
            <a:pPr marL="12700">
              <a:lnSpc>
                <a:spcPct val="100000"/>
              </a:lnSpc>
              <a:spcBef>
                <a:spcPts val="105"/>
              </a:spcBef>
            </a:pPr>
            <a:r>
              <a:rPr sz="1350" b="1" dirty="0">
                <a:latin typeface="Tahoma"/>
                <a:cs typeface="Tahoma"/>
              </a:rPr>
              <a:t>March</a:t>
            </a:r>
            <a:r>
              <a:rPr sz="1350" b="1" spc="-60" dirty="0">
                <a:latin typeface="Tahoma"/>
                <a:cs typeface="Tahoma"/>
              </a:rPr>
              <a:t> </a:t>
            </a:r>
            <a:r>
              <a:rPr sz="1350" b="1" dirty="0">
                <a:latin typeface="Tahoma"/>
                <a:cs typeface="Tahoma"/>
              </a:rPr>
              <a:t>3,</a:t>
            </a:r>
            <a:r>
              <a:rPr sz="1350" b="1" spc="-25" dirty="0">
                <a:latin typeface="Tahoma"/>
                <a:cs typeface="Tahoma"/>
              </a:rPr>
              <a:t> </a:t>
            </a:r>
            <a:r>
              <a:rPr sz="1350" b="1" dirty="0">
                <a:latin typeface="Tahoma"/>
                <a:cs typeface="Tahoma"/>
              </a:rPr>
              <a:t>2020</a:t>
            </a:r>
            <a:endParaRPr sz="1350">
              <a:latin typeface="Tahoma"/>
              <a:cs typeface="Tahoma"/>
            </a:endParaRPr>
          </a:p>
        </p:txBody>
      </p:sp>
      <p:pic>
        <p:nvPicPr>
          <p:cNvPr id="4" name="object 4"/>
          <p:cNvPicPr/>
          <p:nvPr/>
        </p:nvPicPr>
        <p:blipFill>
          <a:blip r:embed="rId2" cstate="print"/>
          <a:stretch>
            <a:fillRect/>
          </a:stretch>
        </p:blipFill>
        <p:spPr>
          <a:xfrm>
            <a:off x="3200400" y="1484375"/>
            <a:ext cx="2743200" cy="1828800"/>
          </a:xfrm>
          <a:prstGeom prst="rect">
            <a:avLst/>
          </a:prstGeom>
        </p:spPr>
      </p:pic>
      <p:pic>
        <p:nvPicPr>
          <p:cNvPr id="5" name="object 5"/>
          <p:cNvPicPr/>
          <p:nvPr/>
        </p:nvPicPr>
        <p:blipFill>
          <a:blip r:embed="rId3" cstate="print"/>
          <a:stretch>
            <a:fillRect/>
          </a:stretch>
        </p:blipFill>
        <p:spPr>
          <a:xfrm>
            <a:off x="6457188" y="1379219"/>
            <a:ext cx="2403348" cy="2276855"/>
          </a:xfrm>
          <a:prstGeom prst="rect">
            <a:avLst/>
          </a:prstGeom>
        </p:spPr>
      </p:pic>
      <p:pic>
        <p:nvPicPr>
          <p:cNvPr id="6" name="object 6"/>
          <p:cNvPicPr/>
          <p:nvPr/>
        </p:nvPicPr>
        <p:blipFill>
          <a:blip r:embed="rId4" cstate="print"/>
          <a:stretch>
            <a:fillRect/>
          </a:stretch>
        </p:blipFill>
        <p:spPr>
          <a:xfrm>
            <a:off x="2974848" y="3665220"/>
            <a:ext cx="812257" cy="812257"/>
          </a:xfrm>
          <a:prstGeom prst="rect">
            <a:avLst/>
          </a:prstGeom>
        </p:spPr>
      </p:pic>
      <p:grpSp>
        <p:nvGrpSpPr>
          <p:cNvPr id="7" name="object 7"/>
          <p:cNvGrpSpPr/>
          <p:nvPr/>
        </p:nvGrpSpPr>
        <p:grpSpPr>
          <a:xfrm>
            <a:off x="5340096" y="3665220"/>
            <a:ext cx="829310" cy="754380"/>
            <a:chOff x="5340096" y="3665220"/>
            <a:chExt cx="829310" cy="754380"/>
          </a:xfrm>
        </p:grpSpPr>
        <p:pic>
          <p:nvPicPr>
            <p:cNvPr id="8" name="object 8"/>
            <p:cNvPicPr/>
            <p:nvPr/>
          </p:nvPicPr>
          <p:blipFill>
            <a:blip r:embed="rId5" cstate="print"/>
            <a:stretch>
              <a:fillRect/>
            </a:stretch>
          </p:blipFill>
          <p:spPr>
            <a:xfrm>
              <a:off x="5340096" y="3665220"/>
              <a:ext cx="829055" cy="376428"/>
            </a:xfrm>
            <a:prstGeom prst="rect">
              <a:avLst/>
            </a:prstGeom>
          </p:spPr>
        </p:pic>
        <p:pic>
          <p:nvPicPr>
            <p:cNvPr id="9" name="object 9"/>
            <p:cNvPicPr/>
            <p:nvPr/>
          </p:nvPicPr>
          <p:blipFill>
            <a:blip r:embed="rId6" cstate="print"/>
            <a:stretch>
              <a:fillRect/>
            </a:stretch>
          </p:blipFill>
          <p:spPr>
            <a:xfrm>
              <a:off x="5786628" y="4041648"/>
              <a:ext cx="382524" cy="377952"/>
            </a:xfrm>
            <a:prstGeom prst="rect">
              <a:avLst/>
            </a:prstGeom>
          </p:spPr>
        </p:pic>
      </p:grpSp>
      <p:sp>
        <p:nvSpPr>
          <p:cNvPr id="10" name="object 10"/>
          <p:cNvSpPr txBox="1"/>
          <p:nvPr/>
        </p:nvSpPr>
        <p:spPr>
          <a:xfrm>
            <a:off x="164388" y="685927"/>
            <a:ext cx="2498725" cy="223520"/>
          </a:xfrm>
          <a:prstGeom prst="rect">
            <a:avLst/>
          </a:prstGeom>
        </p:spPr>
        <p:txBody>
          <a:bodyPr vert="horz" wrap="square" lIns="0" tIns="12065" rIns="0" bIns="0" rtlCol="0">
            <a:spAutoFit/>
          </a:bodyPr>
          <a:lstStyle/>
          <a:p>
            <a:pPr marL="12700">
              <a:lnSpc>
                <a:spcPct val="100000"/>
              </a:lnSpc>
              <a:spcBef>
                <a:spcPts val="95"/>
              </a:spcBef>
            </a:pPr>
            <a:r>
              <a:rPr sz="1300" b="1" spc="-10" dirty="0">
                <a:solidFill>
                  <a:srgbClr val="FFFFFF"/>
                </a:solidFill>
                <a:latin typeface="Tahoma"/>
                <a:cs typeface="Tahoma"/>
              </a:rPr>
              <a:t>CA</a:t>
            </a:r>
            <a:r>
              <a:rPr sz="1300" b="1" spc="-25" dirty="0">
                <a:solidFill>
                  <a:srgbClr val="FFFFFF"/>
                </a:solidFill>
                <a:latin typeface="Tahoma"/>
                <a:cs typeface="Tahoma"/>
              </a:rPr>
              <a:t> </a:t>
            </a:r>
            <a:r>
              <a:rPr sz="1300" b="1" spc="-10" dirty="0">
                <a:solidFill>
                  <a:srgbClr val="FFFFFF"/>
                </a:solidFill>
                <a:latin typeface="Tahoma"/>
                <a:cs typeface="Tahoma"/>
              </a:rPr>
              <a:t>Democrat</a:t>
            </a:r>
            <a:r>
              <a:rPr sz="1300" b="1" spc="-15" dirty="0">
                <a:solidFill>
                  <a:srgbClr val="FFFFFF"/>
                </a:solidFill>
                <a:latin typeface="Tahoma"/>
                <a:cs typeface="Tahoma"/>
              </a:rPr>
              <a:t> </a:t>
            </a:r>
            <a:r>
              <a:rPr sz="1300" b="1" spc="-5" dirty="0">
                <a:solidFill>
                  <a:srgbClr val="FFFFFF"/>
                </a:solidFill>
                <a:latin typeface="Tahoma"/>
                <a:cs typeface="Tahoma"/>
              </a:rPr>
              <a:t>delegates</a:t>
            </a:r>
            <a:r>
              <a:rPr sz="1300" b="1" spc="-15" dirty="0">
                <a:solidFill>
                  <a:srgbClr val="FFFFFF"/>
                </a:solidFill>
                <a:latin typeface="Tahoma"/>
                <a:cs typeface="Tahoma"/>
              </a:rPr>
              <a:t> </a:t>
            </a:r>
            <a:r>
              <a:rPr sz="1300" b="1" spc="-5" dirty="0">
                <a:solidFill>
                  <a:srgbClr val="FFFFFF"/>
                </a:solidFill>
                <a:latin typeface="Tahoma"/>
                <a:cs typeface="Tahoma"/>
              </a:rPr>
              <a:t>=</a:t>
            </a:r>
            <a:r>
              <a:rPr sz="1300" b="1" spc="-15" dirty="0">
                <a:solidFill>
                  <a:srgbClr val="FFFFFF"/>
                </a:solidFill>
                <a:latin typeface="Tahoma"/>
                <a:cs typeface="Tahoma"/>
              </a:rPr>
              <a:t> </a:t>
            </a:r>
            <a:r>
              <a:rPr sz="1300" b="1" spc="-5" dirty="0">
                <a:solidFill>
                  <a:srgbClr val="FFFFFF"/>
                </a:solidFill>
                <a:latin typeface="Tahoma"/>
                <a:cs typeface="Tahoma"/>
              </a:rPr>
              <a:t>415</a:t>
            </a:r>
            <a:endParaRPr sz="1300">
              <a:latin typeface="Tahoma"/>
              <a:cs typeface="Tahoma"/>
            </a:endParaRPr>
          </a:p>
        </p:txBody>
      </p:sp>
      <p:sp>
        <p:nvSpPr>
          <p:cNvPr id="11" name="object 11"/>
          <p:cNvSpPr txBox="1"/>
          <p:nvPr/>
        </p:nvSpPr>
        <p:spPr>
          <a:xfrm>
            <a:off x="6341490" y="771905"/>
            <a:ext cx="2614930" cy="223520"/>
          </a:xfrm>
          <a:prstGeom prst="rect">
            <a:avLst/>
          </a:prstGeom>
        </p:spPr>
        <p:txBody>
          <a:bodyPr vert="horz" wrap="square" lIns="0" tIns="12065" rIns="0" bIns="0" rtlCol="0">
            <a:spAutoFit/>
          </a:bodyPr>
          <a:lstStyle/>
          <a:p>
            <a:pPr marL="12700">
              <a:lnSpc>
                <a:spcPct val="100000"/>
              </a:lnSpc>
              <a:spcBef>
                <a:spcPts val="95"/>
              </a:spcBef>
            </a:pPr>
            <a:r>
              <a:rPr sz="1300" b="1" spc="-10" dirty="0">
                <a:latin typeface="Tahoma"/>
                <a:cs typeface="Tahoma"/>
              </a:rPr>
              <a:t>CA</a:t>
            </a:r>
            <a:r>
              <a:rPr sz="1300" b="1" spc="-35" dirty="0">
                <a:latin typeface="Tahoma"/>
                <a:cs typeface="Tahoma"/>
              </a:rPr>
              <a:t> </a:t>
            </a:r>
            <a:r>
              <a:rPr sz="1300" b="1" spc="-5" dirty="0">
                <a:latin typeface="Tahoma"/>
                <a:cs typeface="Tahoma"/>
              </a:rPr>
              <a:t>Republican</a:t>
            </a:r>
            <a:r>
              <a:rPr sz="1300" b="1" spc="5" dirty="0">
                <a:latin typeface="Tahoma"/>
                <a:cs typeface="Tahoma"/>
              </a:rPr>
              <a:t> </a:t>
            </a:r>
            <a:r>
              <a:rPr sz="1300" b="1" spc="-5" dirty="0">
                <a:latin typeface="Tahoma"/>
                <a:cs typeface="Tahoma"/>
              </a:rPr>
              <a:t>delegates</a:t>
            </a:r>
            <a:r>
              <a:rPr sz="1300" b="1" spc="-20" dirty="0">
                <a:latin typeface="Tahoma"/>
                <a:cs typeface="Tahoma"/>
              </a:rPr>
              <a:t> </a:t>
            </a:r>
            <a:r>
              <a:rPr sz="1300" b="1" spc="-5" dirty="0">
                <a:latin typeface="Tahoma"/>
                <a:cs typeface="Tahoma"/>
              </a:rPr>
              <a:t>=</a:t>
            </a:r>
            <a:r>
              <a:rPr sz="1300" b="1" spc="-25" dirty="0">
                <a:latin typeface="Tahoma"/>
                <a:cs typeface="Tahoma"/>
              </a:rPr>
              <a:t> </a:t>
            </a:r>
            <a:r>
              <a:rPr sz="1300" b="1" spc="-5" dirty="0">
                <a:latin typeface="Tahoma"/>
                <a:cs typeface="Tahoma"/>
              </a:rPr>
              <a:t>172</a:t>
            </a:r>
            <a:endParaRPr sz="1300">
              <a:latin typeface="Tahoma"/>
              <a:cs typeface="Tahom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61" y="867917"/>
            <a:ext cx="2705100" cy="4183379"/>
          </a:xfrm>
          <a:custGeom>
            <a:avLst/>
            <a:gdLst/>
            <a:ahLst/>
            <a:cxnLst/>
            <a:rect l="l" t="t" r="r" b="b"/>
            <a:pathLst>
              <a:path w="2705100" h="4183379">
                <a:moveTo>
                  <a:pt x="0" y="0"/>
                </a:moveTo>
                <a:lnTo>
                  <a:pt x="2222119" y="0"/>
                </a:lnTo>
                <a:lnTo>
                  <a:pt x="2222119" y="1881124"/>
                </a:lnTo>
                <a:lnTo>
                  <a:pt x="2342007" y="1881124"/>
                </a:lnTo>
                <a:lnTo>
                  <a:pt x="2342007" y="1427988"/>
                </a:lnTo>
                <a:lnTo>
                  <a:pt x="2705100" y="2091690"/>
                </a:lnTo>
                <a:lnTo>
                  <a:pt x="2342007" y="2755392"/>
                </a:lnTo>
                <a:lnTo>
                  <a:pt x="2342007" y="2302256"/>
                </a:lnTo>
                <a:lnTo>
                  <a:pt x="2222119" y="2302256"/>
                </a:lnTo>
                <a:lnTo>
                  <a:pt x="2222119" y="4183380"/>
                </a:lnTo>
                <a:lnTo>
                  <a:pt x="0" y="4183380"/>
                </a:lnTo>
                <a:lnTo>
                  <a:pt x="0" y="0"/>
                </a:lnTo>
                <a:close/>
              </a:path>
            </a:pathLst>
          </a:custGeom>
          <a:ln w="25907">
            <a:solidFill>
              <a:srgbClr val="000000"/>
            </a:solidFill>
          </a:ln>
        </p:spPr>
        <p:txBody>
          <a:bodyPr wrap="square" lIns="0" tIns="0" rIns="0" bIns="0" rtlCol="0"/>
          <a:lstStyle/>
          <a:p>
            <a:endParaRPr/>
          </a:p>
        </p:txBody>
      </p:sp>
      <p:sp>
        <p:nvSpPr>
          <p:cNvPr id="3" name="object 3"/>
          <p:cNvSpPr txBox="1"/>
          <p:nvPr/>
        </p:nvSpPr>
        <p:spPr>
          <a:xfrm>
            <a:off x="199136" y="886714"/>
            <a:ext cx="1822450" cy="278130"/>
          </a:xfrm>
          <a:prstGeom prst="rect">
            <a:avLst/>
          </a:prstGeom>
        </p:spPr>
        <p:txBody>
          <a:bodyPr vert="horz" wrap="square" lIns="0" tIns="11430" rIns="0" bIns="0" rtlCol="0">
            <a:spAutoFit/>
          </a:bodyPr>
          <a:lstStyle/>
          <a:p>
            <a:pPr marL="120650" marR="5080" indent="-108585">
              <a:lnSpc>
                <a:spcPct val="103699"/>
              </a:lnSpc>
              <a:spcBef>
                <a:spcPts val="90"/>
              </a:spcBef>
            </a:pPr>
            <a:r>
              <a:rPr sz="800" b="1" spc="10" dirty="0">
                <a:latin typeface="Tahoma"/>
                <a:cs typeface="Tahoma"/>
              </a:rPr>
              <a:t>PRESIDENTIAL</a:t>
            </a:r>
            <a:r>
              <a:rPr sz="800" b="1" spc="-5" dirty="0">
                <a:latin typeface="Tahoma"/>
                <a:cs typeface="Tahoma"/>
              </a:rPr>
              <a:t> </a:t>
            </a:r>
            <a:r>
              <a:rPr sz="800" b="1" spc="15" dirty="0">
                <a:latin typeface="Tahoma"/>
                <a:cs typeface="Tahoma"/>
              </a:rPr>
              <a:t>PRIMARY</a:t>
            </a:r>
            <a:r>
              <a:rPr sz="800" b="1" spc="-30" dirty="0">
                <a:latin typeface="Tahoma"/>
                <a:cs typeface="Tahoma"/>
              </a:rPr>
              <a:t> </a:t>
            </a:r>
            <a:r>
              <a:rPr sz="800" b="1" spc="15" dirty="0">
                <a:latin typeface="Tahoma"/>
                <a:cs typeface="Tahoma"/>
              </a:rPr>
              <a:t>SEASON </a:t>
            </a:r>
            <a:r>
              <a:rPr sz="800" b="1" spc="-220" dirty="0">
                <a:latin typeface="Tahoma"/>
                <a:cs typeface="Tahoma"/>
              </a:rPr>
              <a:t> </a:t>
            </a:r>
            <a:r>
              <a:rPr sz="800" b="1" spc="10" dirty="0">
                <a:latin typeface="Tahoma"/>
                <a:cs typeface="Tahoma"/>
              </a:rPr>
              <a:t>(USUALLY</a:t>
            </a:r>
            <a:r>
              <a:rPr sz="800" b="1" spc="5" dirty="0">
                <a:latin typeface="Tahoma"/>
                <a:cs typeface="Tahoma"/>
              </a:rPr>
              <a:t> </a:t>
            </a:r>
            <a:r>
              <a:rPr sz="800" b="1" spc="10" dirty="0">
                <a:latin typeface="Tahoma"/>
                <a:cs typeface="Tahoma"/>
              </a:rPr>
              <a:t>FEBRUARY</a:t>
            </a:r>
            <a:r>
              <a:rPr sz="800" b="1" spc="-15" dirty="0">
                <a:latin typeface="Tahoma"/>
                <a:cs typeface="Tahoma"/>
              </a:rPr>
              <a:t> </a:t>
            </a:r>
            <a:r>
              <a:rPr sz="800" b="1" spc="15" dirty="0">
                <a:latin typeface="Tahoma"/>
                <a:cs typeface="Tahoma"/>
              </a:rPr>
              <a:t>–</a:t>
            </a:r>
            <a:r>
              <a:rPr sz="800" b="1" dirty="0">
                <a:latin typeface="Tahoma"/>
                <a:cs typeface="Tahoma"/>
              </a:rPr>
              <a:t> </a:t>
            </a:r>
            <a:r>
              <a:rPr sz="800" b="1" spc="15" dirty="0">
                <a:latin typeface="Tahoma"/>
                <a:cs typeface="Tahoma"/>
              </a:rPr>
              <a:t>JUNE)</a:t>
            </a:r>
            <a:endParaRPr sz="800">
              <a:latin typeface="Tahoma"/>
              <a:cs typeface="Tahoma"/>
            </a:endParaRPr>
          </a:p>
        </p:txBody>
      </p:sp>
      <p:sp>
        <p:nvSpPr>
          <p:cNvPr id="4" name="object 4"/>
          <p:cNvSpPr txBox="1"/>
          <p:nvPr/>
        </p:nvSpPr>
        <p:spPr>
          <a:xfrm>
            <a:off x="55880" y="1276553"/>
            <a:ext cx="2063750" cy="575310"/>
          </a:xfrm>
          <a:prstGeom prst="rect">
            <a:avLst/>
          </a:prstGeom>
        </p:spPr>
        <p:txBody>
          <a:bodyPr vert="horz" wrap="square" lIns="0" tIns="12700" rIns="0" bIns="0" rtlCol="0">
            <a:spAutoFit/>
          </a:bodyPr>
          <a:lstStyle/>
          <a:p>
            <a:pPr marL="12700" marR="5080">
              <a:lnSpc>
                <a:spcPct val="100000"/>
              </a:lnSpc>
              <a:spcBef>
                <a:spcPts val="100"/>
              </a:spcBef>
            </a:pPr>
            <a:r>
              <a:rPr sz="900" spc="-5" dirty="0">
                <a:latin typeface="Tahoma"/>
                <a:cs typeface="Tahoma"/>
              </a:rPr>
              <a:t>Every</a:t>
            </a:r>
            <a:r>
              <a:rPr sz="900" spc="5" dirty="0">
                <a:latin typeface="Tahoma"/>
                <a:cs typeface="Tahoma"/>
              </a:rPr>
              <a:t> </a:t>
            </a:r>
            <a:r>
              <a:rPr sz="900" spc="-5" dirty="0">
                <a:latin typeface="Tahoma"/>
                <a:cs typeface="Tahoma"/>
              </a:rPr>
              <a:t>state</a:t>
            </a:r>
            <a:r>
              <a:rPr sz="900" spc="15" dirty="0">
                <a:latin typeface="Tahoma"/>
                <a:cs typeface="Tahoma"/>
              </a:rPr>
              <a:t> </a:t>
            </a:r>
            <a:r>
              <a:rPr sz="900" dirty="0">
                <a:latin typeface="Tahoma"/>
                <a:cs typeface="Tahoma"/>
              </a:rPr>
              <a:t>in</a:t>
            </a:r>
            <a:r>
              <a:rPr sz="900" spc="-15" dirty="0">
                <a:latin typeface="Tahoma"/>
                <a:cs typeface="Tahoma"/>
              </a:rPr>
              <a:t> </a:t>
            </a:r>
            <a:r>
              <a:rPr sz="900" spc="-5" dirty="0">
                <a:latin typeface="Tahoma"/>
                <a:cs typeface="Tahoma"/>
              </a:rPr>
              <a:t>America holds</a:t>
            </a:r>
            <a:r>
              <a:rPr sz="900" spc="-20" dirty="0">
                <a:latin typeface="Tahoma"/>
                <a:cs typeface="Tahoma"/>
              </a:rPr>
              <a:t> </a:t>
            </a:r>
            <a:r>
              <a:rPr sz="900" spc="-5" dirty="0">
                <a:latin typeface="Tahoma"/>
                <a:cs typeface="Tahoma"/>
              </a:rPr>
              <a:t>an</a:t>
            </a:r>
            <a:r>
              <a:rPr sz="900" spc="10" dirty="0">
                <a:latin typeface="Tahoma"/>
                <a:cs typeface="Tahoma"/>
              </a:rPr>
              <a:t> </a:t>
            </a:r>
            <a:r>
              <a:rPr sz="900" spc="-5" dirty="0">
                <a:latin typeface="Tahoma"/>
                <a:cs typeface="Tahoma"/>
              </a:rPr>
              <a:t>election </a:t>
            </a:r>
            <a:r>
              <a:rPr sz="900" spc="-265" dirty="0">
                <a:latin typeface="Tahoma"/>
                <a:cs typeface="Tahoma"/>
              </a:rPr>
              <a:t> </a:t>
            </a:r>
            <a:r>
              <a:rPr sz="900" spc="-5" dirty="0">
                <a:latin typeface="Tahoma"/>
                <a:cs typeface="Tahoma"/>
              </a:rPr>
              <a:t>(whether</a:t>
            </a:r>
            <a:r>
              <a:rPr sz="900" dirty="0">
                <a:latin typeface="Tahoma"/>
                <a:cs typeface="Tahoma"/>
              </a:rPr>
              <a:t> a </a:t>
            </a:r>
            <a:r>
              <a:rPr sz="900" spc="-10" dirty="0">
                <a:latin typeface="Tahoma"/>
                <a:cs typeface="Tahoma"/>
              </a:rPr>
              <a:t>primary</a:t>
            </a:r>
            <a:r>
              <a:rPr sz="900" spc="10" dirty="0">
                <a:latin typeface="Tahoma"/>
                <a:cs typeface="Tahoma"/>
              </a:rPr>
              <a:t> </a:t>
            </a:r>
            <a:r>
              <a:rPr sz="900" dirty="0">
                <a:latin typeface="Tahoma"/>
                <a:cs typeface="Tahoma"/>
              </a:rPr>
              <a:t>or </a:t>
            </a:r>
            <a:r>
              <a:rPr sz="900" spc="-5" dirty="0">
                <a:latin typeface="Tahoma"/>
                <a:cs typeface="Tahoma"/>
              </a:rPr>
              <a:t>caucus) to </a:t>
            </a:r>
            <a:r>
              <a:rPr sz="900" dirty="0">
                <a:latin typeface="Tahoma"/>
                <a:cs typeface="Tahoma"/>
              </a:rPr>
              <a:t> </a:t>
            </a:r>
            <a:r>
              <a:rPr sz="900" spc="-10" dirty="0">
                <a:latin typeface="Tahoma"/>
                <a:cs typeface="Tahoma"/>
              </a:rPr>
              <a:t>determine</a:t>
            </a:r>
            <a:r>
              <a:rPr sz="900" spc="5" dirty="0">
                <a:latin typeface="Tahoma"/>
                <a:cs typeface="Tahoma"/>
              </a:rPr>
              <a:t> </a:t>
            </a:r>
            <a:r>
              <a:rPr sz="900" spc="-5" dirty="0">
                <a:latin typeface="Tahoma"/>
                <a:cs typeface="Tahoma"/>
              </a:rPr>
              <a:t>the nominee</a:t>
            </a:r>
            <a:r>
              <a:rPr sz="900" dirty="0">
                <a:latin typeface="Tahoma"/>
                <a:cs typeface="Tahoma"/>
              </a:rPr>
              <a:t> </a:t>
            </a:r>
            <a:r>
              <a:rPr sz="900" spc="-5" dirty="0">
                <a:latin typeface="Tahoma"/>
                <a:cs typeface="Tahoma"/>
              </a:rPr>
              <a:t>for</a:t>
            </a:r>
            <a:r>
              <a:rPr sz="900" spc="-15" dirty="0">
                <a:latin typeface="Tahoma"/>
                <a:cs typeface="Tahoma"/>
              </a:rPr>
              <a:t> </a:t>
            </a:r>
            <a:r>
              <a:rPr sz="900" spc="-5" dirty="0">
                <a:latin typeface="Tahoma"/>
                <a:cs typeface="Tahoma"/>
              </a:rPr>
              <a:t>each</a:t>
            </a:r>
            <a:r>
              <a:rPr sz="900" spc="20" dirty="0">
                <a:latin typeface="Tahoma"/>
                <a:cs typeface="Tahoma"/>
              </a:rPr>
              <a:t> </a:t>
            </a:r>
            <a:r>
              <a:rPr sz="900" spc="-5" dirty="0">
                <a:latin typeface="Tahoma"/>
                <a:cs typeface="Tahoma"/>
              </a:rPr>
              <a:t>political </a:t>
            </a:r>
            <a:r>
              <a:rPr sz="900" spc="-270" dirty="0">
                <a:latin typeface="Tahoma"/>
                <a:cs typeface="Tahoma"/>
              </a:rPr>
              <a:t> </a:t>
            </a:r>
            <a:r>
              <a:rPr sz="900" spc="-5" dirty="0">
                <a:latin typeface="Tahoma"/>
                <a:cs typeface="Tahoma"/>
              </a:rPr>
              <a:t>party.</a:t>
            </a:r>
            <a:endParaRPr sz="900">
              <a:latin typeface="Tahoma"/>
              <a:cs typeface="Tahoma"/>
            </a:endParaRPr>
          </a:p>
        </p:txBody>
      </p:sp>
      <p:sp>
        <p:nvSpPr>
          <p:cNvPr id="5" name="object 5"/>
          <p:cNvSpPr txBox="1"/>
          <p:nvPr/>
        </p:nvSpPr>
        <p:spPr>
          <a:xfrm>
            <a:off x="55880" y="2624709"/>
            <a:ext cx="2065020" cy="2236470"/>
          </a:xfrm>
          <a:prstGeom prst="rect">
            <a:avLst/>
          </a:prstGeom>
        </p:spPr>
        <p:txBody>
          <a:bodyPr vert="horz" wrap="square" lIns="0" tIns="12700" rIns="0" bIns="0" rtlCol="0">
            <a:spAutoFit/>
          </a:bodyPr>
          <a:lstStyle/>
          <a:p>
            <a:pPr marL="12700" marR="9525">
              <a:lnSpc>
                <a:spcPct val="100000"/>
              </a:lnSpc>
              <a:spcBef>
                <a:spcPts val="100"/>
              </a:spcBef>
            </a:pPr>
            <a:r>
              <a:rPr sz="800" b="1" spc="-5" dirty="0">
                <a:latin typeface="Tahoma"/>
                <a:cs typeface="Tahoma"/>
              </a:rPr>
              <a:t>Each </a:t>
            </a:r>
            <a:r>
              <a:rPr sz="800" b="1" dirty="0">
                <a:latin typeface="Tahoma"/>
                <a:cs typeface="Tahoma"/>
              </a:rPr>
              <a:t>state </a:t>
            </a:r>
            <a:r>
              <a:rPr sz="800" b="1" spc="-5" dirty="0">
                <a:latin typeface="Tahoma"/>
                <a:cs typeface="Tahoma"/>
              </a:rPr>
              <a:t>is preassigned </a:t>
            </a:r>
            <a:r>
              <a:rPr sz="800" b="1" dirty="0">
                <a:latin typeface="Tahoma"/>
                <a:cs typeface="Tahoma"/>
              </a:rPr>
              <a:t>a number </a:t>
            </a:r>
            <a:r>
              <a:rPr sz="800" b="1" spc="-5" dirty="0">
                <a:latin typeface="Tahoma"/>
                <a:cs typeface="Tahoma"/>
              </a:rPr>
              <a:t>of </a:t>
            </a:r>
            <a:r>
              <a:rPr sz="800" b="1" dirty="0">
                <a:latin typeface="Tahoma"/>
                <a:cs typeface="Tahoma"/>
              </a:rPr>
              <a:t> </a:t>
            </a:r>
            <a:r>
              <a:rPr sz="800" b="1" spc="-5" dirty="0">
                <a:latin typeface="Tahoma"/>
                <a:cs typeface="Tahoma"/>
              </a:rPr>
              <a:t>delegates </a:t>
            </a:r>
            <a:r>
              <a:rPr sz="800" b="1" dirty="0">
                <a:latin typeface="Tahoma"/>
                <a:cs typeface="Tahoma"/>
              </a:rPr>
              <a:t>as </a:t>
            </a:r>
            <a:r>
              <a:rPr sz="800" b="1" spc="-5" dirty="0">
                <a:latin typeface="Tahoma"/>
                <a:cs typeface="Tahoma"/>
              </a:rPr>
              <a:t>established by </a:t>
            </a:r>
            <a:r>
              <a:rPr sz="800" b="1" dirty="0">
                <a:latin typeface="Tahoma"/>
                <a:cs typeface="Tahoma"/>
              </a:rPr>
              <a:t>the </a:t>
            </a:r>
            <a:r>
              <a:rPr sz="800" b="1" spc="-5" dirty="0">
                <a:latin typeface="Tahoma"/>
                <a:cs typeface="Tahoma"/>
              </a:rPr>
              <a:t>political </a:t>
            </a:r>
            <a:r>
              <a:rPr sz="800" b="1" spc="-220" dirty="0">
                <a:latin typeface="Tahoma"/>
                <a:cs typeface="Tahoma"/>
              </a:rPr>
              <a:t> </a:t>
            </a:r>
            <a:r>
              <a:rPr sz="800" b="1" spc="-5" dirty="0">
                <a:latin typeface="Tahoma"/>
                <a:cs typeface="Tahoma"/>
              </a:rPr>
              <a:t>parties.</a:t>
            </a:r>
            <a:endParaRPr sz="800">
              <a:latin typeface="Tahoma"/>
              <a:cs typeface="Tahoma"/>
            </a:endParaRPr>
          </a:p>
          <a:p>
            <a:pPr marL="142240" indent="-129539">
              <a:lnSpc>
                <a:spcPct val="100000"/>
              </a:lnSpc>
              <a:buFont typeface="Arial"/>
              <a:buChar char="•"/>
              <a:tabLst>
                <a:tab pos="142240" algn="l"/>
              </a:tabLst>
            </a:pPr>
            <a:r>
              <a:rPr sz="800" b="1" dirty="0">
                <a:latin typeface="Tahoma"/>
                <a:cs typeface="Tahoma"/>
              </a:rPr>
              <a:t>CA</a:t>
            </a:r>
            <a:r>
              <a:rPr sz="800" b="1" spc="-15" dirty="0">
                <a:latin typeface="Tahoma"/>
                <a:cs typeface="Tahoma"/>
              </a:rPr>
              <a:t> </a:t>
            </a:r>
            <a:r>
              <a:rPr sz="800" b="1" dirty="0">
                <a:solidFill>
                  <a:srgbClr val="0000FF"/>
                </a:solidFill>
                <a:latin typeface="Tahoma"/>
                <a:cs typeface="Tahoma"/>
              </a:rPr>
              <a:t>Democrat</a:t>
            </a:r>
            <a:r>
              <a:rPr sz="800" b="1" spc="-15" dirty="0">
                <a:solidFill>
                  <a:srgbClr val="0000FF"/>
                </a:solidFill>
                <a:latin typeface="Tahoma"/>
                <a:cs typeface="Tahoma"/>
              </a:rPr>
              <a:t> </a:t>
            </a:r>
            <a:r>
              <a:rPr sz="800" b="1" spc="-5" dirty="0">
                <a:latin typeface="Tahoma"/>
                <a:cs typeface="Tahoma"/>
              </a:rPr>
              <a:t>delegates</a:t>
            </a:r>
            <a:r>
              <a:rPr sz="800" b="1" spc="-35" dirty="0">
                <a:latin typeface="Tahoma"/>
                <a:cs typeface="Tahoma"/>
              </a:rPr>
              <a:t> </a:t>
            </a:r>
            <a:r>
              <a:rPr sz="800" b="1" dirty="0">
                <a:latin typeface="Tahoma"/>
                <a:cs typeface="Tahoma"/>
              </a:rPr>
              <a:t>=</a:t>
            </a:r>
            <a:r>
              <a:rPr sz="800" b="1" spc="-10" dirty="0">
                <a:latin typeface="Tahoma"/>
                <a:cs typeface="Tahoma"/>
              </a:rPr>
              <a:t> </a:t>
            </a:r>
            <a:r>
              <a:rPr sz="800" b="1" spc="5" dirty="0">
                <a:latin typeface="Tahoma"/>
                <a:cs typeface="Tahoma"/>
              </a:rPr>
              <a:t>415</a:t>
            </a:r>
            <a:endParaRPr sz="800">
              <a:latin typeface="Tahoma"/>
              <a:cs typeface="Tahoma"/>
            </a:endParaRPr>
          </a:p>
          <a:p>
            <a:pPr marL="142240" indent="-129539">
              <a:lnSpc>
                <a:spcPct val="100000"/>
              </a:lnSpc>
              <a:buFont typeface="Arial"/>
              <a:buChar char="•"/>
              <a:tabLst>
                <a:tab pos="142240" algn="l"/>
              </a:tabLst>
            </a:pPr>
            <a:r>
              <a:rPr sz="800" b="1" dirty="0">
                <a:latin typeface="Tahoma"/>
                <a:cs typeface="Tahoma"/>
              </a:rPr>
              <a:t>CA</a:t>
            </a:r>
            <a:r>
              <a:rPr sz="800" b="1" spc="-10" dirty="0">
                <a:latin typeface="Tahoma"/>
                <a:cs typeface="Tahoma"/>
              </a:rPr>
              <a:t> </a:t>
            </a:r>
            <a:r>
              <a:rPr sz="800" b="1" spc="-5" dirty="0">
                <a:solidFill>
                  <a:srgbClr val="FF0000"/>
                </a:solidFill>
                <a:latin typeface="Tahoma"/>
                <a:cs typeface="Tahoma"/>
              </a:rPr>
              <a:t>Republican</a:t>
            </a:r>
            <a:r>
              <a:rPr sz="800" b="1" spc="-30" dirty="0">
                <a:solidFill>
                  <a:srgbClr val="FF0000"/>
                </a:solidFill>
                <a:latin typeface="Tahoma"/>
                <a:cs typeface="Tahoma"/>
              </a:rPr>
              <a:t> </a:t>
            </a:r>
            <a:r>
              <a:rPr sz="800" b="1" spc="-5" dirty="0">
                <a:latin typeface="Tahoma"/>
                <a:cs typeface="Tahoma"/>
              </a:rPr>
              <a:t>delegates</a:t>
            </a:r>
            <a:r>
              <a:rPr sz="800" b="1" spc="-25" dirty="0">
                <a:latin typeface="Tahoma"/>
                <a:cs typeface="Tahoma"/>
              </a:rPr>
              <a:t> </a:t>
            </a:r>
            <a:r>
              <a:rPr sz="800" b="1" dirty="0">
                <a:latin typeface="Tahoma"/>
                <a:cs typeface="Tahoma"/>
              </a:rPr>
              <a:t>=</a:t>
            </a:r>
            <a:r>
              <a:rPr sz="800" b="1" spc="-10" dirty="0">
                <a:latin typeface="Tahoma"/>
                <a:cs typeface="Tahoma"/>
              </a:rPr>
              <a:t> </a:t>
            </a:r>
            <a:r>
              <a:rPr sz="800" b="1" dirty="0">
                <a:latin typeface="Tahoma"/>
                <a:cs typeface="Tahoma"/>
              </a:rPr>
              <a:t>172</a:t>
            </a:r>
            <a:endParaRPr sz="800">
              <a:latin typeface="Tahoma"/>
              <a:cs typeface="Tahoma"/>
            </a:endParaRPr>
          </a:p>
          <a:p>
            <a:pPr>
              <a:lnSpc>
                <a:spcPct val="100000"/>
              </a:lnSpc>
              <a:spcBef>
                <a:spcPts val="55"/>
              </a:spcBef>
              <a:buFont typeface="Arial"/>
              <a:buChar char="•"/>
            </a:pPr>
            <a:endParaRPr sz="700">
              <a:latin typeface="Tahoma"/>
              <a:cs typeface="Tahoma"/>
            </a:endParaRPr>
          </a:p>
          <a:p>
            <a:pPr marL="12700">
              <a:lnSpc>
                <a:spcPct val="100000"/>
              </a:lnSpc>
              <a:spcBef>
                <a:spcPts val="5"/>
              </a:spcBef>
            </a:pPr>
            <a:r>
              <a:rPr sz="800" b="1" dirty="0">
                <a:latin typeface="Tahoma"/>
                <a:cs typeface="Tahoma"/>
              </a:rPr>
              <a:t>WINNER-TAKE-ALL</a:t>
            </a:r>
            <a:endParaRPr sz="800">
              <a:latin typeface="Tahoma"/>
              <a:cs typeface="Tahoma"/>
            </a:endParaRPr>
          </a:p>
          <a:p>
            <a:pPr marL="184785" marR="5080" indent="-172720">
              <a:lnSpc>
                <a:spcPct val="100000"/>
              </a:lnSpc>
              <a:buFont typeface="Arial"/>
              <a:buChar char="•"/>
              <a:tabLst>
                <a:tab pos="184785" algn="l"/>
                <a:tab pos="185420" algn="l"/>
              </a:tabLst>
            </a:pPr>
            <a:r>
              <a:rPr sz="700" spc="-10" dirty="0">
                <a:latin typeface="Tahoma"/>
                <a:cs typeface="Tahoma"/>
              </a:rPr>
              <a:t>Candidate</a:t>
            </a:r>
            <a:r>
              <a:rPr sz="700" spc="35" dirty="0">
                <a:latin typeface="Tahoma"/>
                <a:cs typeface="Tahoma"/>
              </a:rPr>
              <a:t> </a:t>
            </a:r>
            <a:r>
              <a:rPr sz="700" spc="-5" dirty="0">
                <a:latin typeface="Tahoma"/>
                <a:cs typeface="Tahoma"/>
              </a:rPr>
              <a:t>getting</a:t>
            </a:r>
            <a:r>
              <a:rPr sz="700" spc="35" dirty="0">
                <a:latin typeface="Tahoma"/>
                <a:cs typeface="Tahoma"/>
              </a:rPr>
              <a:t> </a:t>
            </a:r>
            <a:r>
              <a:rPr sz="700" spc="-10" dirty="0">
                <a:latin typeface="Tahoma"/>
                <a:cs typeface="Tahoma"/>
              </a:rPr>
              <a:t>the</a:t>
            </a:r>
            <a:r>
              <a:rPr sz="700" spc="10" dirty="0">
                <a:latin typeface="Tahoma"/>
                <a:cs typeface="Tahoma"/>
              </a:rPr>
              <a:t> </a:t>
            </a:r>
            <a:r>
              <a:rPr sz="700" spc="-5" dirty="0">
                <a:latin typeface="Tahoma"/>
                <a:cs typeface="Tahoma"/>
              </a:rPr>
              <a:t>most</a:t>
            </a:r>
            <a:r>
              <a:rPr sz="700" spc="10" dirty="0">
                <a:latin typeface="Tahoma"/>
                <a:cs typeface="Tahoma"/>
              </a:rPr>
              <a:t> </a:t>
            </a:r>
            <a:r>
              <a:rPr sz="700" spc="-5" dirty="0">
                <a:latin typeface="Tahoma"/>
                <a:cs typeface="Tahoma"/>
              </a:rPr>
              <a:t>votes from</a:t>
            </a:r>
            <a:r>
              <a:rPr sz="700" spc="15" dirty="0">
                <a:latin typeface="Tahoma"/>
                <a:cs typeface="Tahoma"/>
              </a:rPr>
              <a:t> </a:t>
            </a:r>
            <a:r>
              <a:rPr sz="700" spc="-5" dirty="0">
                <a:latin typeface="Tahoma"/>
                <a:cs typeface="Tahoma"/>
              </a:rPr>
              <a:t>a</a:t>
            </a:r>
            <a:r>
              <a:rPr sz="700" dirty="0">
                <a:latin typeface="Tahoma"/>
                <a:cs typeface="Tahoma"/>
              </a:rPr>
              <a:t> </a:t>
            </a:r>
            <a:r>
              <a:rPr sz="700" spc="-10" dirty="0">
                <a:latin typeface="Tahoma"/>
                <a:cs typeface="Tahoma"/>
              </a:rPr>
              <a:t>state's </a:t>
            </a:r>
            <a:r>
              <a:rPr sz="700" spc="-204" dirty="0">
                <a:latin typeface="Tahoma"/>
                <a:cs typeface="Tahoma"/>
              </a:rPr>
              <a:t> </a:t>
            </a:r>
            <a:r>
              <a:rPr sz="700" spc="-10" dirty="0">
                <a:latin typeface="Tahoma"/>
                <a:cs typeface="Tahoma"/>
              </a:rPr>
              <a:t>caucus</a:t>
            </a:r>
            <a:r>
              <a:rPr sz="700" spc="15" dirty="0">
                <a:latin typeface="Tahoma"/>
                <a:cs typeface="Tahoma"/>
              </a:rPr>
              <a:t> </a:t>
            </a:r>
            <a:r>
              <a:rPr sz="700" dirty="0">
                <a:latin typeface="Tahoma"/>
                <a:cs typeface="Tahoma"/>
              </a:rPr>
              <a:t>or</a:t>
            </a:r>
            <a:r>
              <a:rPr sz="700" spc="-5" dirty="0">
                <a:latin typeface="Tahoma"/>
                <a:cs typeface="Tahoma"/>
              </a:rPr>
              <a:t> primary</a:t>
            </a:r>
            <a:r>
              <a:rPr sz="700" spc="10" dirty="0">
                <a:latin typeface="Tahoma"/>
                <a:cs typeface="Tahoma"/>
              </a:rPr>
              <a:t> </a:t>
            </a:r>
            <a:r>
              <a:rPr sz="700" spc="-5" dirty="0">
                <a:latin typeface="Tahoma"/>
                <a:cs typeface="Tahoma"/>
              </a:rPr>
              <a:t>gets</a:t>
            </a:r>
            <a:r>
              <a:rPr sz="700" spc="5" dirty="0">
                <a:latin typeface="Tahoma"/>
                <a:cs typeface="Tahoma"/>
              </a:rPr>
              <a:t> </a:t>
            </a:r>
            <a:r>
              <a:rPr sz="700" spc="-10" dirty="0">
                <a:latin typeface="Tahoma"/>
                <a:cs typeface="Tahoma"/>
              </a:rPr>
              <a:t>all</a:t>
            </a:r>
            <a:r>
              <a:rPr sz="700" spc="15" dirty="0">
                <a:latin typeface="Tahoma"/>
                <a:cs typeface="Tahoma"/>
              </a:rPr>
              <a:t> </a:t>
            </a:r>
            <a:r>
              <a:rPr sz="700" dirty="0">
                <a:latin typeface="Tahoma"/>
                <a:cs typeface="Tahoma"/>
              </a:rPr>
              <a:t>of </a:t>
            </a:r>
            <a:r>
              <a:rPr sz="700" spc="-10" dirty="0">
                <a:latin typeface="Tahoma"/>
                <a:cs typeface="Tahoma"/>
              </a:rPr>
              <a:t>that</a:t>
            </a:r>
            <a:r>
              <a:rPr sz="700" spc="25" dirty="0">
                <a:latin typeface="Tahoma"/>
                <a:cs typeface="Tahoma"/>
              </a:rPr>
              <a:t> </a:t>
            </a:r>
            <a:r>
              <a:rPr sz="700" spc="-10" dirty="0">
                <a:latin typeface="Tahoma"/>
                <a:cs typeface="Tahoma"/>
              </a:rPr>
              <a:t>state's </a:t>
            </a:r>
            <a:r>
              <a:rPr sz="700" spc="-5" dirty="0">
                <a:latin typeface="Tahoma"/>
                <a:cs typeface="Tahoma"/>
              </a:rPr>
              <a:t> delegates</a:t>
            </a:r>
            <a:r>
              <a:rPr sz="700" dirty="0">
                <a:latin typeface="Tahoma"/>
                <a:cs typeface="Tahoma"/>
              </a:rPr>
              <a:t> </a:t>
            </a:r>
            <a:r>
              <a:rPr sz="700" spc="-10" dirty="0">
                <a:latin typeface="Tahoma"/>
                <a:cs typeface="Tahoma"/>
              </a:rPr>
              <a:t>at</a:t>
            </a:r>
            <a:r>
              <a:rPr sz="700" dirty="0">
                <a:latin typeface="Tahoma"/>
                <a:cs typeface="Tahoma"/>
              </a:rPr>
              <a:t> </a:t>
            </a:r>
            <a:r>
              <a:rPr sz="700" spc="-10" dirty="0">
                <a:latin typeface="Tahoma"/>
                <a:cs typeface="Tahoma"/>
              </a:rPr>
              <a:t>the</a:t>
            </a:r>
            <a:r>
              <a:rPr sz="700" spc="10" dirty="0">
                <a:latin typeface="Tahoma"/>
                <a:cs typeface="Tahoma"/>
              </a:rPr>
              <a:t> </a:t>
            </a:r>
            <a:r>
              <a:rPr sz="700" spc="-10" dirty="0">
                <a:latin typeface="Tahoma"/>
                <a:cs typeface="Tahoma"/>
              </a:rPr>
              <a:t>national</a:t>
            </a:r>
            <a:r>
              <a:rPr sz="700" spc="25" dirty="0">
                <a:latin typeface="Tahoma"/>
                <a:cs typeface="Tahoma"/>
              </a:rPr>
              <a:t> </a:t>
            </a:r>
            <a:r>
              <a:rPr sz="700" spc="-5" dirty="0">
                <a:latin typeface="Tahoma"/>
                <a:cs typeface="Tahoma"/>
              </a:rPr>
              <a:t>convention.</a:t>
            </a:r>
            <a:endParaRPr sz="700">
              <a:latin typeface="Tahoma"/>
              <a:cs typeface="Tahoma"/>
            </a:endParaRPr>
          </a:p>
          <a:p>
            <a:pPr marL="12700">
              <a:lnSpc>
                <a:spcPct val="100000"/>
              </a:lnSpc>
              <a:spcBef>
                <a:spcPts val="110"/>
              </a:spcBef>
            </a:pPr>
            <a:r>
              <a:rPr sz="800" b="1" spc="-5" dirty="0">
                <a:latin typeface="Tahoma"/>
                <a:cs typeface="Tahoma"/>
              </a:rPr>
              <a:t>PROPORTIONAL</a:t>
            </a:r>
            <a:endParaRPr sz="800">
              <a:latin typeface="Tahoma"/>
              <a:cs typeface="Tahoma"/>
            </a:endParaRPr>
          </a:p>
          <a:p>
            <a:pPr marL="184785" marR="40005" indent="-172720">
              <a:lnSpc>
                <a:spcPct val="100000"/>
              </a:lnSpc>
              <a:spcBef>
                <a:spcPts val="15"/>
              </a:spcBef>
              <a:buFont typeface="Arial"/>
              <a:buChar char="•"/>
              <a:tabLst>
                <a:tab pos="184785" algn="l"/>
                <a:tab pos="185420" algn="l"/>
              </a:tabLst>
            </a:pPr>
            <a:r>
              <a:rPr sz="700" spc="-5" dirty="0">
                <a:latin typeface="Tahoma"/>
                <a:cs typeface="Tahoma"/>
              </a:rPr>
              <a:t>Each </a:t>
            </a:r>
            <a:r>
              <a:rPr sz="700" spc="-10" dirty="0">
                <a:latin typeface="Tahoma"/>
                <a:cs typeface="Tahoma"/>
              </a:rPr>
              <a:t>candidate</a:t>
            </a:r>
            <a:r>
              <a:rPr sz="700" spc="25" dirty="0">
                <a:latin typeface="Tahoma"/>
                <a:cs typeface="Tahoma"/>
              </a:rPr>
              <a:t> </a:t>
            </a:r>
            <a:r>
              <a:rPr sz="700" spc="-5" dirty="0">
                <a:latin typeface="Tahoma"/>
                <a:cs typeface="Tahoma"/>
              </a:rPr>
              <a:t>is</a:t>
            </a:r>
            <a:r>
              <a:rPr sz="700" spc="20" dirty="0">
                <a:latin typeface="Tahoma"/>
                <a:cs typeface="Tahoma"/>
              </a:rPr>
              <a:t> </a:t>
            </a:r>
            <a:r>
              <a:rPr sz="700" spc="-10" dirty="0">
                <a:latin typeface="Tahoma"/>
                <a:cs typeface="Tahoma"/>
              </a:rPr>
              <a:t>awarded</a:t>
            </a:r>
            <a:r>
              <a:rPr sz="700" dirty="0">
                <a:latin typeface="Tahoma"/>
                <a:cs typeface="Tahoma"/>
              </a:rPr>
              <a:t> </a:t>
            </a:r>
            <a:r>
              <a:rPr sz="700" spc="-5" dirty="0">
                <a:latin typeface="Tahoma"/>
                <a:cs typeface="Tahoma"/>
              </a:rPr>
              <a:t>a</a:t>
            </a:r>
            <a:r>
              <a:rPr sz="700" dirty="0">
                <a:latin typeface="Tahoma"/>
                <a:cs typeface="Tahoma"/>
              </a:rPr>
              <a:t> </a:t>
            </a:r>
            <a:r>
              <a:rPr sz="700" spc="-5" dirty="0">
                <a:latin typeface="Tahoma"/>
                <a:cs typeface="Tahoma"/>
              </a:rPr>
              <a:t>number</a:t>
            </a:r>
            <a:r>
              <a:rPr sz="700" spc="5" dirty="0">
                <a:latin typeface="Tahoma"/>
                <a:cs typeface="Tahoma"/>
              </a:rPr>
              <a:t> </a:t>
            </a:r>
            <a:r>
              <a:rPr sz="700" dirty="0">
                <a:latin typeface="Tahoma"/>
                <a:cs typeface="Tahoma"/>
              </a:rPr>
              <a:t>of </a:t>
            </a:r>
            <a:r>
              <a:rPr sz="700" spc="5" dirty="0">
                <a:latin typeface="Tahoma"/>
                <a:cs typeface="Tahoma"/>
              </a:rPr>
              <a:t> </a:t>
            </a:r>
            <a:r>
              <a:rPr sz="700" spc="-5" dirty="0">
                <a:latin typeface="Tahoma"/>
                <a:cs typeface="Tahoma"/>
              </a:rPr>
              <a:t>delegates</a:t>
            </a:r>
            <a:r>
              <a:rPr sz="700" dirty="0">
                <a:latin typeface="Tahoma"/>
                <a:cs typeface="Tahoma"/>
              </a:rPr>
              <a:t> </a:t>
            </a:r>
            <a:r>
              <a:rPr sz="700" spc="-5" dirty="0">
                <a:latin typeface="Tahoma"/>
                <a:cs typeface="Tahoma"/>
              </a:rPr>
              <a:t>in proportion</a:t>
            </a:r>
            <a:r>
              <a:rPr sz="700" spc="-10" dirty="0">
                <a:latin typeface="Tahoma"/>
                <a:cs typeface="Tahoma"/>
              </a:rPr>
              <a:t> to</a:t>
            </a:r>
            <a:r>
              <a:rPr sz="700" spc="10" dirty="0">
                <a:latin typeface="Tahoma"/>
                <a:cs typeface="Tahoma"/>
              </a:rPr>
              <a:t> </a:t>
            </a:r>
            <a:r>
              <a:rPr sz="700" spc="-5" dirty="0">
                <a:latin typeface="Tahoma"/>
                <a:cs typeface="Tahoma"/>
              </a:rPr>
              <a:t>their</a:t>
            </a:r>
            <a:r>
              <a:rPr sz="700" spc="15" dirty="0">
                <a:latin typeface="Tahoma"/>
                <a:cs typeface="Tahoma"/>
              </a:rPr>
              <a:t> </a:t>
            </a:r>
            <a:r>
              <a:rPr sz="700" spc="-5" dirty="0">
                <a:latin typeface="Tahoma"/>
                <a:cs typeface="Tahoma"/>
              </a:rPr>
              <a:t>support</a:t>
            </a:r>
            <a:r>
              <a:rPr sz="700" dirty="0">
                <a:latin typeface="Tahoma"/>
                <a:cs typeface="Tahoma"/>
              </a:rPr>
              <a:t> </a:t>
            </a:r>
            <a:r>
              <a:rPr sz="700" spc="-5" dirty="0">
                <a:latin typeface="Tahoma"/>
                <a:cs typeface="Tahoma"/>
              </a:rPr>
              <a:t>in</a:t>
            </a:r>
            <a:r>
              <a:rPr sz="700" spc="10" dirty="0">
                <a:latin typeface="Tahoma"/>
                <a:cs typeface="Tahoma"/>
              </a:rPr>
              <a:t> </a:t>
            </a:r>
            <a:r>
              <a:rPr sz="700" spc="-10" dirty="0">
                <a:latin typeface="Tahoma"/>
                <a:cs typeface="Tahoma"/>
              </a:rPr>
              <a:t>the </a:t>
            </a:r>
            <a:r>
              <a:rPr sz="700" spc="-5" dirty="0">
                <a:latin typeface="Tahoma"/>
                <a:cs typeface="Tahoma"/>
              </a:rPr>
              <a:t> </a:t>
            </a:r>
            <a:r>
              <a:rPr sz="700" spc="-10" dirty="0">
                <a:latin typeface="Tahoma"/>
                <a:cs typeface="Tahoma"/>
              </a:rPr>
              <a:t>state</a:t>
            </a:r>
            <a:r>
              <a:rPr sz="700" spc="15" dirty="0">
                <a:latin typeface="Tahoma"/>
                <a:cs typeface="Tahoma"/>
              </a:rPr>
              <a:t> </a:t>
            </a:r>
            <a:r>
              <a:rPr sz="700" spc="-5" dirty="0">
                <a:latin typeface="Tahoma"/>
                <a:cs typeface="Tahoma"/>
              </a:rPr>
              <a:t>caucuses</a:t>
            </a:r>
            <a:r>
              <a:rPr sz="700" dirty="0">
                <a:latin typeface="Tahoma"/>
                <a:cs typeface="Tahoma"/>
              </a:rPr>
              <a:t> or</a:t>
            </a:r>
            <a:r>
              <a:rPr sz="700" spc="-10" dirty="0">
                <a:latin typeface="Tahoma"/>
                <a:cs typeface="Tahoma"/>
              </a:rPr>
              <a:t> the</a:t>
            </a:r>
            <a:r>
              <a:rPr sz="700" spc="5" dirty="0">
                <a:latin typeface="Tahoma"/>
                <a:cs typeface="Tahoma"/>
              </a:rPr>
              <a:t> </a:t>
            </a:r>
            <a:r>
              <a:rPr sz="700" spc="-5" dirty="0">
                <a:latin typeface="Tahoma"/>
                <a:cs typeface="Tahoma"/>
              </a:rPr>
              <a:t>number</a:t>
            </a:r>
            <a:r>
              <a:rPr sz="700" spc="-10" dirty="0">
                <a:latin typeface="Tahoma"/>
                <a:cs typeface="Tahoma"/>
              </a:rPr>
              <a:t> </a:t>
            </a:r>
            <a:r>
              <a:rPr sz="700" spc="-5" dirty="0">
                <a:latin typeface="Tahoma"/>
                <a:cs typeface="Tahoma"/>
              </a:rPr>
              <a:t>of primary</a:t>
            </a:r>
            <a:r>
              <a:rPr sz="700" spc="15" dirty="0">
                <a:latin typeface="Tahoma"/>
                <a:cs typeface="Tahoma"/>
              </a:rPr>
              <a:t> </a:t>
            </a:r>
            <a:r>
              <a:rPr sz="700" spc="-5" dirty="0">
                <a:latin typeface="Tahoma"/>
                <a:cs typeface="Tahoma"/>
              </a:rPr>
              <a:t>votes </a:t>
            </a:r>
            <a:r>
              <a:rPr sz="700" spc="-200" dirty="0">
                <a:latin typeface="Tahoma"/>
                <a:cs typeface="Tahoma"/>
              </a:rPr>
              <a:t> </a:t>
            </a:r>
            <a:r>
              <a:rPr sz="700" spc="-5" dirty="0">
                <a:latin typeface="Tahoma"/>
                <a:cs typeface="Tahoma"/>
              </a:rPr>
              <a:t>they</a:t>
            </a:r>
            <a:r>
              <a:rPr sz="700" spc="5" dirty="0">
                <a:latin typeface="Tahoma"/>
                <a:cs typeface="Tahoma"/>
              </a:rPr>
              <a:t> </a:t>
            </a:r>
            <a:r>
              <a:rPr sz="700" spc="-5" dirty="0">
                <a:latin typeface="Tahoma"/>
                <a:cs typeface="Tahoma"/>
              </a:rPr>
              <a:t>won.</a:t>
            </a:r>
            <a:endParaRPr sz="700">
              <a:latin typeface="Tahoma"/>
              <a:cs typeface="Tahoma"/>
            </a:endParaRPr>
          </a:p>
          <a:p>
            <a:pPr>
              <a:lnSpc>
                <a:spcPct val="100000"/>
              </a:lnSpc>
              <a:spcBef>
                <a:spcPts val="50"/>
              </a:spcBef>
            </a:pPr>
            <a:endParaRPr sz="700">
              <a:latin typeface="Tahoma"/>
              <a:cs typeface="Tahoma"/>
            </a:endParaRPr>
          </a:p>
          <a:p>
            <a:pPr marL="12700" marR="54610">
              <a:lnSpc>
                <a:spcPct val="100000"/>
              </a:lnSpc>
            </a:pPr>
            <a:r>
              <a:rPr sz="800" b="1" spc="-5" dirty="0">
                <a:latin typeface="Tahoma"/>
                <a:cs typeface="Tahoma"/>
              </a:rPr>
              <a:t>In</a:t>
            </a:r>
            <a:r>
              <a:rPr sz="800" b="1" spc="-10" dirty="0">
                <a:latin typeface="Tahoma"/>
                <a:cs typeface="Tahoma"/>
              </a:rPr>
              <a:t> </a:t>
            </a:r>
            <a:r>
              <a:rPr sz="800" b="1" dirty="0">
                <a:latin typeface="Tahoma"/>
                <a:cs typeface="Tahoma"/>
              </a:rPr>
              <a:t>order</a:t>
            </a:r>
            <a:r>
              <a:rPr sz="800" b="1" spc="-10" dirty="0">
                <a:latin typeface="Tahoma"/>
                <a:cs typeface="Tahoma"/>
              </a:rPr>
              <a:t> </a:t>
            </a:r>
            <a:r>
              <a:rPr sz="800" b="1" dirty="0">
                <a:latin typeface="Tahoma"/>
                <a:cs typeface="Tahoma"/>
              </a:rPr>
              <a:t>to</a:t>
            </a:r>
            <a:r>
              <a:rPr sz="800" b="1" spc="-10" dirty="0">
                <a:latin typeface="Tahoma"/>
                <a:cs typeface="Tahoma"/>
              </a:rPr>
              <a:t> </a:t>
            </a:r>
            <a:r>
              <a:rPr sz="800" b="1" dirty="0">
                <a:latin typeface="Tahoma"/>
                <a:cs typeface="Tahoma"/>
              </a:rPr>
              <a:t>become</a:t>
            </a:r>
            <a:r>
              <a:rPr sz="800" b="1" spc="-5" dirty="0">
                <a:latin typeface="Tahoma"/>
                <a:cs typeface="Tahoma"/>
              </a:rPr>
              <a:t> </a:t>
            </a:r>
            <a:r>
              <a:rPr sz="800" b="1" dirty="0">
                <a:latin typeface="Tahoma"/>
                <a:cs typeface="Tahoma"/>
              </a:rPr>
              <a:t>the</a:t>
            </a:r>
            <a:r>
              <a:rPr sz="800" b="1" spc="-20" dirty="0">
                <a:latin typeface="Tahoma"/>
                <a:cs typeface="Tahoma"/>
              </a:rPr>
              <a:t> </a:t>
            </a:r>
            <a:r>
              <a:rPr sz="800" b="1" dirty="0">
                <a:latin typeface="Tahoma"/>
                <a:cs typeface="Tahoma"/>
              </a:rPr>
              <a:t>party</a:t>
            </a:r>
            <a:r>
              <a:rPr sz="800" b="1" spc="-15" dirty="0">
                <a:latin typeface="Tahoma"/>
                <a:cs typeface="Tahoma"/>
              </a:rPr>
              <a:t> </a:t>
            </a:r>
            <a:r>
              <a:rPr sz="800" b="1" dirty="0">
                <a:latin typeface="Tahoma"/>
                <a:cs typeface="Tahoma"/>
              </a:rPr>
              <a:t>nominee, </a:t>
            </a:r>
            <a:r>
              <a:rPr sz="800" b="1" spc="-220" dirty="0">
                <a:latin typeface="Tahoma"/>
                <a:cs typeface="Tahoma"/>
              </a:rPr>
              <a:t> </a:t>
            </a:r>
            <a:r>
              <a:rPr sz="800" b="1" dirty="0">
                <a:latin typeface="Tahoma"/>
                <a:cs typeface="Tahoma"/>
              </a:rPr>
              <a:t>you must win a </a:t>
            </a:r>
            <a:r>
              <a:rPr sz="800" b="1" spc="-5" dirty="0">
                <a:latin typeface="Tahoma"/>
                <a:cs typeface="Tahoma"/>
              </a:rPr>
              <a:t>majority of </a:t>
            </a:r>
            <a:r>
              <a:rPr sz="800" b="1" dirty="0">
                <a:latin typeface="Tahoma"/>
                <a:cs typeface="Tahoma"/>
              </a:rPr>
              <a:t>the </a:t>
            </a:r>
            <a:r>
              <a:rPr sz="800" b="1" spc="5" dirty="0">
                <a:latin typeface="Tahoma"/>
                <a:cs typeface="Tahoma"/>
              </a:rPr>
              <a:t> </a:t>
            </a:r>
            <a:r>
              <a:rPr sz="800" b="1" spc="-5" dirty="0">
                <a:latin typeface="Tahoma"/>
                <a:cs typeface="Tahoma"/>
              </a:rPr>
              <a:t>nationwide</a:t>
            </a:r>
            <a:r>
              <a:rPr sz="800" b="1" spc="-25" dirty="0">
                <a:latin typeface="Tahoma"/>
                <a:cs typeface="Tahoma"/>
              </a:rPr>
              <a:t> </a:t>
            </a:r>
            <a:r>
              <a:rPr sz="800" b="1" spc="-5" dirty="0">
                <a:latin typeface="Tahoma"/>
                <a:cs typeface="Tahoma"/>
              </a:rPr>
              <a:t>delegate</a:t>
            </a:r>
            <a:r>
              <a:rPr sz="800" b="1" spc="-30" dirty="0">
                <a:latin typeface="Tahoma"/>
                <a:cs typeface="Tahoma"/>
              </a:rPr>
              <a:t> </a:t>
            </a:r>
            <a:r>
              <a:rPr sz="800" b="1" spc="-5" dirty="0">
                <a:latin typeface="Tahoma"/>
                <a:cs typeface="Tahoma"/>
              </a:rPr>
              <a:t>votes.</a:t>
            </a:r>
            <a:endParaRPr sz="800">
              <a:latin typeface="Tahoma"/>
              <a:cs typeface="Tahoma"/>
            </a:endParaRPr>
          </a:p>
        </p:txBody>
      </p:sp>
      <p:grpSp>
        <p:nvGrpSpPr>
          <p:cNvPr id="6" name="object 6"/>
          <p:cNvGrpSpPr/>
          <p:nvPr/>
        </p:nvGrpSpPr>
        <p:grpSpPr>
          <a:xfrm>
            <a:off x="2692844" y="854900"/>
            <a:ext cx="2294255" cy="4209415"/>
            <a:chOff x="2692844" y="854900"/>
            <a:chExt cx="2294255" cy="4209415"/>
          </a:xfrm>
        </p:grpSpPr>
        <p:sp>
          <p:nvSpPr>
            <p:cNvPr id="7" name="object 7"/>
            <p:cNvSpPr/>
            <p:nvPr/>
          </p:nvSpPr>
          <p:spPr>
            <a:xfrm>
              <a:off x="2705862" y="867918"/>
              <a:ext cx="2268220" cy="4183379"/>
            </a:xfrm>
            <a:custGeom>
              <a:avLst/>
              <a:gdLst/>
              <a:ahLst/>
              <a:cxnLst/>
              <a:rect l="l" t="t" r="r" b="b"/>
              <a:pathLst>
                <a:path w="2268220" h="4183379">
                  <a:moveTo>
                    <a:pt x="1900174" y="0"/>
                  </a:moveTo>
                  <a:lnTo>
                    <a:pt x="0" y="0"/>
                  </a:lnTo>
                  <a:lnTo>
                    <a:pt x="0" y="4183380"/>
                  </a:lnTo>
                  <a:lnTo>
                    <a:pt x="1900174" y="4183380"/>
                  </a:lnTo>
                  <a:lnTo>
                    <a:pt x="1900174" y="2340229"/>
                  </a:lnTo>
                  <a:lnTo>
                    <a:pt x="1991105" y="2340229"/>
                  </a:lnTo>
                  <a:lnTo>
                    <a:pt x="1991105" y="2748026"/>
                  </a:lnTo>
                  <a:lnTo>
                    <a:pt x="2267712" y="2091690"/>
                  </a:lnTo>
                  <a:lnTo>
                    <a:pt x="1991105" y="1435354"/>
                  </a:lnTo>
                  <a:lnTo>
                    <a:pt x="1991105" y="1843151"/>
                  </a:lnTo>
                  <a:lnTo>
                    <a:pt x="1900174" y="1843151"/>
                  </a:lnTo>
                  <a:lnTo>
                    <a:pt x="1900174" y="0"/>
                  </a:lnTo>
                  <a:close/>
                </a:path>
              </a:pathLst>
            </a:custGeom>
            <a:solidFill>
              <a:srgbClr val="FFFFFF"/>
            </a:solidFill>
          </p:spPr>
          <p:txBody>
            <a:bodyPr wrap="square" lIns="0" tIns="0" rIns="0" bIns="0" rtlCol="0"/>
            <a:lstStyle/>
            <a:p>
              <a:endParaRPr/>
            </a:p>
          </p:txBody>
        </p:sp>
        <p:sp>
          <p:nvSpPr>
            <p:cNvPr id="8" name="object 8"/>
            <p:cNvSpPr/>
            <p:nvPr/>
          </p:nvSpPr>
          <p:spPr>
            <a:xfrm>
              <a:off x="2705862" y="867918"/>
              <a:ext cx="2268220" cy="4183379"/>
            </a:xfrm>
            <a:custGeom>
              <a:avLst/>
              <a:gdLst/>
              <a:ahLst/>
              <a:cxnLst/>
              <a:rect l="l" t="t" r="r" b="b"/>
              <a:pathLst>
                <a:path w="2268220" h="4183379">
                  <a:moveTo>
                    <a:pt x="0" y="0"/>
                  </a:moveTo>
                  <a:lnTo>
                    <a:pt x="1900174" y="0"/>
                  </a:lnTo>
                  <a:lnTo>
                    <a:pt x="1900174" y="1843151"/>
                  </a:lnTo>
                  <a:lnTo>
                    <a:pt x="1991105" y="1843151"/>
                  </a:lnTo>
                  <a:lnTo>
                    <a:pt x="1991105" y="1435354"/>
                  </a:lnTo>
                  <a:lnTo>
                    <a:pt x="2267712" y="2091690"/>
                  </a:lnTo>
                  <a:lnTo>
                    <a:pt x="1991105" y="2748026"/>
                  </a:lnTo>
                  <a:lnTo>
                    <a:pt x="1991105" y="2340229"/>
                  </a:lnTo>
                  <a:lnTo>
                    <a:pt x="1900174" y="2340229"/>
                  </a:lnTo>
                  <a:lnTo>
                    <a:pt x="1900174" y="4183380"/>
                  </a:lnTo>
                  <a:lnTo>
                    <a:pt x="0" y="4183380"/>
                  </a:lnTo>
                  <a:lnTo>
                    <a:pt x="0" y="0"/>
                  </a:lnTo>
                  <a:close/>
                </a:path>
              </a:pathLst>
            </a:custGeom>
            <a:ln w="25908">
              <a:solidFill>
                <a:srgbClr val="000000"/>
              </a:solidFill>
            </a:ln>
          </p:spPr>
          <p:txBody>
            <a:bodyPr wrap="square" lIns="0" tIns="0" rIns="0" bIns="0" rtlCol="0"/>
            <a:lstStyle/>
            <a:p>
              <a:endParaRPr/>
            </a:p>
          </p:txBody>
        </p:sp>
      </p:grpSp>
      <p:sp>
        <p:nvSpPr>
          <p:cNvPr id="9" name="object 9"/>
          <p:cNvSpPr txBox="1"/>
          <p:nvPr/>
        </p:nvSpPr>
        <p:spPr>
          <a:xfrm>
            <a:off x="2985642" y="886714"/>
            <a:ext cx="1339850" cy="278130"/>
          </a:xfrm>
          <a:prstGeom prst="rect">
            <a:avLst/>
          </a:prstGeom>
        </p:spPr>
        <p:txBody>
          <a:bodyPr vert="horz" wrap="square" lIns="0" tIns="11430" rIns="0" bIns="0" rtlCol="0">
            <a:spAutoFit/>
          </a:bodyPr>
          <a:lstStyle/>
          <a:p>
            <a:pPr marL="490855" marR="5080" indent="-478790">
              <a:lnSpc>
                <a:spcPct val="103699"/>
              </a:lnSpc>
              <a:spcBef>
                <a:spcPts val="90"/>
              </a:spcBef>
            </a:pPr>
            <a:r>
              <a:rPr sz="800" b="1" spc="20" dirty="0">
                <a:latin typeface="Tahoma"/>
                <a:cs typeface="Tahoma"/>
              </a:rPr>
              <a:t>N</a:t>
            </a:r>
            <a:r>
              <a:rPr sz="800" b="1" spc="5" dirty="0">
                <a:latin typeface="Tahoma"/>
                <a:cs typeface="Tahoma"/>
              </a:rPr>
              <a:t>A</a:t>
            </a:r>
            <a:r>
              <a:rPr sz="800" b="1" spc="10" dirty="0">
                <a:latin typeface="Tahoma"/>
                <a:cs typeface="Tahoma"/>
              </a:rPr>
              <a:t>TI</a:t>
            </a:r>
            <a:r>
              <a:rPr sz="800" b="1" spc="20" dirty="0">
                <a:latin typeface="Tahoma"/>
                <a:cs typeface="Tahoma"/>
              </a:rPr>
              <a:t>O</a:t>
            </a:r>
            <a:r>
              <a:rPr sz="800" b="1" spc="15" dirty="0">
                <a:latin typeface="Tahoma"/>
                <a:cs typeface="Tahoma"/>
              </a:rPr>
              <a:t>NAL</a:t>
            </a:r>
            <a:r>
              <a:rPr sz="800" b="1" spc="-5" dirty="0">
                <a:latin typeface="Tahoma"/>
                <a:cs typeface="Tahoma"/>
              </a:rPr>
              <a:t> </a:t>
            </a:r>
            <a:r>
              <a:rPr sz="800" b="1" spc="15" dirty="0">
                <a:latin typeface="Tahoma"/>
                <a:cs typeface="Tahoma"/>
              </a:rPr>
              <a:t>CONV</a:t>
            </a:r>
            <a:r>
              <a:rPr sz="800" b="1" spc="5" dirty="0">
                <a:latin typeface="Tahoma"/>
                <a:cs typeface="Tahoma"/>
              </a:rPr>
              <a:t>E</a:t>
            </a:r>
            <a:r>
              <a:rPr sz="800" b="1" spc="20" dirty="0">
                <a:latin typeface="Tahoma"/>
                <a:cs typeface="Tahoma"/>
              </a:rPr>
              <a:t>N</a:t>
            </a:r>
            <a:r>
              <a:rPr sz="800" b="1" spc="10" dirty="0">
                <a:latin typeface="Tahoma"/>
                <a:cs typeface="Tahoma"/>
              </a:rPr>
              <a:t>TION  (JULY)</a:t>
            </a:r>
            <a:endParaRPr sz="800">
              <a:latin typeface="Tahoma"/>
              <a:cs typeface="Tahoma"/>
            </a:endParaRPr>
          </a:p>
        </p:txBody>
      </p:sp>
      <p:grpSp>
        <p:nvGrpSpPr>
          <p:cNvPr id="10" name="object 10"/>
          <p:cNvGrpSpPr/>
          <p:nvPr/>
        </p:nvGrpSpPr>
        <p:grpSpPr>
          <a:xfrm>
            <a:off x="4960556" y="854900"/>
            <a:ext cx="2292350" cy="4209415"/>
            <a:chOff x="4960556" y="854900"/>
            <a:chExt cx="2292350" cy="4209415"/>
          </a:xfrm>
        </p:grpSpPr>
        <p:sp>
          <p:nvSpPr>
            <p:cNvPr id="11" name="object 11"/>
            <p:cNvSpPr/>
            <p:nvPr/>
          </p:nvSpPr>
          <p:spPr>
            <a:xfrm>
              <a:off x="4973574" y="867918"/>
              <a:ext cx="2266315" cy="4183379"/>
            </a:xfrm>
            <a:custGeom>
              <a:avLst/>
              <a:gdLst/>
              <a:ahLst/>
              <a:cxnLst/>
              <a:rect l="l" t="t" r="r" b="b"/>
              <a:pathLst>
                <a:path w="2266315" h="4183379">
                  <a:moveTo>
                    <a:pt x="1898903" y="0"/>
                  </a:moveTo>
                  <a:lnTo>
                    <a:pt x="0" y="0"/>
                  </a:lnTo>
                  <a:lnTo>
                    <a:pt x="0" y="4183380"/>
                  </a:lnTo>
                  <a:lnTo>
                    <a:pt x="1898903" y="4183380"/>
                  </a:lnTo>
                  <a:lnTo>
                    <a:pt x="1898903" y="2260092"/>
                  </a:lnTo>
                  <a:lnTo>
                    <a:pt x="1989708" y="2260092"/>
                  </a:lnTo>
                  <a:lnTo>
                    <a:pt x="1989708" y="2647696"/>
                  </a:lnTo>
                  <a:lnTo>
                    <a:pt x="2266187" y="2091690"/>
                  </a:lnTo>
                  <a:lnTo>
                    <a:pt x="1989708" y="1535684"/>
                  </a:lnTo>
                  <a:lnTo>
                    <a:pt x="1989708" y="1923288"/>
                  </a:lnTo>
                  <a:lnTo>
                    <a:pt x="1898903" y="1923288"/>
                  </a:lnTo>
                  <a:lnTo>
                    <a:pt x="1898903" y="0"/>
                  </a:lnTo>
                  <a:close/>
                </a:path>
              </a:pathLst>
            </a:custGeom>
            <a:solidFill>
              <a:srgbClr val="FFFFFF"/>
            </a:solidFill>
          </p:spPr>
          <p:txBody>
            <a:bodyPr wrap="square" lIns="0" tIns="0" rIns="0" bIns="0" rtlCol="0"/>
            <a:lstStyle/>
            <a:p>
              <a:endParaRPr/>
            </a:p>
          </p:txBody>
        </p:sp>
        <p:sp>
          <p:nvSpPr>
            <p:cNvPr id="12" name="object 12"/>
            <p:cNvSpPr/>
            <p:nvPr/>
          </p:nvSpPr>
          <p:spPr>
            <a:xfrm>
              <a:off x="4973574" y="867918"/>
              <a:ext cx="2266315" cy="4183379"/>
            </a:xfrm>
            <a:custGeom>
              <a:avLst/>
              <a:gdLst/>
              <a:ahLst/>
              <a:cxnLst/>
              <a:rect l="l" t="t" r="r" b="b"/>
              <a:pathLst>
                <a:path w="2266315" h="4183379">
                  <a:moveTo>
                    <a:pt x="0" y="0"/>
                  </a:moveTo>
                  <a:lnTo>
                    <a:pt x="1898903" y="0"/>
                  </a:lnTo>
                  <a:lnTo>
                    <a:pt x="1898903" y="1923288"/>
                  </a:lnTo>
                  <a:lnTo>
                    <a:pt x="1989708" y="1923288"/>
                  </a:lnTo>
                  <a:lnTo>
                    <a:pt x="1989708" y="1535684"/>
                  </a:lnTo>
                  <a:lnTo>
                    <a:pt x="2266187" y="2091690"/>
                  </a:lnTo>
                  <a:lnTo>
                    <a:pt x="1989708" y="2647696"/>
                  </a:lnTo>
                  <a:lnTo>
                    <a:pt x="1989708" y="2260092"/>
                  </a:lnTo>
                  <a:lnTo>
                    <a:pt x="1898903" y="2260092"/>
                  </a:lnTo>
                  <a:lnTo>
                    <a:pt x="1898903" y="4183380"/>
                  </a:lnTo>
                  <a:lnTo>
                    <a:pt x="0" y="4183380"/>
                  </a:lnTo>
                  <a:lnTo>
                    <a:pt x="0" y="0"/>
                  </a:lnTo>
                  <a:close/>
                </a:path>
              </a:pathLst>
            </a:custGeom>
            <a:ln w="25908">
              <a:solidFill>
                <a:srgbClr val="000000"/>
              </a:solidFill>
            </a:ln>
          </p:spPr>
          <p:txBody>
            <a:bodyPr wrap="square" lIns="0" tIns="0" rIns="0" bIns="0" rtlCol="0"/>
            <a:lstStyle/>
            <a:p>
              <a:endParaRPr/>
            </a:p>
          </p:txBody>
        </p:sp>
      </p:grpSp>
      <p:sp>
        <p:nvSpPr>
          <p:cNvPr id="13" name="object 13"/>
          <p:cNvSpPr txBox="1"/>
          <p:nvPr/>
        </p:nvSpPr>
        <p:spPr>
          <a:xfrm>
            <a:off x="5379211" y="886714"/>
            <a:ext cx="1086485" cy="278130"/>
          </a:xfrm>
          <a:prstGeom prst="rect">
            <a:avLst/>
          </a:prstGeom>
        </p:spPr>
        <p:txBody>
          <a:bodyPr vert="horz" wrap="square" lIns="0" tIns="11430" rIns="0" bIns="0" rtlCol="0">
            <a:spAutoFit/>
          </a:bodyPr>
          <a:lstStyle/>
          <a:p>
            <a:pPr marL="193675" marR="5080" indent="-181610">
              <a:lnSpc>
                <a:spcPct val="103699"/>
              </a:lnSpc>
              <a:spcBef>
                <a:spcPts val="90"/>
              </a:spcBef>
            </a:pPr>
            <a:r>
              <a:rPr sz="800" b="1" spc="10" dirty="0">
                <a:latin typeface="Tahoma"/>
                <a:cs typeface="Tahoma"/>
              </a:rPr>
              <a:t>GENERAL</a:t>
            </a:r>
            <a:r>
              <a:rPr sz="800" b="1" spc="-30" dirty="0">
                <a:latin typeface="Tahoma"/>
                <a:cs typeface="Tahoma"/>
              </a:rPr>
              <a:t> </a:t>
            </a:r>
            <a:r>
              <a:rPr sz="800" b="1" spc="10" dirty="0">
                <a:latin typeface="Tahoma"/>
                <a:cs typeface="Tahoma"/>
              </a:rPr>
              <a:t>ELECTION </a:t>
            </a:r>
            <a:r>
              <a:rPr sz="800" b="1" spc="-220" dirty="0">
                <a:latin typeface="Tahoma"/>
                <a:cs typeface="Tahoma"/>
              </a:rPr>
              <a:t> </a:t>
            </a:r>
            <a:r>
              <a:rPr sz="800" b="1" spc="10" dirty="0">
                <a:latin typeface="Tahoma"/>
                <a:cs typeface="Tahoma"/>
              </a:rPr>
              <a:t>(NOVEMBER)</a:t>
            </a:r>
            <a:endParaRPr sz="800">
              <a:latin typeface="Tahoma"/>
              <a:cs typeface="Tahoma"/>
            </a:endParaRPr>
          </a:p>
        </p:txBody>
      </p:sp>
      <p:grpSp>
        <p:nvGrpSpPr>
          <p:cNvPr id="14" name="object 14"/>
          <p:cNvGrpSpPr/>
          <p:nvPr/>
        </p:nvGrpSpPr>
        <p:grpSpPr>
          <a:xfrm>
            <a:off x="7226744" y="854900"/>
            <a:ext cx="1931035" cy="4209415"/>
            <a:chOff x="7226744" y="854900"/>
            <a:chExt cx="1931035" cy="4209415"/>
          </a:xfrm>
        </p:grpSpPr>
        <p:sp>
          <p:nvSpPr>
            <p:cNvPr id="15" name="object 15"/>
            <p:cNvSpPr/>
            <p:nvPr/>
          </p:nvSpPr>
          <p:spPr>
            <a:xfrm>
              <a:off x="7239761" y="867918"/>
              <a:ext cx="1905000" cy="4183379"/>
            </a:xfrm>
            <a:custGeom>
              <a:avLst/>
              <a:gdLst/>
              <a:ahLst/>
              <a:cxnLst/>
              <a:rect l="l" t="t" r="r" b="b"/>
              <a:pathLst>
                <a:path w="1905000" h="4183379">
                  <a:moveTo>
                    <a:pt x="1905000" y="0"/>
                  </a:moveTo>
                  <a:lnTo>
                    <a:pt x="0" y="0"/>
                  </a:lnTo>
                  <a:lnTo>
                    <a:pt x="0" y="4183379"/>
                  </a:lnTo>
                  <a:lnTo>
                    <a:pt x="1905000" y="4183379"/>
                  </a:lnTo>
                  <a:lnTo>
                    <a:pt x="1905000" y="0"/>
                  </a:lnTo>
                  <a:close/>
                </a:path>
              </a:pathLst>
            </a:custGeom>
            <a:solidFill>
              <a:srgbClr val="FFFFFF"/>
            </a:solidFill>
          </p:spPr>
          <p:txBody>
            <a:bodyPr wrap="square" lIns="0" tIns="0" rIns="0" bIns="0" rtlCol="0"/>
            <a:lstStyle/>
            <a:p>
              <a:endParaRPr/>
            </a:p>
          </p:txBody>
        </p:sp>
        <p:sp>
          <p:nvSpPr>
            <p:cNvPr id="16" name="object 16"/>
            <p:cNvSpPr/>
            <p:nvPr/>
          </p:nvSpPr>
          <p:spPr>
            <a:xfrm>
              <a:off x="7239761" y="867918"/>
              <a:ext cx="1905000" cy="4183379"/>
            </a:xfrm>
            <a:custGeom>
              <a:avLst/>
              <a:gdLst/>
              <a:ahLst/>
              <a:cxnLst/>
              <a:rect l="l" t="t" r="r" b="b"/>
              <a:pathLst>
                <a:path w="1905000" h="4183379">
                  <a:moveTo>
                    <a:pt x="0" y="4183379"/>
                  </a:moveTo>
                  <a:lnTo>
                    <a:pt x="1905000" y="4183379"/>
                  </a:lnTo>
                  <a:lnTo>
                    <a:pt x="1905000" y="0"/>
                  </a:lnTo>
                  <a:lnTo>
                    <a:pt x="0" y="0"/>
                  </a:lnTo>
                  <a:lnTo>
                    <a:pt x="0" y="4183379"/>
                  </a:lnTo>
                  <a:close/>
                </a:path>
              </a:pathLst>
            </a:custGeom>
            <a:ln w="25908">
              <a:solidFill>
                <a:srgbClr val="000000"/>
              </a:solidFill>
            </a:ln>
          </p:spPr>
          <p:txBody>
            <a:bodyPr wrap="square" lIns="0" tIns="0" rIns="0" bIns="0" rtlCol="0"/>
            <a:lstStyle/>
            <a:p>
              <a:endParaRPr/>
            </a:p>
          </p:txBody>
        </p:sp>
      </p:grpSp>
      <p:sp>
        <p:nvSpPr>
          <p:cNvPr id="17" name="object 17"/>
          <p:cNvSpPr txBox="1"/>
          <p:nvPr/>
        </p:nvSpPr>
        <p:spPr>
          <a:xfrm>
            <a:off x="7509509" y="886714"/>
            <a:ext cx="1365885" cy="278130"/>
          </a:xfrm>
          <a:prstGeom prst="rect">
            <a:avLst/>
          </a:prstGeom>
        </p:spPr>
        <p:txBody>
          <a:bodyPr vert="horz" wrap="square" lIns="0" tIns="15875" rIns="0" bIns="0" rtlCol="0">
            <a:spAutoFit/>
          </a:bodyPr>
          <a:lstStyle/>
          <a:p>
            <a:pPr marL="74930">
              <a:lnSpc>
                <a:spcPct val="100000"/>
              </a:lnSpc>
              <a:spcBef>
                <a:spcPts val="125"/>
              </a:spcBef>
            </a:pPr>
            <a:r>
              <a:rPr sz="800" b="1" spc="15" dirty="0">
                <a:latin typeface="Tahoma"/>
                <a:cs typeface="Tahoma"/>
              </a:rPr>
              <a:t>AND</a:t>
            </a:r>
            <a:r>
              <a:rPr sz="800" b="1" spc="-15" dirty="0">
                <a:latin typeface="Tahoma"/>
                <a:cs typeface="Tahoma"/>
              </a:rPr>
              <a:t> </a:t>
            </a:r>
            <a:r>
              <a:rPr sz="800" b="1" spc="15" dirty="0">
                <a:latin typeface="Tahoma"/>
                <a:cs typeface="Tahoma"/>
              </a:rPr>
              <a:t>THE</a:t>
            </a:r>
            <a:r>
              <a:rPr sz="800" b="1" spc="-30" dirty="0">
                <a:latin typeface="Tahoma"/>
                <a:cs typeface="Tahoma"/>
              </a:rPr>
              <a:t> </a:t>
            </a:r>
            <a:r>
              <a:rPr sz="800" b="1" spc="15" dirty="0">
                <a:latin typeface="Tahoma"/>
                <a:cs typeface="Tahoma"/>
              </a:rPr>
              <a:t>WINNER</a:t>
            </a:r>
            <a:r>
              <a:rPr sz="800" b="1" dirty="0">
                <a:latin typeface="Tahoma"/>
                <a:cs typeface="Tahoma"/>
              </a:rPr>
              <a:t> </a:t>
            </a:r>
            <a:r>
              <a:rPr sz="800" b="1" spc="15" dirty="0">
                <a:latin typeface="Tahoma"/>
                <a:cs typeface="Tahoma"/>
              </a:rPr>
              <a:t>IS…</a:t>
            </a:r>
            <a:endParaRPr sz="800">
              <a:latin typeface="Tahoma"/>
              <a:cs typeface="Tahoma"/>
            </a:endParaRPr>
          </a:p>
          <a:p>
            <a:pPr marL="12700">
              <a:lnSpc>
                <a:spcPct val="100000"/>
              </a:lnSpc>
              <a:spcBef>
                <a:spcPts val="35"/>
              </a:spcBef>
            </a:pPr>
            <a:r>
              <a:rPr sz="800" b="1" spc="10" dirty="0">
                <a:latin typeface="Tahoma"/>
                <a:cs typeface="Tahoma"/>
              </a:rPr>
              <a:t>(DECEMBER</a:t>
            </a:r>
            <a:r>
              <a:rPr sz="800" b="1" spc="-5" dirty="0">
                <a:latin typeface="Tahoma"/>
                <a:cs typeface="Tahoma"/>
              </a:rPr>
              <a:t> </a:t>
            </a:r>
            <a:r>
              <a:rPr sz="800" b="1" spc="15" dirty="0">
                <a:latin typeface="Tahoma"/>
                <a:cs typeface="Tahoma"/>
              </a:rPr>
              <a:t>–</a:t>
            </a:r>
            <a:r>
              <a:rPr sz="800" b="1" spc="204" dirty="0">
                <a:latin typeface="Tahoma"/>
                <a:cs typeface="Tahoma"/>
              </a:rPr>
              <a:t> </a:t>
            </a:r>
            <a:r>
              <a:rPr sz="800" b="1" spc="15" dirty="0">
                <a:latin typeface="Tahoma"/>
                <a:cs typeface="Tahoma"/>
              </a:rPr>
              <a:t>JANUARY)</a:t>
            </a:r>
            <a:endParaRPr sz="800">
              <a:latin typeface="Tahoma"/>
              <a:cs typeface="Tahoma"/>
            </a:endParaRPr>
          </a:p>
        </p:txBody>
      </p:sp>
      <p:sp>
        <p:nvSpPr>
          <p:cNvPr id="18" name="object 18"/>
          <p:cNvSpPr/>
          <p:nvPr/>
        </p:nvSpPr>
        <p:spPr>
          <a:xfrm>
            <a:off x="0" y="0"/>
            <a:ext cx="9144000" cy="669290"/>
          </a:xfrm>
          <a:custGeom>
            <a:avLst/>
            <a:gdLst/>
            <a:ahLst/>
            <a:cxnLst/>
            <a:rect l="l" t="t" r="r" b="b"/>
            <a:pathLst>
              <a:path w="9144000" h="669290">
                <a:moveTo>
                  <a:pt x="9144000" y="0"/>
                </a:moveTo>
                <a:lnTo>
                  <a:pt x="0" y="0"/>
                </a:lnTo>
                <a:lnTo>
                  <a:pt x="0" y="669036"/>
                </a:lnTo>
                <a:lnTo>
                  <a:pt x="9144000" y="669036"/>
                </a:lnTo>
                <a:lnTo>
                  <a:pt x="9144000" y="0"/>
                </a:lnTo>
                <a:close/>
              </a:path>
            </a:pathLst>
          </a:custGeom>
          <a:solidFill>
            <a:srgbClr val="000000"/>
          </a:solidFill>
        </p:spPr>
        <p:txBody>
          <a:bodyPr wrap="square" lIns="0" tIns="0" rIns="0" bIns="0" rtlCol="0"/>
          <a:lstStyle/>
          <a:p>
            <a:endParaRPr/>
          </a:p>
        </p:txBody>
      </p:sp>
      <p:sp>
        <p:nvSpPr>
          <p:cNvPr id="19" name="object 19"/>
          <p:cNvSpPr txBox="1">
            <a:spLocks noGrp="1"/>
          </p:cNvSpPr>
          <p:nvPr>
            <p:ph type="title"/>
          </p:nvPr>
        </p:nvSpPr>
        <p:spPr>
          <a:xfrm>
            <a:off x="1138834" y="133299"/>
            <a:ext cx="6866255" cy="391795"/>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FFFF"/>
                </a:solidFill>
              </a:rPr>
              <a:t>FROM</a:t>
            </a:r>
            <a:r>
              <a:rPr sz="2400" spc="-10" dirty="0">
                <a:solidFill>
                  <a:srgbClr val="FFFFFF"/>
                </a:solidFill>
              </a:rPr>
              <a:t> </a:t>
            </a:r>
            <a:r>
              <a:rPr sz="2400" spc="-5" dirty="0">
                <a:solidFill>
                  <a:srgbClr val="FFFFFF"/>
                </a:solidFill>
              </a:rPr>
              <a:t>PRIMARY</a:t>
            </a:r>
            <a:r>
              <a:rPr sz="2400" spc="-35" dirty="0">
                <a:solidFill>
                  <a:srgbClr val="FFFFFF"/>
                </a:solidFill>
              </a:rPr>
              <a:t> </a:t>
            </a:r>
            <a:r>
              <a:rPr sz="2400" spc="-5" dirty="0">
                <a:solidFill>
                  <a:srgbClr val="FFFFFF"/>
                </a:solidFill>
              </a:rPr>
              <a:t>SEASON</a:t>
            </a:r>
            <a:r>
              <a:rPr sz="2400" spc="-20" dirty="0">
                <a:solidFill>
                  <a:srgbClr val="FFFFFF"/>
                </a:solidFill>
              </a:rPr>
              <a:t> </a:t>
            </a:r>
            <a:r>
              <a:rPr sz="2400" spc="-5" dirty="0">
                <a:solidFill>
                  <a:srgbClr val="FFFFFF"/>
                </a:solidFill>
              </a:rPr>
              <a:t>TO TAKING</a:t>
            </a:r>
            <a:r>
              <a:rPr sz="2400" spc="-15" dirty="0">
                <a:solidFill>
                  <a:srgbClr val="FFFFFF"/>
                </a:solidFill>
              </a:rPr>
              <a:t> </a:t>
            </a:r>
            <a:r>
              <a:rPr sz="2400" spc="-5" dirty="0">
                <a:solidFill>
                  <a:srgbClr val="FFFFFF"/>
                </a:solidFill>
              </a:rPr>
              <a:t>OFFICE</a:t>
            </a:r>
            <a:endParaRPr sz="2400"/>
          </a:p>
        </p:txBody>
      </p:sp>
      <p:pic>
        <p:nvPicPr>
          <p:cNvPr id="20" name="object 20"/>
          <p:cNvPicPr/>
          <p:nvPr/>
        </p:nvPicPr>
        <p:blipFill>
          <a:blip r:embed="rId2" cstate="print"/>
          <a:stretch>
            <a:fillRect/>
          </a:stretch>
        </p:blipFill>
        <p:spPr>
          <a:xfrm>
            <a:off x="76200" y="1944623"/>
            <a:ext cx="2053784" cy="49987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37160"/>
            <a:ext cx="9144000" cy="480059"/>
          </a:xfrm>
          <a:custGeom>
            <a:avLst/>
            <a:gdLst/>
            <a:ahLst/>
            <a:cxnLst/>
            <a:rect l="l" t="t" r="r" b="b"/>
            <a:pathLst>
              <a:path w="9144000" h="480059">
                <a:moveTo>
                  <a:pt x="9144000" y="0"/>
                </a:moveTo>
                <a:lnTo>
                  <a:pt x="0" y="0"/>
                </a:lnTo>
                <a:lnTo>
                  <a:pt x="0" y="480060"/>
                </a:lnTo>
                <a:lnTo>
                  <a:pt x="9144000" y="480060"/>
                </a:lnTo>
                <a:lnTo>
                  <a:pt x="9144000" y="0"/>
                </a:lnTo>
                <a:close/>
              </a:path>
            </a:pathLst>
          </a:custGeom>
          <a:solidFill>
            <a:srgbClr val="FF0000"/>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3335">
              <a:lnSpc>
                <a:spcPct val="100000"/>
              </a:lnSpc>
              <a:spcBef>
                <a:spcPts val="100"/>
              </a:spcBef>
            </a:pPr>
            <a:r>
              <a:rPr spc="-5" dirty="0"/>
              <a:t>ESSENTIAL</a:t>
            </a:r>
            <a:r>
              <a:rPr spc="-15" dirty="0"/>
              <a:t> </a:t>
            </a:r>
            <a:r>
              <a:rPr spc="-10" dirty="0"/>
              <a:t>QUESTION</a:t>
            </a:r>
            <a:r>
              <a:rPr spc="-30" dirty="0"/>
              <a:t> </a:t>
            </a:r>
            <a:r>
              <a:rPr spc="-5" dirty="0"/>
              <a:t>CFU</a:t>
            </a:r>
          </a:p>
        </p:txBody>
      </p:sp>
      <p:sp>
        <p:nvSpPr>
          <p:cNvPr id="4" name="object 4"/>
          <p:cNvSpPr txBox="1"/>
          <p:nvPr/>
        </p:nvSpPr>
        <p:spPr>
          <a:xfrm>
            <a:off x="250342" y="615441"/>
            <a:ext cx="6559550" cy="778510"/>
          </a:xfrm>
          <a:prstGeom prst="rect">
            <a:avLst/>
          </a:prstGeom>
        </p:spPr>
        <p:txBody>
          <a:bodyPr vert="horz" wrap="square" lIns="0" tIns="114935" rIns="0" bIns="0" rtlCol="0">
            <a:spAutoFit/>
          </a:bodyPr>
          <a:lstStyle/>
          <a:p>
            <a:pPr marL="299085" indent="-287020">
              <a:lnSpc>
                <a:spcPct val="100000"/>
              </a:lnSpc>
              <a:spcBef>
                <a:spcPts val="905"/>
              </a:spcBef>
              <a:buFont typeface="Arial"/>
              <a:buChar char="•"/>
              <a:tabLst>
                <a:tab pos="299085" algn="l"/>
                <a:tab pos="299720" algn="l"/>
              </a:tabLst>
            </a:pPr>
            <a:r>
              <a:rPr sz="1800" b="1" dirty="0">
                <a:latin typeface="Tahoma"/>
                <a:cs typeface="Tahoma"/>
              </a:rPr>
              <a:t>What</a:t>
            </a:r>
            <a:r>
              <a:rPr sz="1800" b="1" spc="-10" dirty="0">
                <a:latin typeface="Tahoma"/>
                <a:cs typeface="Tahoma"/>
              </a:rPr>
              <a:t> </a:t>
            </a:r>
            <a:r>
              <a:rPr sz="1800" b="1" dirty="0">
                <a:latin typeface="Tahoma"/>
                <a:cs typeface="Tahoma"/>
              </a:rPr>
              <a:t>is</a:t>
            </a:r>
            <a:r>
              <a:rPr sz="1800" b="1" spc="-25" dirty="0">
                <a:latin typeface="Tahoma"/>
                <a:cs typeface="Tahoma"/>
              </a:rPr>
              <a:t> </a:t>
            </a:r>
            <a:r>
              <a:rPr sz="1800" b="1" dirty="0">
                <a:latin typeface="Tahoma"/>
                <a:cs typeface="Tahoma"/>
              </a:rPr>
              <a:t>the </a:t>
            </a:r>
            <a:r>
              <a:rPr sz="1800" b="1" spc="-5" dirty="0">
                <a:latin typeface="Tahoma"/>
                <a:cs typeface="Tahoma"/>
              </a:rPr>
              <a:t>difference</a:t>
            </a:r>
            <a:r>
              <a:rPr sz="1800" b="1" spc="10" dirty="0">
                <a:latin typeface="Tahoma"/>
                <a:cs typeface="Tahoma"/>
              </a:rPr>
              <a:t> </a:t>
            </a:r>
            <a:r>
              <a:rPr sz="1800" b="1" spc="-5" dirty="0">
                <a:latin typeface="Tahoma"/>
                <a:cs typeface="Tahoma"/>
              </a:rPr>
              <a:t>between</a:t>
            </a:r>
            <a:r>
              <a:rPr sz="1800" b="1" spc="15" dirty="0">
                <a:latin typeface="Tahoma"/>
                <a:cs typeface="Tahoma"/>
              </a:rPr>
              <a:t> </a:t>
            </a:r>
            <a:r>
              <a:rPr sz="1800" b="1" dirty="0">
                <a:latin typeface="Tahoma"/>
                <a:cs typeface="Tahoma"/>
              </a:rPr>
              <a:t>a</a:t>
            </a:r>
            <a:r>
              <a:rPr sz="1800" b="1" spc="-5" dirty="0">
                <a:latin typeface="Tahoma"/>
                <a:cs typeface="Tahoma"/>
              </a:rPr>
              <a:t> primary</a:t>
            </a:r>
            <a:r>
              <a:rPr sz="1800" b="1" spc="-25" dirty="0">
                <a:latin typeface="Tahoma"/>
                <a:cs typeface="Tahoma"/>
              </a:rPr>
              <a:t> </a:t>
            </a:r>
            <a:r>
              <a:rPr sz="1800" b="1" dirty="0">
                <a:latin typeface="Tahoma"/>
                <a:cs typeface="Tahoma"/>
              </a:rPr>
              <a:t>and</a:t>
            </a:r>
            <a:r>
              <a:rPr sz="1800" b="1" spc="-5" dirty="0">
                <a:latin typeface="Tahoma"/>
                <a:cs typeface="Tahoma"/>
              </a:rPr>
              <a:t> caucus?</a:t>
            </a:r>
            <a:endParaRPr sz="1800">
              <a:latin typeface="Tahoma"/>
              <a:cs typeface="Tahoma"/>
            </a:endParaRPr>
          </a:p>
          <a:p>
            <a:pPr marL="299085" indent="-287020">
              <a:lnSpc>
                <a:spcPct val="100000"/>
              </a:lnSpc>
              <a:spcBef>
                <a:spcPts val="800"/>
              </a:spcBef>
              <a:buFont typeface="Arial"/>
              <a:buChar char="•"/>
              <a:tabLst>
                <a:tab pos="299085" algn="l"/>
                <a:tab pos="299720" algn="l"/>
              </a:tabLst>
            </a:pPr>
            <a:r>
              <a:rPr sz="1800" b="1" spc="-5" dirty="0">
                <a:latin typeface="Tahoma"/>
                <a:cs typeface="Tahoma"/>
              </a:rPr>
              <a:t>Which one</a:t>
            </a:r>
            <a:r>
              <a:rPr sz="1800" b="1" spc="-10" dirty="0">
                <a:latin typeface="Tahoma"/>
                <a:cs typeface="Tahoma"/>
              </a:rPr>
              <a:t> </a:t>
            </a:r>
            <a:r>
              <a:rPr sz="1800" b="1" dirty="0">
                <a:latin typeface="Tahoma"/>
                <a:cs typeface="Tahoma"/>
              </a:rPr>
              <a:t>is</a:t>
            </a:r>
            <a:r>
              <a:rPr sz="1800" b="1" spc="-10" dirty="0">
                <a:latin typeface="Tahoma"/>
                <a:cs typeface="Tahoma"/>
              </a:rPr>
              <a:t> </a:t>
            </a:r>
            <a:r>
              <a:rPr sz="1800" b="1" spc="-5" dirty="0">
                <a:latin typeface="Tahoma"/>
                <a:cs typeface="Tahoma"/>
              </a:rPr>
              <a:t>better</a:t>
            </a:r>
            <a:r>
              <a:rPr sz="1800" b="1" spc="10" dirty="0">
                <a:latin typeface="Tahoma"/>
                <a:cs typeface="Tahoma"/>
              </a:rPr>
              <a:t> </a:t>
            </a:r>
            <a:r>
              <a:rPr sz="1800" b="1" spc="-5" dirty="0">
                <a:latin typeface="Tahoma"/>
                <a:cs typeface="Tahoma"/>
              </a:rPr>
              <a:t>for</a:t>
            </a:r>
            <a:r>
              <a:rPr sz="1800" b="1" dirty="0">
                <a:latin typeface="Tahoma"/>
                <a:cs typeface="Tahoma"/>
              </a:rPr>
              <a:t> the </a:t>
            </a:r>
            <a:r>
              <a:rPr sz="1800" b="1" spc="-5" dirty="0">
                <a:latin typeface="Tahoma"/>
                <a:cs typeface="Tahoma"/>
              </a:rPr>
              <a:t>“democratic</a:t>
            </a:r>
            <a:r>
              <a:rPr sz="1800" b="1" spc="5" dirty="0">
                <a:latin typeface="Tahoma"/>
                <a:cs typeface="Tahoma"/>
              </a:rPr>
              <a:t> </a:t>
            </a:r>
            <a:r>
              <a:rPr sz="1800" b="1" spc="-10" dirty="0">
                <a:latin typeface="Tahoma"/>
                <a:cs typeface="Tahoma"/>
              </a:rPr>
              <a:t>process”?</a:t>
            </a:r>
            <a:endParaRPr sz="1800">
              <a:latin typeface="Tahoma"/>
              <a:cs typeface="Tahoma"/>
            </a:endParaRPr>
          </a:p>
        </p:txBody>
      </p:sp>
      <p:pic>
        <p:nvPicPr>
          <p:cNvPr id="5" name="object 5"/>
          <p:cNvPicPr/>
          <p:nvPr/>
        </p:nvPicPr>
        <p:blipFill>
          <a:blip r:embed="rId2" cstate="print"/>
          <a:stretch>
            <a:fillRect/>
          </a:stretch>
        </p:blipFill>
        <p:spPr>
          <a:xfrm>
            <a:off x="0" y="1696211"/>
            <a:ext cx="4495799" cy="3447286"/>
          </a:xfrm>
          <a:prstGeom prst="rect">
            <a:avLst/>
          </a:prstGeom>
        </p:spPr>
      </p:pic>
      <p:pic>
        <p:nvPicPr>
          <p:cNvPr id="6" name="object 6"/>
          <p:cNvPicPr/>
          <p:nvPr/>
        </p:nvPicPr>
        <p:blipFill>
          <a:blip r:embed="rId3" cstate="print"/>
          <a:stretch>
            <a:fillRect/>
          </a:stretch>
        </p:blipFill>
        <p:spPr>
          <a:xfrm>
            <a:off x="4681728" y="1696211"/>
            <a:ext cx="4462272" cy="344728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08C9AA-90D2-4BF8-B86F-ADB7E185F798}"/>
              </a:ext>
            </a:extLst>
          </p:cNvPr>
          <p:cNvSpPr txBox="1"/>
          <p:nvPr/>
        </p:nvSpPr>
        <p:spPr>
          <a:xfrm>
            <a:off x="0" y="-14079"/>
            <a:ext cx="9144000" cy="523220"/>
          </a:xfrm>
          <a:prstGeom prst="rect">
            <a:avLst/>
          </a:prstGeom>
          <a:gradFill>
            <a:gsLst>
              <a:gs pos="0">
                <a:schemeClr val="tx2">
                  <a:lumMod val="50000"/>
                </a:schemeClr>
              </a:gs>
              <a:gs pos="35000">
                <a:schemeClr val="tx2">
                  <a:lumMod val="75000"/>
                </a:schemeClr>
              </a:gs>
              <a:gs pos="100000">
                <a:schemeClr val="tx2">
                  <a:lumMod val="60000"/>
                  <a:lumOff val="40000"/>
                </a:schemeClr>
              </a:gs>
            </a:gsLst>
          </a:gradFill>
          <a:ln>
            <a:solidFill>
              <a:schemeClr val="tx2">
                <a:lumMod val="75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914355">
              <a:defRPr/>
            </a:pPr>
            <a:r>
              <a:rPr lang="en-US" sz="2800" b="1" dirty="0">
                <a:solidFill>
                  <a:schemeClr val="bg1"/>
                </a:solidFill>
              </a:rPr>
              <a:t>TOPIC 5.8 Electing a President</a:t>
            </a:r>
            <a:endParaRPr lang="en-US" sz="2800" b="1" dirty="0">
              <a:solidFill>
                <a:schemeClr val="bg1"/>
              </a:solidFill>
              <a:latin typeface="Calibri"/>
            </a:endParaRPr>
          </a:p>
        </p:txBody>
      </p:sp>
      <p:cxnSp>
        <p:nvCxnSpPr>
          <p:cNvPr id="12" name="Straight Connector 11">
            <a:extLst>
              <a:ext uri="{FF2B5EF4-FFF2-40B4-BE49-F238E27FC236}">
                <a16:creationId xmlns:a16="http://schemas.microsoft.com/office/drawing/2014/main" id="{769E89F6-504E-424B-84CA-4337C9B2CECA}"/>
              </a:ext>
            </a:extLst>
          </p:cNvPr>
          <p:cNvCxnSpPr>
            <a:cxnSpLocks/>
          </p:cNvCxnSpPr>
          <p:nvPr/>
        </p:nvCxnSpPr>
        <p:spPr>
          <a:xfrm>
            <a:off x="2285004" y="1158610"/>
            <a:ext cx="0" cy="3878062"/>
          </a:xfrm>
          <a:prstGeom prst="line">
            <a:avLst/>
          </a:prstGeom>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74A81181-6029-4E37-8BE3-954E0A2CA114}"/>
              </a:ext>
            </a:extLst>
          </p:cNvPr>
          <p:cNvSpPr txBox="1"/>
          <p:nvPr/>
        </p:nvSpPr>
        <p:spPr>
          <a:xfrm>
            <a:off x="2343397" y="1276350"/>
            <a:ext cx="6629390" cy="2062103"/>
          </a:xfrm>
          <a:prstGeom prst="rect">
            <a:avLst/>
          </a:prstGeom>
          <a:noFill/>
        </p:spPr>
        <p:txBody>
          <a:bodyPr wrap="square">
            <a:spAutoFit/>
          </a:bodyPr>
          <a:lstStyle/>
          <a:p>
            <a:pPr defTabSz="914355">
              <a:defRPr/>
            </a:pPr>
            <a:r>
              <a:rPr lang="en-US" sz="1600" b="1" dirty="0"/>
              <a:t>The process and outcomes in U.S. presidential elections are impacted by: </a:t>
            </a:r>
          </a:p>
          <a:p>
            <a:pPr defTabSz="914355">
              <a:defRPr/>
            </a:pPr>
            <a:endParaRPr lang="en-US" sz="1600" b="1" dirty="0"/>
          </a:p>
          <a:p>
            <a:pPr marL="285750" indent="-285750" defTabSz="914355">
              <a:buFont typeface="Arial" panose="020B0604020202020204" pitchFamily="34" charset="0"/>
              <a:buChar char="•"/>
              <a:defRPr/>
            </a:pPr>
            <a:r>
              <a:rPr lang="en-US" sz="1600" b="1" dirty="0"/>
              <a:t>Incumbency advantage phenomenon </a:t>
            </a:r>
          </a:p>
          <a:p>
            <a:pPr marL="285750" indent="-285750" defTabSz="914355">
              <a:buFont typeface="Arial" panose="020B0604020202020204" pitchFamily="34" charset="0"/>
              <a:buChar char="•"/>
              <a:defRPr/>
            </a:pPr>
            <a:r>
              <a:rPr lang="en-US" sz="1600" b="1" dirty="0"/>
              <a:t> Open and closed primaries </a:t>
            </a:r>
          </a:p>
          <a:p>
            <a:pPr marL="285750" indent="-285750" defTabSz="914355">
              <a:buFont typeface="Arial" panose="020B0604020202020204" pitchFamily="34" charset="0"/>
              <a:buChar char="•"/>
              <a:defRPr/>
            </a:pPr>
            <a:r>
              <a:rPr lang="en-US" sz="1600" b="1" dirty="0"/>
              <a:t> Caucuses </a:t>
            </a:r>
          </a:p>
          <a:p>
            <a:pPr marL="285750" indent="-285750" defTabSz="914355">
              <a:buFont typeface="Arial" panose="020B0604020202020204" pitchFamily="34" charset="0"/>
              <a:buChar char="•"/>
              <a:defRPr/>
            </a:pPr>
            <a:r>
              <a:rPr lang="en-US" sz="1600" b="1" dirty="0"/>
              <a:t> Party conventions </a:t>
            </a:r>
          </a:p>
          <a:p>
            <a:pPr marL="285750" indent="-285750" defTabSz="914355">
              <a:buFont typeface="Arial" panose="020B0604020202020204" pitchFamily="34" charset="0"/>
              <a:buChar char="•"/>
              <a:defRPr/>
            </a:pPr>
            <a:r>
              <a:rPr lang="en-US" sz="1600" b="1" dirty="0"/>
              <a:t> General (presidential) elections </a:t>
            </a:r>
          </a:p>
          <a:p>
            <a:pPr marL="285750" indent="-285750" defTabSz="914355">
              <a:buFont typeface="Arial" panose="020B0604020202020204" pitchFamily="34" charset="0"/>
              <a:buChar char="•"/>
              <a:defRPr/>
            </a:pPr>
            <a:r>
              <a:rPr lang="en-US" sz="1600" b="1" dirty="0"/>
              <a:t> The Electoral College</a:t>
            </a:r>
            <a:endParaRPr lang="en-US" sz="1500" b="1" dirty="0">
              <a:solidFill>
                <a:prstClr val="black"/>
              </a:solidFill>
              <a:latin typeface="Calibri"/>
            </a:endParaRPr>
          </a:p>
        </p:txBody>
      </p:sp>
      <p:sp>
        <p:nvSpPr>
          <p:cNvPr id="9" name="TextBox 8">
            <a:extLst>
              <a:ext uri="{FF2B5EF4-FFF2-40B4-BE49-F238E27FC236}">
                <a16:creationId xmlns:a16="http://schemas.microsoft.com/office/drawing/2014/main" id="{9453EE3A-F8B1-4EB6-AB9E-14A132CC8F65}"/>
              </a:ext>
            </a:extLst>
          </p:cNvPr>
          <p:cNvSpPr txBox="1"/>
          <p:nvPr/>
        </p:nvSpPr>
        <p:spPr>
          <a:xfrm>
            <a:off x="0" y="534543"/>
            <a:ext cx="9144000" cy="646331"/>
          </a:xfrm>
          <a:prstGeom prst="rect">
            <a:avLst/>
          </a:prstGeom>
          <a:noFill/>
        </p:spPr>
        <p:txBody>
          <a:bodyPr wrap="square">
            <a:spAutoFit/>
          </a:bodyPr>
          <a:lstStyle/>
          <a:p>
            <a:pPr defTabSz="914355">
              <a:defRPr/>
            </a:pPr>
            <a:r>
              <a:rPr lang="en-US" b="1" dirty="0"/>
              <a:t>The impact of federal policies on campaigning and electoral rules continues to be contested by both sides of the political spectrum</a:t>
            </a:r>
            <a:endParaRPr lang="en-US" b="1" dirty="0">
              <a:solidFill>
                <a:prstClr val="black"/>
              </a:solidFill>
              <a:latin typeface="Calibri"/>
            </a:endParaRPr>
          </a:p>
        </p:txBody>
      </p:sp>
      <p:sp>
        <p:nvSpPr>
          <p:cNvPr id="14" name="TextBox 13">
            <a:extLst>
              <a:ext uri="{FF2B5EF4-FFF2-40B4-BE49-F238E27FC236}">
                <a16:creationId xmlns:a16="http://schemas.microsoft.com/office/drawing/2014/main" id="{224DADBF-198E-87F1-10C0-BAB9DB1BDFA1}"/>
              </a:ext>
            </a:extLst>
          </p:cNvPr>
          <p:cNvSpPr txBox="1"/>
          <p:nvPr/>
        </p:nvSpPr>
        <p:spPr>
          <a:xfrm>
            <a:off x="-31668" y="1276350"/>
            <a:ext cx="2684855" cy="830997"/>
          </a:xfrm>
          <a:prstGeom prst="rect">
            <a:avLst/>
          </a:prstGeom>
          <a:noFill/>
        </p:spPr>
        <p:txBody>
          <a:bodyPr wrap="square">
            <a:spAutoFit/>
          </a:bodyPr>
          <a:lstStyle/>
          <a:p>
            <a:pPr defTabSz="685800"/>
            <a:r>
              <a:rPr lang="en-US" sz="1600" b="1" dirty="0"/>
              <a:t>Explain how the different processes work in a U.S. presidential election.</a:t>
            </a:r>
            <a:endParaRPr lang="en-US" sz="1500" b="1" dirty="0">
              <a:solidFill>
                <a:prstClr val="black"/>
              </a:solidFill>
              <a:latin typeface="Calibri"/>
            </a:endParaRPr>
          </a:p>
        </p:txBody>
      </p:sp>
      <p:sp>
        <p:nvSpPr>
          <p:cNvPr id="10" name="TextBox 9">
            <a:extLst>
              <a:ext uri="{FF2B5EF4-FFF2-40B4-BE49-F238E27FC236}">
                <a16:creationId xmlns:a16="http://schemas.microsoft.com/office/drawing/2014/main" id="{50515414-97BB-4C01-72C2-1D92F8910A6B}"/>
              </a:ext>
            </a:extLst>
          </p:cNvPr>
          <p:cNvSpPr txBox="1"/>
          <p:nvPr/>
        </p:nvSpPr>
        <p:spPr>
          <a:xfrm>
            <a:off x="-31669" y="3685627"/>
            <a:ext cx="2317663" cy="830997"/>
          </a:xfrm>
          <a:prstGeom prst="rect">
            <a:avLst/>
          </a:prstGeom>
          <a:noFill/>
        </p:spPr>
        <p:txBody>
          <a:bodyPr wrap="square">
            <a:spAutoFit/>
          </a:bodyPr>
          <a:lstStyle/>
          <a:p>
            <a:r>
              <a:rPr lang="en-US" sz="1600" b="1" dirty="0"/>
              <a:t>Explain how the Electoral </a:t>
            </a:r>
          </a:p>
          <a:p>
            <a:r>
              <a:rPr lang="en-US" sz="1600" b="1" dirty="0"/>
              <a:t>College facilitates and/or </a:t>
            </a:r>
          </a:p>
          <a:p>
            <a:r>
              <a:rPr lang="en-US" sz="1600" b="1" dirty="0"/>
              <a:t>impedes democracy.</a:t>
            </a:r>
          </a:p>
        </p:txBody>
      </p:sp>
      <p:sp>
        <p:nvSpPr>
          <p:cNvPr id="11" name="TextBox 10">
            <a:extLst>
              <a:ext uri="{FF2B5EF4-FFF2-40B4-BE49-F238E27FC236}">
                <a16:creationId xmlns:a16="http://schemas.microsoft.com/office/drawing/2014/main" id="{0AB25D50-8AF2-B1FC-5C9C-C6230BE23055}"/>
              </a:ext>
            </a:extLst>
          </p:cNvPr>
          <p:cNvSpPr txBox="1"/>
          <p:nvPr/>
        </p:nvSpPr>
        <p:spPr>
          <a:xfrm>
            <a:off x="2408719" y="3685627"/>
            <a:ext cx="6762996" cy="1077218"/>
          </a:xfrm>
          <a:prstGeom prst="rect">
            <a:avLst/>
          </a:prstGeom>
          <a:noFill/>
        </p:spPr>
        <p:txBody>
          <a:bodyPr wrap="square">
            <a:spAutoFit/>
          </a:bodyPr>
          <a:lstStyle/>
          <a:p>
            <a:r>
              <a:rPr lang="en-US" sz="1600" b="1" dirty="0"/>
              <a:t>The winner-take-all allocation of votes per state (except Maine and Nebraska) under the setup of the Electoral College compared with </a:t>
            </a:r>
          </a:p>
          <a:p>
            <a:r>
              <a:rPr lang="en-US" sz="1600" b="1" dirty="0"/>
              <a:t>the national popular vote for president raises questions about whether the Electoral College facilitates or impedes democracy.</a:t>
            </a:r>
          </a:p>
        </p:txBody>
      </p:sp>
    </p:spTree>
    <p:extLst>
      <p:ext uri="{BB962C8B-B14F-4D97-AF65-F5344CB8AC3E}">
        <p14:creationId xmlns:p14="http://schemas.microsoft.com/office/powerpoint/2010/main" val="3606030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59954" y="958976"/>
            <a:ext cx="3155950" cy="2524125"/>
          </a:xfrm>
          <a:custGeom>
            <a:avLst/>
            <a:gdLst/>
            <a:ahLst/>
            <a:cxnLst/>
            <a:rect l="l" t="t" r="r" b="b"/>
            <a:pathLst>
              <a:path w="3155950" h="2524125">
                <a:moveTo>
                  <a:pt x="344665" y="1412468"/>
                </a:moveTo>
                <a:lnTo>
                  <a:pt x="286651" y="1308100"/>
                </a:lnTo>
                <a:lnTo>
                  <a:pt x="101612" y="1260983"/>
                </a:lnTo>
                <a:lnTo>
                  <a:pt x="63131" y="1202436"/>
                </a:lnTo>
                <a:lnTo>
                  <a:pt x="122313" y="1163447"/>
                </a:lnTo>
                <a:lnTo>
                  <a:pt x="162445" y="1224661"/>
                </a:lnTo>
                <a:lnTo>
                  <a:pt x="210959" y="1192784"/>
                </a:lnTo>
                <a:lnTo>
                  <a:pt x="191681" y="1163447"/>
                </a:lnTo>
                <a:lnTo>
                  <a:pt x="163334" y="1120267"/>
                </a:lnTo>
                <a:lnTo>
                  <a:pt x="152996" y="1108633"/>
                </a:lnTo>
                <a:lnTo>
                  <a:pt x="141414" y="1103058"/>
                </a:lnTo>
                <a:lnTo>
                  <a:pt x="128612" y="1103591"/>
                </a:lnTo>
                <a:lnTo>
                  <a:pt x="114566" y="1110234"/>
                </a:lnTo>
                <a:lnTo>
                  <a:pt x="17030" y="1174242"/>
                </a:lnTo>
                <a:lnTo>
                  <a:pt x="5461" y="1184516"/>
                </a:lnTo>
                <a:lnTo>
                  <a:pt x="0" y="1196086"/>
                </a:lnTo>
                <a:lnTo>
                  <a:pt x="647" y="1209001"/>
                </a:lnTo>
                <a:lnTo>
                  <a:pt x="54749" y="1295400"/>
                </a:lnTo>
                <a:lnTo>
                  <a:pt x="239788" y="1342517"/>
                </a:lnTo>
                <a:lnTo>
                  <a:pt x="281571" y="1406017"/>
                </a:lnTo>
                <a:lnTo>
                  <a:pt x="222389" y="1445006"/>
                </a:lnTo>
                <a:lnTo>
                  <a:pt x="178955" y="1378839"/>
                </a:lnTo>
                <a:lnTo>
                  <a:pt x="130441" y="1410716"/>
                </a:lnTo>
                <a:lnTo>
                  <a:pt x="181241" y="1487932"/>
                </a:lnTo>
                <a:lnTo>
                  <a:pt x="191566" y="1499730"/>
                </a:lnTo>
                <a:lnTo>
                  <a:pt x="203123" y="1505394"/>
                </a:lnTo>
                <a:lnTo>
                  <a:pt x="215900" y="1504975"/>
                </a:lnTo>
                <a:lnTo>
                  <a:pt x="229882" y="1498473"/>
                </a:lnTo>
                <a:lnTo>
                  <a:pt x="311188" y="1445006"/>
                </a:lnTo>
                <a:lnTo>
                  <a:pt x="327418" y="1434338"/>
                </a:lnTo>
                <a:lnTo>
                  <a:pt x="339102" y="1424063"/>
                </a:lnTo>
                <a:lnTo>
                  <a:pt x="344665" y="1412468"/>
                </a:lnTo>
                <a:close/>
              </a:path>
              <a:path w="3155950" h="2524125">
                <a:moveTo>
                  <a:pt x="482612" y="1332484"/>
                </a:moveTo>
                <a:lnTo>
                  <a:pt x="318681" y="1082929"/>
                </a:lnTo>
                <a:lnTo>
                  <a:pt x="297827" y="1051179"/>
                </a:lnTo>
                <a:lnTo>
                  <a:pt x="351294" y="1016127"/>
                </a:lnTo>
                <a:lnTo>
                  <a:pt x="323100" y="973201"/>
                </a:lnTo>
                <a:lnTo>
                  <a:pt x="168033" y="1075182"/>
                </a:lnTo>
                <a:lnTo>
                  <a:pt x="196100" y="1117981"/>
                </a:lnTo>
                <a:lnTo>
                  <a:pt x="249567" y="1082929"/>
                </a:lnTo>
                <a:lnTo>
                  <a:pt x="434352" y="1364234"/>
                </a:lnTo>
                <a:lnTo>
                  <a:pt x="482612" y="1332484"/>
                </a:lnTo>
                <a:close/>
              </a:path>
              <a:path w="3155950" h="2524125">
                <a:moveTo>
                  <a:pt x="603211" y="1803641"/>
                </a:moveTo>
                <a:lnTo>
                  <a:pt x="602576" y="1790560"/>
                </a:lnTo>
                <a:lnTo>
                  <a:pt x="595769" y="1776095"/>
                </a:lnTo>
                <a:lnTo>
                  <a:pt x="539381" y="1690192"/>
                </a:lnTo>
                <a:lnTo>
                  <a:pt x="539381" y="1796796"/>
                </a:lnTo>
                <a:lnTo>
                  <a:pt x="480199" y="1835658"/>
                </a:lnTo>
                <a:lnTo>
                  <a:pt x="399046" y="1712214"/>
                </a:lnTo>
                <a:lnTo>
                  <a:pt x="458355" y="1673352"/>
                </a:lnTo>
                <a:lnTo>
                  <a:pt x="539381" y="1796796"/>
                </a:lnTo>
                <a:lnTo>
                  <a:pt x="539381" y="1690192"/>
                </a:lnTo>
                <a:lnTo>
                  <a:pt x="528332" y="1673352"/>
                </a:lnTo>
                <a:lnTo>
                  <a:pt x="499503" y="1629410"/>
                </a:lnTo>
                <a:lnTo>
                  <a:pt x="489064" y="1617611"/>
                </a:lnTo>
                <a:lnTo>
                  <a:pt x="477380" y="1611922"/>
                </a:lnTo>
                <a:lnTo>
                  <a:pt x="464439" y="1612379"/>
                </a:lnTo>
                <a:lnTo>
                  <a:pt x="450227" y="1618996"/>
                </a:lnTo>
                <a:lnTo>
                  <a:pt x="323227" y="1702435"/>
                </a:lnTo>
                <a:lnTo>
                  <a:pt x="536079" y="2026539"/>
                </a:lnTo>
                <a:lnTo>
                  <a:pt x="584593" y="1994789"/>
                </a:lnTo>
                <a:lnTo>
                  <a:pt x="507504" y="1877314"/>
                </a:lnTo>
                <a:lnTo>
                  <a:pt x="570903" y="1835658"/>
                </a:lnTo>
                <a:lnTo>
                  <a:pt x="585990" y="1825752"/>
                </a:lnTo>
                <a:lnTo>
                  <a:pt x="597674" y="1815376"/>
                </a:lnTo>
                <a:lnTo>
                  <a:pt x="603211" y="1803641"/>
                </a:lnTo>
                <a:close/>
              </a:path>
              <a:path w="3155950" h="2524125">
                <a:moveTo>
                  <a:pt x="695210" y="1192911"/>
                </a:moveTo>
                <a:lnTo>
                  <a:pt x="667016" y="1149985"/>
                </a:lnTo>
                <a:lnTo>
                  <a:pt x="581037" y="1206373"/>
                </a:lnTo>
                <a:lnTo>
                  <a:pt x="514235" y="1104773"/>
                </a:lnTo>
                <a:lnTo>
                  <a:pt x="578231" y="1062736"/>
                </a:lnTo>
                <a:lnTo>
                  <a:pt x="587133" y="1056894"/>
                </a:lnTo>
                <a:lnTo>
                  <a:pt x="559574" y="1014857"/>
                </a:lnTo>
                <a:lnTo>
                  <a:pt x="486676" y="1062736"/>
                </a:lnTo>
                <a:lnTo>
                  <a:pt x="424446" y="967994"/>
                </a:lnTo>
                <a:lnTo>
                  <a:pt x="509155" y="912380"/>
                </a:lnTo>
                <a:lnTo>
                  <a:pt x="481088" y="869581"/>
                </a:lnTo>
                <a:lnTo>
                  <a:pt x="347865" y="956945"/>
                </a:lnTo>
                <a:lnTo>
                  <a:pt x="560717" y="1281176"/>
                </a:lnTo>
                <a:lnTo>
                  <a:pt x="674687" y="1206373"/>
                </a:lnTo>
                <a:lnTo>
                  <a:pt x="695210" y="1192911"/>
                </a:lnTo>
                <a:close/>
              </a:path>
              <a:path w="3155950" h="2524125">
                <a:moveTo>
                  <a:pt x="795997" y="947750"/>
                </a:moveTo>
                <a:lnTo>
                  <a:pt x="795362" y="934656"/>
                </a:lnTo>
                <a:lnTo>
                  <a:pt x="788555" y="920254"/>
                </a:lnTo>
                <a:lnTo>
                  <a:pt x="732167" y="834453"/>
                </a:lnTo>
                <a:lnTo>
                  <a:pt x="732167" y="940943"/>
                </a:lnTo>
                <a:lnTo>
                  <a:pt x="672858" y="979805"/>
                </a:lnTo>
                <a:lnTo>
                  <a:pt x="591832" y="856361"/>
                </a:lnTo>
                <a:lnTo>
                  <a:pt x="651014" y="817499"/>
                </a:lnTo>
                <a:lnTo>
                  <a:pt x="732167" y="940943"/>
                </a:lnTo>
                <a:lnTo>
                  <a:pt x="732167" y="834453"/>
                </a:lnTo>
                <a:lnTo>
                  <a:pt x="721029" y="817499"/>
                </a:lnTo>
                <a:lnTo>
                  <a:pt x="692162" y="773557"/>
                </a:lnTo>
                <a:lnTo>
                  <a:pt x="681723" y="761707"/>
                </a:lnTo>
                <a:lnTo>
                  <a:pt x="670064" y="756018"/>
                </a:lnTo>
                <a:lnTo>
                  <a:pt x="657148" y="756513"/>
                </a:lnTo>
                <a:lnTo>
                  <a:pt x="643013" y="763143"/>
                </a:lnTo>
                <a:lnTo>
                  <a:pt x="516013" y="846582"/>
                </a:lnTo>
                <a:lnTo>
                  <a:pt x="728865" y="1170686"/>
                </a:lnTo>
                <a:lnTo>
                  <a:pt x="777379" y="1138936"/>
                </a:lnTo>
                <a:lnTo>
                  <a:pt x="700290" y="1021461"/>
                </a:lnTo>
                <a:lnTo>
                  <a:pt x="763689" y="979805"/>
                </a:lnTo>
                <a:lnTo>
                  <a:pt x="778776" y="969899"/>
                </a:lnTo>
                <a:lnTo>
                  <a:pt x="790460" y="959497"/>
                </a:lnTo>
                <a:lnTo>
                  <a:pt x="795997" y="947750"/>
                </a:lnTo>
                <a:close/>
              </a:path>
              <a:path w="3155950" h="2524125">
                <a:moveTo>
                  <a:pt x="891425" y="1793240"/>
                </a:moveTo>
                <a:lnTo>
                  <a:pt x="868476" y="1769618"/>
                </a:lnTo>
                <a:lnTo>
                  <a:pt x="862672" y="1763649"/>
                </a:lnTo>
                <a:lnTo>
                  <a:pt x="759091" y="1657019"/>
                </a:lnTo>
                <a:lnTo>
                  <a:pt x="759091" y="1732534"/>
                </a:lnTo>
                <a:lnTo>
                  <a:pt x="711720" y="1763649"/>
                </a:lnTo>
                <a:lnTo>
                  <a:pt x="639457" y="1601851"/>
                </a:lnTo>
                <a:lnTo>
                  <a:pt x="759091" y="1732534"/>
                </a:lnTo>
                <a:lnTo>
                  <a:pt x="759091" y="1657019"/>
                </a:lnTo>
                <a:lnTo>
                  <a:pt x="705510" y="1601851"/>
                </a:lnTo>
                <a:lnTo>
                  <a:pt x="615962" y="1509649"/>
                </a:lnTo>
                <a:lnTo>
                  <a:pt x="565035" y="1543050"/>
                </a:lnTo>
                <a:lnTo>
                  <a:pt x="714895" y="1908048"/>
                </a:lnTo>
                <a:lnTo>
                  <a:pt x="715403" y="1908810"/>
                </a:lnTo>
                <a:lnTo>
                  <a:pt x="763282" y="1877441"/>
                </a:lnTo>
                <a:lnTo>
                  <a:pt x="732548" y="1809496"/>
                </a:lnTo>
                <a:lnTo>
                  <a:pt x="793254" y="1769618"/>
                </a:lnTo>
                <a:lnTo>
                  <a:pt x="843419" y="1824863"/>
                </a:lnTo>
                <a:lnTo>
                  <a:pt x="891425" y="1793240"/>
                </a:lnTo>
                <a:close/>
              </a:path>
              <a:path w="3155950" h="2524125">
                <a:moveTo>
                  <a:pt x="1017955" y="2428862"/>
                </a:moveTo>
                <a:lnTo>
                  <a:pt x="1017447" y="2415971"/>
                </a:lnTo>
                <a:lnTo>
                  <a:pt x="1010805" y="2401824"/>
                </a:lnTo>
                <a:lnTo>
                  <a:pt x="958100" y="2321687"/>
                </a:lnTo>
                <a:lnTo>
                  <a:pt x="909840" y="2353310"/>
                </a:lnTo>
                <a:lnTo>
                  <a:pt x="954671" y="2421509"/>
                </a:lnTo>
                <a:lnTo>
                  <a:pt x="891933" y="2462657"/>
                </a:lnTo>
                <a:lnTo>
                  <a:pt x="733691" y="2221738"/>
                </a:lnTo>
                <a:lnTo>
                  <a:pt x="796429" y="2180590"/>
                </a:lnTo>
                <a:lnTo>
                  <a:pt x="838466" y="2244598"/>
                </a:lnTo>
                <a:lnTo>
                  <a:pt x="886726" y="2212848"/>
                </a:lnTo>
                <a:lnTo>
                  <a:pt x="865543" y="2180590"/>
                </a:lnTo>
                <a:lnTo>
                  <a:pt x="836942" y="2137029"/>
                </a:lnTo>
                <a:lnTo>
                  <a:pt x="826503" y="2125243"/>
                </a:lnTo>
                <a:lnTo>
                  <a:pt x="814844" y="2119604"/>
                </a:lnTo>
                <a:lnTo>
                  <a:pt x="801928" y="2120100"/>
                </a:lnTo>
                <a:lnTo>
                  <a:pt x="787793" y="2126742"/>
                </a:lnTo>
                <a:lnTo>
                  <a:pt x="686701" y="2193036"/>
                </a:lnTo>
                <a:lnTo>
                  <a:pt x="675335" y="2203234"/>
                </a:lnTo>
                <a:lnTo>
                  <a:pt x="670013" y="2214753"/>
                </a:lnTo>
                <a:lnTo>
                  <a:pt x="670712" y="2227618"/>
                </a:lnTo>
                <a:lnTo>
                  <a:pt x="677430" y="2241804"/>
                </a:lnTo>
                <a:lnTo>
                  <a:pt x="851293" y="2506472"/>
                </a:lnTo>
                <a:lnTo>
                  <a:pt x="861593" y="2518295"/>
                </a:lnTo>
                <a:lnTo>
                  <a:pt x="873086" y="2524023"/>
                </a:lnTo>
                <a:lnTo>
                  <a:pt x="885736" y="2523680"/>
                </a:lnTo>
                <a:lnTo>
                  <a:pt x="899553" y="2517267"/>
                </a:lnTo>
                <a:lnTo>
                  <a:pt x="982662" y="2462657"/>
                </a:lnTo>
                <a:lnTo>
                  <a:pt x="1000645" y="2450846"/>
                </a:lnTo>
                <a:lnTo>
                  <a:pt x="1012355" y="2440495"/>
                </a:lnTo>
                <a:lnTo>
                  <a:pt x="1017955" y="2428862"/>
                </a:lnTo>
                <a:close/>
              </a:path>
              <a:path w="3155950" h="2524125">
                <a:moveTo>
                  <a:pt x="1084211" y="1666621"/>
                </a:moveTo>
                <a:lnTo>
                  <a:pt x="934351" y="1554861"/>
                </a:lnTo>
                <a:lnTo>
                  <a:pt x="945184" y="1547507"/>
                </a:lnTo>
                <a:lnTo>
                  <a:pt x="953693" y="1541081"/>
                </a:lnTo>
                <a:lnTo>
                  <a:pt x="959904" y="1535620"/>
                </a:lnTo>
                <a:lnTo>
                  <a:pt x="963815" y="1531112"/>
                </a:lnTo>
                <a:lnTo>
                  <a:pt x="967308" y="1523238"/>
                </a:lnTo>
                <a:lnTo>
                  <a:pt x="967892" y="1514665"/>
                </a:lnTo>
                <a:lnTo>
                  <a:pt x="965542" y="1505432"/>
                </a:lnTo>
                <a:lnTo>
                  <a:pt x="960259" y="1495552"/>
                </a:lnTo>
                <a:lnTo>
                  <a:pt x="911339" y="1421130"/>
                </a:lnTo>
                <a:lnTo>
                  <a:pt x="882789" y="1377696"/>
                </a:lnTo>
                <a:lnTo>
                  <a:pt x="872451" y="1365821"/>
                </a:lnTo>
                <a:lnTo>
                  <a:pt x="860869" y="1360081"/>
                </a:lnTo>
                <a:lnTo>
                  <a:pt x="848067" y="1360487"/>
                </a:lnTo>
                <a:lnTo>
                  <a:pt x="834021" y="1367028"/>
                </a:lnTo>
                <a:lnTo>
                  <a:pt x="705370" y="1451483"/>
                </a:lnTo>
                <a:lnTo>
                  <a:pt x="918349" y="1775587"/>
                </a:lnTo>
                <a:lnTo>
                  <a:pt x="966736" y="1743837"/>
                </a:lnTo>
                <a:lnTo>
                  <a:pt x="781189" y="1461262"/>
                </a:lnTo>
                <a:lnTo>
                  <a:pt x="842276" y="1421130"/>
                </a:lnTo>
                <a:lnTo>
                  <a:pt x="909840" y="1523873"/>
                </a:lnTo>
                <a:lnTo>
                  <a:pt x="862215" y="1555115"/>
                </a:lnTo>
                <a:lnTo>
                  <a:pt x="870559" y="1567942"/>
                </a:lnTo>
                <a:lnTo>
                  <a:pt x="876566" y="1577060"/>
                </a:lnTo>
                <a:lnTo>
                  <a:pt x="881392" y="1584325"/>
                </a:lnTo>
                <a:lnTo>
                  <a:pt x="1033665" y="1699895"/>
                </a:lnTo>
                <a:lnTo>
                  <a:pt x="1084211" y="1666621"/>
                </a:lnTo>
                <a:close/>
              </a:path>
              <a:path w="3155950" h="2524125">
                <a:moveTo>
                  <a:pt x="1150378" y="705739"/>
                </a:moveTo>
                <a:lnTo>
                  <a:pt x="1117231" y="655193"/>
                </a:lnTo>
                <a:lnTo>
                  <a:pt x="1070622" y="685800"/>
                </a:lnTo>
                <a:lnTo>
                  <a:pt x="1103769" y="736346"/>
                </a:lnTo>
                <a:lnTo>
                  <a:pt x="1150378" y="705739"/>
                </a:lnTo>
                <a:close/>
              </a:path>
              <a:path w="3155950" h="2524125">
                <a:moveTo>
                  <a:pt x="1158379" y="888631"/>
                </a:moveTo>
                <a:lnTo>
                  <a:pt x="1130566" y="846201"/>
                </a:lnTo>
                <a:lnTo>
                  <a:pt x="1031379" y="911352"/>
                </a:lnTo>
                <a:lnTo>
                  <a:pt x="1018298" y="697230"/>
                </a:lnTo>
                <a:lnTo>
                  <a:pt x="1006487" y="656336"/>
                </a:lnTo>
                <a:lnTo>
                  <a:pt x="993736" y="636905"/>
                </a:lnTo>
                <a:lnTo>
                  <a:pt x="965339" y="593598"/>
                </a:lnTo>
                <a:lnTo>
                  <a:pt x="954989" y="581977"/>
                </a:lnTo>
                <a:lnTo>
                  <a:pt x="943394" y="576453"/>
                </a:lnTo>
                <a:lnTo>
                  <a:pt x="930503" y="577024"/>
                </a:lnTo>
                <a:lnTo>
                  <a:pt x="916317" y="583692"/>
                </a:lnTo>
                <a:lnTo>
                  <a:pt x="821321" y="646049"/>
                </a:lnTo>
                <a:lnTo>
                  <a:pt x="809523" y="656412"/>
                </a:lnTo>
                <a:lnTo>
                  <a:pt x="803871" y="668020"/>
                </a:lnTo>
                <a:lnTo>
                  <a:pt x="804329" y="680885"/>
                </a:lnTo>
                <a:lnTo>
                  <a:pt x="810907" y="694944"/>
                </a:lnTo>
                <a:lnTo>
                  <a:pt x="858278" y="767080"/>
                </a:lnTo>
                <a:lnTo>
                  <a:pt x="905776" y="735838"/>
                </a:lnTo>
                <a:lnTo>
                  <a:pt x="866152" y="675640"/>
                </a:lnTo>
                <a:lnTo>
                  <a:pt x="925207" y="636905"/>
                </a:lnTo>
                <a:lnTo>
                  <a:pt x="964450" y="696722"/>
                </a:lnTo>
                <a:lnTo>
                  <a:pt x="981468" y="961898"/>
                </a:lnTo>
                <a:lnTo>
                  <a:pt x="1001153" y="991870"/>
                </a:lnTo>
                <a:lnTo>
                  <a:pt x="1123759" y="911352"/>
                </a:lnTo>
                <a:lnTo>
                  <a:pt x="1158379" y="888631"/>
                </a:lnTo>
                <a:close/>
              </a:path>
              <a:path w="3155950" h="2524125">
                <a:moveTo>
                  <a:pt x="1200670" y="1590294"/>
                </a:moveTo>
                <a:lnTo>
                  <a:pt x="1036650" y="1340612"/>
                </a:lnTo>
                <a:lnTo>
                  <a:pt x="1015885" y="1308989"/>
                </a:lnTo>
                <a:lnTo>
                  <a:pt x="1069352" y="1273810"/>
                </a:lnTo>
                <a:lnTo>
                  <a:pt x="1041158" y="1231011"/>
                </a:lnTo>
                <a:lnTo>
                  <a:pt x="886091" y="1332865"/>
                </a:lnTo>
                <a:lnTo>
                  <a:pt x="914158" y="1375791"/>
                </a:lnTo>
                <a:lnTo>
                  <a:pt x="967625" y="1340612"/>
                </a:lnTo>
                <a:lnTo>
                  <a:pt x="1152410" y="1621917"/>
                </a:lnTo>
                <a:lnTo>
                  <a:pt x="1200670" y="1590294"/>
                </a:lnTo>
                <a:close/>
              </a:path>
              <a:path w="3155950" h="2524125">
                <a:moveTo>
                  <a:pt x="1219441" y="2296579"/>
                </a:moveTo>
                <a:lnTo>
                  <a:pt x="1218882" y="2283688"/>
                </a:lnTo>
                <a:lnTo>
                  <a:pt x="1212227" y="2269490"/>
                </a:lnTo>
                <a:lnTo>
                  <a:pt x="1155839" y="2183663"/>
                </a:lnTo>
                <a:lnTo>
                  <a:pt x="1155839" y="2289302"/>
                </a:lnTo>
                <a:lnTo>
                  <a:pt x="1089291" y="2332990"/>
                </a:lnTo>
                <a:lnTo>
                  <a:pt x="931176" y="2092071"/>
                </a:lnTo>
                <a:lnTo>
                  <a:pt x="997597" y="2048510"/>
                </a:lnTo>
                <a:lnTo>
                  <a:pt x="1155839" y="2289302"/>
                </a:lnTo>
                <a:lnTo>
                  <a:pt x="1155839" y="2183663"/>
                </a:lnTo>
                <a:lnTo>
                  <a:pt x="1067054" y="2048510"/>
                </a:lnTo>
                <a:lnTo>
                  <a:pt x="1038364" y="2004822"/>
                </a:lnTo>
                <a:lnTo>
                  <a:pt x="1027925" y="1992960"/>
                </a:lnTo>
                <a:lnTo>
                  <a:pt x="1016279" y="1987270"/>
                </a:lnTo>
                <a:lnTo>
                  <a:pt x="1003401" y="1987715"/>
                </a:lnTo>
                <a:lnTo>
                  <a:pt x="989342" y="1994281"/>
                </a:lnTo>
                <a:lnTo>
                  <a:pt x="884186" y="2063369"/>
                </a:lnTo>
                <a:lnTo>
                  <a:pt x="872744" y="2073567"/>
                </a:lnTo>
                <a:lnTo>
                  <a:pt x="867397" y="2085086"/>
                </a:lnTo>
                <a:lnTo>
                  <a:pt x="868121" y="2097951"/>
                </a:lnTo>
                <a:lnTo>
                  <a:pt x="874915" y="2112137"/>
                </a:lnTo>
                <a:lnTo>
                  <a:pt x="1048778" y="2376805"/>
                </a:lnTo>
                <a:lnTo>
                  <a:pt x="1059078" y="2388628"/>
                </a:lnTo>
                <a:lnTo>
                  <a:pt x="1070571" y="2394356"/>
                </a:lnTo>
                <a:lnTo>
                  <a:pt x="1083221" y="2394013"/>
                </a:lnTo>
                <a:lnTo>
                  <a:pt x="1097038" y="2387600"/>
                </a:lnTo>
                <a:lnTo>
                  <a:pt x="1180147" y="2332990"/>
                </a:lnTo>
                <a:lnTo>
                  <a:pt x="1202194" y="2318512"/>
                </a:lnTo>
                <a:lnTo>
                  <a:pt x="1213878" y="2308174"/>
                </a:lnTo>
                <a:lnTo>
                  <a:pt x="1219441" y="2296579"/>
                </a:lnTo>
                <a:close/>
              </a:path>
              <a:path w="3155950" h="2524125">
                <a:moveTo>
                  <a:pt x="1236738" y="837184"/>
                </a:moveTo>
                <a:lnTo>
                  <a:pt x="1203845" y="787146"/>
                </a:lnTo>
                <a:lnTo>
                  <a:pt x="1157236" y="817753"/>
                </a:lnTo>
                <a:lnTo>
                  <a:pt x="1190129" y="867791"/>
                </a:lnTo>
                <a:lnTo>
                  <a:pt x="1236738" y="837184"/>
                </a:lnTo>
                <a:close/>
              </a:path>
              <a:path w="3155950" h="2524125">
                <a:moveTo>
                  <a:pt x="1377581" y="1473962"/>
                </a:moveTo>
                <a:lnTo>
                  <a:pt x="1299349" y="1354963"/>
                </a:lnTo>
                <a:lnTo>
                  <a:pt x="1284757" y="1306449"/>
                </a:lnTo>
                <a:lnTo>
                  <a:pt x="1276235" y="1273175"/>
                </a:lnTo>
                <a:lnTo>
                  <a:pt x="1230134" y="1109599"/>
                </a:lnTo>
                <a:lnTo>
                  <a:pt x="1230007" y="1109218"/>
                </a:lnTo>
                <a:lnTo>
                  <a:pt x="1229626" y="1108583"/>
                </a:lnTo>
                <a:lnTo>
                  <a:pt x="1228991" y="1107694"/>
                </a:lnTo>
                <a:lnTo>
                  <a:pt x="1179207" y="1140333"/>
                </a:lnTo>
                <a:lnTo>
                  <a:pt x="1233182" y="1306449"/>
                </a:lnTo>
                <a:lnTo>
                  <a:pt x="1101991" y="1191006"/>
                </a:lnTo>
                <a:lnTo>
                  <a:pt x="1052080" y="1223899"/>
                </a:lnTo>
                <a:lnTo>
                  <a:pt x="1052588" y="1225042"/>
                </a:lnTo>
                <a:lnTo>
                  <a:pt x="1053096" y="1225677"/>
                </a:lnTo>
                <a:lnTo>
                  <a:pt x="1053223" y="1225677"/>
                </a:lnTo>
                <a:lnTo>
                  <a:pt x="1184922" y="1333119"/>
                </a:lnTo>
                <a:lnTo>
                  <a:pt x="1187958" y="1335532"/>
                </a:lnTo>
                <a:lnTo>
                  <a:pt x="1194612" y="1340637"/>
                </a:lnTo>
                <a:lnTo>
                  <a:pt x="1218704" y="1358900"/>
                </a:lnTo>
                <a:lnTo>
                  <a:pt x="1227480" y="1365935"/>
                </a:lnTo>
                <a:lnTo>
                  <a:pt x="1235748" y="1372920"/>
                </a:lnTo>
                <a:lnTo>
                  <a:pt x="1243482" y="1379893"/>
                </a:lnTo>
                <a:lnTo>
                  <a:pt x="1250708" y="1386840"/>
                </a:lnTo>
                <a:lnTo>
                  <a:pt x="1328940" y="1505966"/>
                </a:lnTo>
                <a:lnTo>
                  <a:pt x="1377581" y="1473962"/>
                </a:lnTo>
                <a:close/>
              </a:path>
              <a:path w="3155950" h="2524125">
                <a:moveTo>
                  <a:pt x="1434985" y="2165604"/>
                </a:moveTo>
                <a:lnTo>
                  <a:pt x="1372425" y="2070354"/>
                </a:lnTo>
                <a:lnTo>
                  <a:pt x="1222133" y="1841500"/>
                </a:lnTo>
                <a:lnTo>
                  <a:pt x="1174889" y="1872488"/>
                </a:lnTo>
                <a:lnTo>
                  <a:pt x="1290840" y="2048891"/>
                </a:lnTo>
                <a:lnTo>
                  <a:pt x="1309255" y="2070354"/>
                </a:lnTo>
                <a:lnTo>
                  <a:pt x="1267396" y="2040509"/>
                </a:lnTo>
                <a:lnTo>
                  <a:pt x="1100340" y="1921383"/>
                </a:lnTo>
                <a:lnTo>
                  <a:pt x="1057922" y="1949323"/>
                </a:lnTo>
                <a:lnTo>
                  <a:pt x="1270774" y="2273427"/>
                </a:lnTo>
                <a:lnTo>
                  <a:pt x="1318018" y="2242439"/>
                </a:lnTo>
                <a:lnTo>
                  <a:pt x="1199400" y="2061845"/>
                </a:lnTo>
                <a:lnTo>
                  <a:pt x="1196162" y="2057298"/>
                </a:lnTo>
                <a:lnTo>
                  <a:pt x="1191983" y="2052231"/>
                </a:lnTo>
                <a:lnTo>
                  <a:pt x="1186878" y="2046630"/>
                </a:lnTo>
                <a:lnTo>
                  <a:pt x="1180858" y="2040509"/>
                </a:lnTo>
                <a:lnTo>
                  <a:pt x="1392567" y="2193544"/>
                </a:lnTo>
                <a:lnTo>
                  <a:pt x="1434985" y="2165604"/>
                </a:lnTo>
                <a:close/>
              </a:path>
              <a:path w="3155950" h="2524125">
                <a:moveTo>
                  <a:pt x="1574050" y="2074926"/>
                </a:moveTo>
                <a:lnTo>
                  <a:pt x="1549742" y="2016125"/>
                </a:lnTo>
                <a:lnTo>
                  <a:pt x="1423047" y="1709547"/>
                </a:lnTo>
                <a:lnTo>
                  <a:pt x="1374533" y="1741297"/>
                </a:lnTo>
                <a:lnTo>
                  <a:pt x="1484134" y="1987550"/>
                </a:lnTo>
                <a:lnTo>
                  <a:pt x="1501025" y="2016125"/>
                </a:lnTo>
                <a:lnTo>
                  <a:pt x="1481594" y="1989201"/>
                </a:lnTo>
                <a:lnTo>
                  <a:pt x="1299349" y="1790700"/>
                </a:lnTo>
                <a:lnTo>
                  <a:pt x="1250708" y="1822704"/>
                </a:lnTo>
                <a:lnTo>
                  <a:pt x="1525790" y="2106549"/>
                </a:lnTo>
                <a:lnTo>
                  <a:pt x="1574050" y="2074926"/>
                </a:lnTo>
                <a:close/>
              </a:path>
              <a:path w="3155950" h="2524125">
                <a:moveTo>
                  <a:pt x="1682635" y="1333246"/>
                </a:moveTo>
                <a:lnTo>
                  <a:pt x="1681111" y="1330960"/>
                </a:lnTo>
                <a:lnTo>
                  <a:pt x="1640751" y="1308023"/>
                </a:lnTo>
                <a:lnTo>
                  <a:pt x="1603806" y="1281734"/>
                </a:lnTo>
                <a:lnTo>
                  <a:pt x="1570278" y="1252067"/>
                </a:lnTo>
                <a:lnTo>
                  <a:pt x="1540167" y="1219034"/>
                </a:lnTo>
                <a:lnTo>
                  <a:pt x="1513471" y="1182624"/>
                </a:lnTo>
                <a:lnTo>
                  <a:pt x="1490637" y="1143635"/>
                </a:lnTo>
                <a:lnTo>
                  <a:pt x="1472272" y="1102842"/>
                </a:lnTo>
                <a:lnTo>
                  <a:pt x="1458366" y="1060259"/>
                </a:lnTo>
                <a:lnTo>
                  <a:pt x="1448904" y="1015911"/>
                </a:lnTo>
                <a:lnTo>
                  <a:pt x="1443875" y="969772"/>
                </a:lnTo>
                <a:lnTo>
                  <a:pt x="1442478" y="967486"/>
                </a:lnTo>
                <a:lnTo>
                  <a:pt x="1394599" y="998855"/>
                </a:lnTo>
                <a:lnTo>
                  <a:pt x="1397952" y="1045667"/>
                </a:lnTo>
                <a:lnTo>
                  <a:pt x="1406359" y="1090841"/>
                </a:lnTo>
                <a:lnTo>
                  <a:pt x="1419796" y="1134389"/>
                </a:lnTo>
                <a:lnTo>
                  <a:pt x="1438224" y="1176324"/>
                </a:lnTo>
                <a:lnTo>
                  <a:pt x="1461655" y="1216660"/>
                </a:lnTo>
                <a:lnTo>
                  <a:pt x="1489354" y="1254175"/>
                </a:lnTo>
                <a:lnTo>
                  <a:pt x="1520520" y="1287741"/>
                </a:lnTo>
                <a:lnTo>
                  <a:pt x="1555127" y="1317358"/>
                </a:lnTo>
                <a:lnTo>
                  <a:pt x="1593202" y="1343037"/>
                </a:lnTo>
                <a:lnTo>
                  <a:pt x="1634756" y="1364742"/>
                </a:lnTo>
                <a:lnTo>
                  <a:pt x="1682635" y="1333246"/>
                </a:lnTo>
                <a:close/>
              </a:path>
              <a:path w="3155950" h="2524125">
                <a:moveTo>
                  <a:pt x="1797570" y="1927479"/>
                </a:moveTo>
                <a:lnTo>
                  <a:pt x="1769376" y="1884680"/>
                </a:lnTo>
                <a:lnTo>
                  <a:pt x="1683397" y="1941068"/>
                </a:lnTo>
                <a:lnTo>
                  <a:pt x="1616595" y="1839341"/>
                </a:lnTo>
                <a:lnTo>
                  <a:pt x="1680591" y="1797304"/>
                </a:lnTo>
                <a:lnTo>
                  <a:pt x="1689493" y="1791462"/>
                </a:lnTo>
                <a:lnTo>
                  <a:pt x="1661934" y="1749425"/>
                </a:lnTo>
                <a:lnTo>
                  <a:pt x="1589036" y="1797304"/>
                </a:lnTo>
                <a:lnTo>
                  <a:pt x="1526806" y="1702689"/>
                </a:lnTo>
                <a:lnTo>
                  <a:pt x="1611515" y="1647063"/>
                </a:lnTo>
                <a:lnTo>
                  <a:pt x="1583448" y="1604137"/>
                </a:lnTo>
                <a:lnTo>
                  <a:pt x="1450225" y="1691640"/>
                </a:lnTo>
                <a:lnTo>
                  <a:pt x="1663077" y="2015744"/>
                </a:lnTo>
                <a:lnTo>
                  <a:pt x="1776857" y="1941068"/>
                </a:lnTo>
                <a:lnTo>
                  <a:pt x="1797570" y="1927479"/>
                </a:lnTo>
                <a:close/>
              </a:path>
              <a:path w="3155950" h="2524125">
                <a:moveTo>
                  <a:pt x="1849386" y="1164209"/>
                </a:moveTo>
                <a:lnTo>
                  <a:pt x="1786763" y="1068832"/>
                </a:lnTo>
                <a:lnTo>
                  <a:pt x="1636534" y="839978"/>
                </a:lnTo>
                <a:lnTo>
                  <a:pt x="1589290" y="870966"/>
                </a:lnTo>
                <a:lnTo>
                  <a:pt x="1705241" y="1047496"/>
                </a:lnTo>
                <a:lnTo>
                  <a:pt x="1723656" y="1068832"/>
                </a:lnTo>
                <a:lnTo>
                  <a:pt x="1681759" y="1038987"/>
                </a:lnTo>
                <a:lnTo>
                  <a:pt x="1514741" y="919988"/>
                </a:lnTo>
                <a:lnTo>
                  <a:pt x="1472323" y="947801"/>
                </a:lnTo>
                <a:lnTo>
                  <a:pt x="1685175" y="1272032"/>
                </a:lnTo>
                <a:lnTo>
                  <a:pt x="1732419" y="1241044"/>
                </a:lnTo>
                <a:lnTo>
                  <a:pt x="1613801" y="1060450"/>
                </a:lnTo>
                <a:lnTo>
                  <a:pt x="1610563" y="1055903"/>
                </a:lnTo>
                <a:lnTo>
                  <a:pt x="1606384" y="1050823"/>
                </a:lnTo>
                <a:lnTo>
                  <a:pt x="1601279" y="1045184"/>
                </a:lnTo>
                <a:lnTo>
                  <a:pt x="1595259" y="1038987"/>
                </a:lnTo>
                <a:lnTo>
                  <a:pt x="1806968" y="1192022"/>
                </a:lnTo>
                <a:lnTo>
                  <a:pt x="1849386" y="1164209"/>
                </a:lnTo>
                <a:close/>
              </a:path>
              <a:path w="3155950" h="2524125">
                <a:moveTo>
                  <a:pt x="1995551" y="1797558"/>
                </a:moveTo>
                <a:lnTo>
                  <a:pt x="1932901" y="1702181"/>
                </a:lnTo>
                <a:lnTo>
                  <a:pt x="1782584" y="1473327"/>
                </a:lnTo>
                <a:lnTo>
                  <a:pt x="1735467" y="1504315"/>
                </a:lnTo>
                <a:lnTo>
                  <a:pt x="1851291" y="1680845"/>
                </a:lnTo>
                <a:lnTo>
                  <a:pt x="1869833" y="1702181"/>
                </a:lnTo>
                <a:lnTo>
                  <a:pt x="1827911" y="1672336"/>
                </a:lnTo>
                <a:lnTo>
                  <a:pt x="1660791" y="1553337"/>
                </a:lnTo>
                <a:lnTo>
                  <a:pt x="1618373" y="1581277"/>
                </a:lnTo>
                <a:lnTo>
                  <a:pt x="1831225" y="1905381"/>
                </a:lnTo>
                <a:lnTo>
                  <a:pt x="1878469" y="1874393"/>
                </a:lnTo>
                <a:lnTo>
                  <a:pt x="1759851" y="1693799"/>
                </a:lnTo>
                <a:lnTo>
                  <a:pt x="1756613" y="1689252"/>
                </a:lnTo>
                <a:lnTo>
                  <a:pt x="1752447" y="1684172"/>
                </a:lnTo>
                <a:lnTo>
                  <a:pt x="1747380" y="1678533"/>
                </a:lnTo>
                <a:lnTo>
                  <a:pt x="1741436" y="1672336"/>
                </a:lnTo>
                <a:lnTo>
                  <a:pt x="1953018" y="1825371"/>
                </a:lnTo>
                <a:lnTo>
                  <a:pt x="1995551" y="1797558"/>
                </a:lnTo>
                <a:close/>
              </a:path>
              <a:path w="3155950" h="2524125">
                <a:moveTo>
                  <a:pt x="2053221" y="1030351"/>
                </a:moveTo>
                <a:lnTo>
                  <a:pt x="2030285" y="1006729"/>
                </a:lnTo>
                <a:lnTo>
                  <a:pt x="2024481" y="1000760"/>
                </a:lnTo>
                <a:lnTo>
                  <a:pt x="1920887" y="894067"/>
                </a:lnTo>
                <a:lnTo>
                  <a:pt x="1920887" y="969645"/>
                </a:lnTo>
                <a:lnTo>
                  <a:pt x="1873389" y="1000760"/>
                </a:lnTo>
                <a:lnTo>
                  <a:pt x="1801253" y="838835"/>
                </a:lnTo>
                <a:lnTo>
                  <a:pt x="1920887" y="969645"/>
                </a:lnTo>
                <a:lnTo>
                  <a:pt x="1920887" y="894067"/>
                </a:lnTo>
                <a:lnTo>
                  <a:pt x="1867268" y="838835"/>
                </a:lnTo>
                <a:lnTo>
                  <a:pt x="1777758" y="746633"/>
                </a:lnTo>
                <a:lnTo>
                  <a:pt x="1726831" y="780161"/>
                </a:lnTo>
                <a:lnTo>
                  <a:pt x="1876691" y="1145032"/>
                </a:lnTo>
                <a:lnTo>
                  <a:pt x="1877199" y="1145921"/>
                </a:lnTo>
                <a:lnTo>
                  <a:pt x="1925078" y="1114552"/>
                </a:lnTo>
                <a:lnTo>
                  <a:pt x="1894344" y="1046607"/>
                </a:lnTo>
                <a:lnTo>
                  <a:pt x="1955050" y="1006729"/>
                </a:lnTo>
                <a:lnTo>
                  <a:pt x="2005215" y="1061847"/>
                </a:lnTo>
                <a:lnTo>
                  <a:pt x="2053221" y="1030351"/>
                </a:lnTo>
                <a:close/>
              </a:path>
              <a:path w="3155950" h="2524125">
                <a:moveTo>
                  <a:pt x="2122436" y="1714119"/>
                </a:moveTo>
                <a:lnTo>
                  <a:pt x="1958619" y="1464564"/>
                </a:lnTo>
                <a:lnTo>
                  <a:pt x="1937778" y="1432814"/>
                </a:lnTo>
                <a:lnTo>
                  <a:pt x="1991245" y="1397762"/>
                </a:lnTo>
                <a:lnTo>
                  <a:pt x="1963051" y="1354836"/>
                </a:lnTo>
                <a:lnTo>
                  <a:pt x="1807857" y="1456817"/>
                </a:lnTo>
                <a:lnTo>
                  <a:pt x="1836051" y="1499616"/>
                </a:lnTo>
                <a:lnTo>
                  <a:pt x="1889518" y="1464564"/>
                </a:lnTo>
                <a:lnTo>
                  <a:pt x="2074176" y="1745869"/>
                </a:lnTo>
                <a:lnTo>
                  <a:pt x="2122436" y="1714119"/>
                </a:lnTo>
                <a:close/>
              </a:path>
              <a:path w="3155950" h="2524125">
                <a:moveTo>
                  <a:pt x="2167521" y="955294"/>
                </a:moveTo>
                <a:lnTo>
                  <a:pt x="2003590" y="705739"/>
                </a:lnTo>
                <a:lnTo>
                  <a:pt x="1982736" y="673989"/>
                </a:lnTo>
                <a:lnTo>
                  <a:pt x="2036203" y="638937"/>
                </a:lnTo>
                <a:lnTo>
                  <a:pt x="2008009" y="596011"/>
                </a:lnTo>
                <a:lnTo>
                  <a:pt x="1852942" y="697865"/>
                </a:lnTo>
                <a:lnTo>
                  <a:pt x="1881009" y="740791"/>
                </a:lnTo>
                <a:lnTo>
                  <a:pt x="1934476" y="705739"/>
                </a:lnTo>
                <a:lnTo>
                  <a:pt x="2119261" y="986917"/>
                </a:lnTo>
                <a:lnTo>
                  <a:pt x="2167521" y="955294"/>
                </a:lnTo>
                <a:close/>
              </a:path>
              <a:path w="3155950" h="2524125">
                <a:moveTo>
                  <a:pt x="2249944" y="1630426"/>
                </a:moveTo>
                <a:lnTo>
                  <a:pt x="2037092" y="1306195"/>
                </a:lnTo>
                <a:lnTo>
                  <a:pt x="1988578" y="1338072"/>
                </a:lnTo>
                <a:lnTo>
                  <a:pt x="2201557" y="1662176"/>
                </a:lnTo>
                <a:lnTo>
                  <a:pt x="2249944" y="1630426"/>
                </a:lnTo>
                <a:close/>
              </a:path>
              <a:path w="3155950" h="2524125">
                <a:moveTo>
                  <a:pt x="2295029" y="871601"/>
                </a:moveTo>
                <a:lnTo>
                  <a:pt x="2082050" y="547370"/>
                </a:lnTo>
                <a:lnTo>
                  <a:pt x="2033651" y="579247"/>
                </a:lnTo>
                <a:lnTo>
                  <a:pt x="2246515" y="903351"/>
                </a:lnTo>
                <a:lnTo>
                  <a:pt x="2295029" y="871601"/>
                </a:lnTo>
                <a:close/>
              </a:path>
              <a:path w="3155950" h="2524125">
                <a:moveTo>
                  <a:pt x="2441054" y="1494320"/>
                </a:moveTo>
                <a:lnTo>
                  <a:pt x="2440495" y="1481429"/>
                </a:lnTo>
                <a:lnTo>
                  <a:pt x="2433840" y="1467231"/>
                </a:lnTo>
                <a:lnTo>
                  <a:pt x="2377452" y="1381404"/>
                </a:lnTo>
                <a:lnTo>
                  <a:pt x="2377452" y="1487043"/>
                </a:lnTo>
                <a:lnTo>
                  <a:pt x="2311031" y="1530731"/>
                </a:lnTo>
                <a:lnTo>
                  <a:pt x="2152789" y="1289812"/>
                </a:lnTo>
                <a:lnTo>
                  <a:pt x="2219337" y="1246251"/>
                </a:lnTo>
                <a:lnTo>
                  <a:pt x="2377452" y="1487043"/>
                </a:lnTo>
                <a:lnTo>
                  <a:pt x="2377452" y="1381404"/>
                </a:lnTo>
                <a:lnTo>
                  <a:pt x="2288667" y="1246251"/>
                </a:lnTo>
                <a:lnTo>
                  <a:pt x="2259977" y="1202563"/>
                </a:lnTo>
                <a:lnTo>
                  <a:pt x="2249563" y="1190701"/>
                </a:lnTo>
                <a:lnTo>
                  <a:pt x="2237943" y="1185011"/>
                </a:lnTo>
                <a:lnTo>
                  <a:pt x="2225078" y="1185456"/>
                </a:lnTo>
                <a:lnTo>
                  <a:pt x="2210955" y="1192022"/>
                </a:lnTo>
                <a:lnTo>
                  <a:pt x="2105799" y="1261110"/>
                </a:lnTo>
                <a:lnTo>
                  <a:pt x="2094420" y="1271308"/>
                </a:lnTo>
                <a:lnTo>
                  <a:pt x="2089061" y="1282827"/>
                </a:lnTo>
                <a:lnTo>
                  <a:pt x="2089759" y="1295692"/>
                </a:lnTo>
                <a:lnTo>
                  <a:pt x="2096528" y="1309878"/>
                </a:lnTo>
                <a:lnTo>
                  <a:pt x="2270391" y="1574546"/>
                </a:lnTo>
                <a:lnTo>
                  <a:pt x="2280691" y="1586369"/>
                </a:lnTo>
                <a:lnTo>
                  <a:pt x="2292185" y="1592097"/>
                </a:lnTo>
                <a:lnTo>
                  <a:pt x="2304834" y="1591754"/>
                </a:lnTo>
                <a:lnTo>
                  <a:pt x="2318651" y="1585341"/>
                </a:lnTo>
                <a:lnTo>
                  <a:pt x="2401760" y="1530731"/>
                </a:lnTo>
                <a:lnTo>
                  <a:pt x="2423807" y="1516253"/>
                </a:lnTo>
                <a:lnTo>
                  <a:pt x="2435491" y="1505915"/>
                </a:lnTo>
                <a:lnTo>
                  <a:pt x="2441054" y="1494320"/>
                </a:lnTo>
                <a:close/>
              </a:path>
              <a:path w="3155950" h="2524125">
                <a:moveTo>
                  <a:pt x="2486037" y="735495"/>
                </a:moveTo>
                <a:lnTo>
                  <a:pt x="2485466" y="722604"/>
                </a:lnTo>
                <a:lnTo>
                  <a:pt x="2478798" y="708406"/>
                </a:lnTo>
                <a:lnTo>
                  <a:pt x="2422410" y="622579"/>
                </a:lnTo>
                <a:lnTo>
                  <a:pt x="2422410" y="728218"/>
                </a:lnTo>
                <a:lnTo>
                  <a:pt x="2355989" y="771906"/>
                </a:lnTo>
                <a:lnTo>
                  <a:pt x="2197747" y="530987"/>
                </a:lnTo>
                <a:lnTo>
                  <a:pt x="2264295" y="487299"/>
                </a:lnTo>
                <a:lnTo>
                  <a:pt x="2422410" y="728218"/>
                </a:lnTo>
                <a:lnTo>
                  <a:pt x="2422410" y="622579"/>
                </a:lnTo>
                <a:lnTo>
                  <a:pt x="2333548" y="487299"/>
                </a:lnTo>
                <a:lnTo>
                  <a:pt x="2304935" y="443738"/>
                </a:lnTo>
                <a:lnTo>
                  <a:pt x="2294572" y="431876"/>
                </a:lnTo>
                <a:lnTo>
                  <a:pt x="2282952" y="426186"/>
                </a:lnTo>
                <a:lnTo>
                  <a:pt x="2270099" y="426631"/>
                </a:lnTo>
                <a:lnTo>
                  <a:pt x="2256040" y="433197"/>
                </a:lnTo>
                <a:lnTo>
                  <a:pt x="2150757" y="502285"/>
                </a:lnTo>
                <a:lnTo>
                  <a:pt x="2139391" y="512406"/>
                </a:lnTo>
                <a:lnTo>
                  <a:pt x="2134082" y="523913"/>
                </a:lnTo>
                <a:lnTo>
                  <a:pt x="2134819" y="536790"/>
                </a:lnTo>
                <a:lnTo>
                  <a:pt x="2141613" y="551053"/>
                </a:lnTo>
                <a:lnTo>
                  <a:pt x="2315349" y="815721"/>
                </a:lnTo>
                <a:lnTo>
                  <a:pt x="2325649" y="827544"/>
                </a:lnTo>
                <a:lnTo>
                  <a:pt x="2337143" y="833272"/>
                </a:lnTo>
                <a:lnTo>
                  <a:pt x="2349792" y="832929"/>
                </a:lnTo>
                <a:lnTo>
                  <a:pt x="2363609" y="826516"/>
                </a:lnTo>
                <a:lnTo>
                  <a:pt x="2446820" y="771906"/>
                </a:lnTo>
                <a:lnTo>
                  <a:pt x="2468892" y="757428"/>
                </a:lnTo>
                <a:lnTo>
                  <a:pt x="2480513" y="747090"/>
                </a:lnTo>
                <a:lnTo>
                  <a:pt x="2486037" y="735495"/>
                </a:lnTo>
                <a:close/>
              </a:path>
              <a:path w="3155950" h="2524125">
                <a:moveTo>
                  <a:pt x="2656598" y="1363345"/>
                </a:moveTo>
                <a:lnTo>
                  <a:pt x="2594038" y="1268095"/>
                </a:lnTo>
                <a:lnTo>
                  <a:pt x="2443746" y="1039241"/>
                </a:lnTo>
                <a:lnTo>
                  <a:pt x="2396502" y="1070229"/>
                </a:lnTo>
                <a:lnTo>
                  <a:pt x="2512453" y="1246632"/>
                </a:lnTo>
                <a:lnTo>
                  <a:pt x="2530868" y="1268095"/>
                </a:lnTo>
                <a:lnTo>
                  <a:pt x="2489009" y="1238250"/>
                </a:lnTo>
                <a:lnTo>
                  <a:pt x="2321953" y="1119124"/>
                </a:lnTo>
                <a:lnTo>
                  <a:pt x="2279535" y="1147064"/>
                </a:lnTo>
                <a:lnTo>
                  <a:pt x="2492387" y="1471168"/>
                </a:lnTo>
                <a:lnTo>
                  <a:pt x="2539631" y="1440180"/>
                </a:lnTo>
                <a:lnTo>
                  <a:pt x="2421013" y="1259586"/>
                </a:lnTo>
                <a:lnTo>
                  <a:pt x="2417775" y="1255039"/>
                </a:lnTo>
                <a:lnTo>
                  <a:pt x="2413609" y="1249972"/>
                </a:lnTo>
                <a:lnTo>
                  <a:pt x="2408517" y="1244358"/>
                </a:lnTo>
                <a:lnTo>
                  <a:pt x="2402598" y="1238250"/>
                </a:lnTo>
                <a:lnTo>
                  <a:pt x="2614180" y="1391285"/>
                </a:lnTo>
                <a:lnTo>
                  <a:pt x="2656598" y="1363345"/>
                </a:lnTo>
                <a:close/>
              </a:path>
              <a:path w="3155950" h="2524125">
                <a:moveTo>
                  <a:pt x="2701683" y="604520"/>
                </a:moveTo>
                <a:lnTo>
                  <a:pt x="2639022" y="509143"/>
                </a:lnTo>
                <a:lnTo>
                  <a:pt x="2488704" y="280289"/>
                </a:lnTo>
                <a:lnTo>
                  <a:pt x="2441587" y="311404"/>
                </a:lnTo>
                <a:lnTo>
                  <a:pt x="2557411" y="487807"/>
                </a:lnTo>
                <a:lnTo>
                  <a:pt x="2575953" y="509143"/>
                </a:lnTo>
                <a:lnTo>
                  <a:pt x="2534234" y="479425"/>
                </a:lnTo>
                <a:lnTo>
                  <a:pt x="2367038" y="360299"/>
                </a:lnTo>
                <a:lnTo>
                  <a:pt x="2324493" y="388239"/>
                </a:lnTo>
                <a:lnTo>
                  <a:pt x="2537345" y="712343"/>
                </a:lnTo>
                <a:lnTo>
                  <a:pt x="2584589" y="681355"/>
                </a:lnTo>
                <a:lnTo>
                  <a:pt x="2465971" y="500761"/>
                </a:lnTo>
                <a:lnTo>
                  <a:pt x="2462733" y="496214"/>
                </a:lnTo>
                <a:lnTo>
                  <a:pt x="2458567" y="491147"/>
                </a:lnTo>
                <a:lnTo>
                  <a:pt x="2453500" y="485546"/>
                </a:lnTo>
                <a:lnTo>
                  <a:pt x="2447556" y="479425"/>
                </a:lnTo>
                <a:lnTo>
                  <a:pt x="2659138" y="632333"/>
                </a:lnTo>
                <a:lnTo>
                  <a:pt x="2701683" y="604520"/>
                </a:lnTo>
                <a:close/>
              </a:path>
              <a:path w="3155950" h="2524125">
                <a:moveTo>
                  <a:pt x="2839351" y="1232763"/>
                </a:moveTo>
                <a:lnTo>
                  <a:pt x="2781439" y="1128522"/>
                </a:lnTo>
                <a:lnTo>
                  <a:pt x="2596273" y="1081278"/>
                </a:lnTo>
                <a:lnTo>
                  <a:pt x="2557792" y="1022731"/>
                </a:lnTo>
                <a:lnTo>
                  <a:pt x="2616974" y="983869"/>
                </a:lnTo>
                <a:lnTo>
                  <a:pt x="2657106" y="1044956"/>
                </a:lnTo>
                <a:lnTo>
                  <a:pt x="2705620" y="1013079"/>
                </a:lnTo>
                <a:lnTo>
                  <a:pt x="2686431" y="983869"/>
                </a:lnTo>
                <a:lnTo>
                  <a:pt x="2657995" y="940562"/>
                </a:lnTo>
                <a:lnTo>
                  <a:pt x="2647721" y="928928"/>
                </a:lnTo>
                <a:lnTo>
                  <a:pt x="2636177" y="923353"/>
                </a:lnTo>
                <a:lnTo>
                  <a:pt x="2623337" y="923886"/>
                </a:lnTo>
                <a:lnTo>
                  <a:pt x="2609227" y="930529"/>
                </a:lnTo>
                <a:lnTo>
                  <a:pt x="2511691" y="994537"/>
                </a:lnTo>
                <a:lnTo>
                  <a:pt x="2500160" y="1004824"/>
                </a:lnTo>
                <a:lnTo>
                  <a:pt x="2494711" y="1016431"/>
                </a:lnTo>
                <a:lnTo>
                  <a:pt x="2495346" y="1029347"/>
                </a:lnTo>
                <a:lnTo>
                  <a:pt x="2549410" y="1115695"/>
                </a:lnTo>
                <a:lnTo>
                  <a:pt x="2734576" y="1162812"/>
                </a:lnTo>
                <a:lnTo>
                  <a:pt x="2776359" y="1226312"/>
                </a:lnTo>
                <a:lnTo>
                  <a:pt x="2717050" y="1265301"/>
                </a:lnTo>
                <a:lnTo>
                  <a:pt x="2673616" y="1199134"/>
                </a:lnTo>
                <a:lnTo>
                  <a:pt x="2625229" y="1231011"/>
                </a:lnTo>
                <a:lnTo>
                  <a:pt x="2675902" y="1308227"/>
                </a:lnTo>
                <a:lnTo>
                  <a:pt x="2686227" y="1320025"/>
                </a:lnTo>
                <a:lnTo>
                  <a:pt x="2697784" y="1325689"/>
                </a:lnTo>
                <a:lnTo>
                  <a:pt x="2710561" y="1325270"/>
                </a:lnTo>
                <a:lnTo>
                  <a:pt x="2724543" y="1318768"/>
                </a:lnTo>
                <a:lnTo>
                  <a:pt x="2805950" y="1265301"/>
                </a:lnTo>
                <a:lnTo>
                  <a:pt x="2822206" y="1254633"/>
                </a:lnTo>
                <a:lnTo>
                  <a:pt x="2833827" y="1244358"/>
                </a:lnTo>
                <a:lnTo>
                  <a:pt x="2839351" y="1232763"/>
                </a:lnTo>
                <a:close/>
              </a:path>
              <a:path w="3155950" h="2524125">
                <a:moveTo>
                  <a:pt x="2905518" y="470662"/>
                </a:moveTo>
                <a:lnTo>
                  <a:pt x="2882557" y="447040"/>
                </a:lnTo>
                <a:lnTo>
                  <a:pt x="2876753" y="441071"/>
                </a:lnTo>
                <a:lnTo>
                  <a:pt x="2773057" y="334365"/>
                </a:lnTo>
                <a:lnTo>
                  <a:pt x="2773057" y="409956"/>
                </a:lnTo>
                <a:lnTo>
                  <a:pt x="2725686" y="441071"/>
                </a:lnTo>
                <a:lnTo>
                  <a:pt x="2653423" y="279146"/>
                </a:lnTo>
                <a:lnTo>
                  <a:pt x="2773057" y="409956"/>
                </a:lnTo>
                <a:lnTo>
                  <a:pt x="2773057" y="334365"/>
                </a:lnTo>
                <a:lnTo>
                  <a:pt x="2719400" y="279146"/>
                </a:lnTo>
                <a:lnTo>
                  <a:pt x="2629928" y="187071"/>
                </a:lnTo>
                <a:lnTo>
                  <a:pt x="2579001" y="220472"/>
                </a:lnTo>
                <a:lnTo>
                  <a:pt x="2728861" y="585470"/>
                </a:lnTo>
                <a:lnTo>
                  <a:pt x="2729369" y="586232"/>
                </a:lnTo>
                <a:lnTo>
                  <a:pt x="2777248" y="554863"/>
                </a:lnTo>
                <a:lnTo>
                  <a:pt x="2746641" y="486918"/>
                </a:lnTo>
                <a:lnTo>
                  <a:pt x="2807220" y="447040"/>
                </a:lnTo>
                <a:lnTo>
                  <a:pt x="2857385" y="502158"/>
                </a:lnTo>
                <a:lnTo>
                  <a:pt x="2905518" y="470662"/>
                </a:lnTo>
                <a:close/>
              </a:path>
              <a:path w="3155950" h="2524125">
                <a:moveTo>
                  <a:pt x="3059696" y="369316"/>
                </a:moveTo>
                <a:lnTo>
                  <a:pt x="3031248" y="326136"/>
                </a:lnTo>
                <a:lnTo>
                  <a:pt x="2952381" y="377952"/>
                </a:lnTo>
                <a:lnTo>
                  <a:pt x="2767850" y="97028"/>
                </a:lnTo>
                <a:lnTo>
                  <a:pt x="2719463" y="128905"/>
                </a:lnTo>
                <a:lnTo>
                  <a:pt x="2932315" y="453009"/>
                </a:lnTo>
                <a:lnTo>
                  <a:pt x="3046552" y="377952"/>
                </a:lnTo>
                <a:lnTo>
                  <a:pt x="3059696" y="369316"/>
                </a:lnTo>
                <a:close/>
              </a:path>
              <a:path w="3155950" h="2524125">
                <a:moveTo>
                  <a:pt x="3155835" y="365760"/>
                </a:moveTo>
                <a:lnTo>
                  <a:pt x="3152483" y="319024"/>
                </a:lnTo>
                <a:lnTo>
                  <a:pt x="3144088" y="273888"/>
                </a:lnTo>
                <a:lnTo>
                  <a:pt x="3130677" y="230365"/>
                </a:lnTo>
                <a:lnTo>
                  <a:pt x="3112249" y="188429"/>
                </a:lnTo>
                <a:lnTo>
                  <a:pt x="3088779" y="148082"/>
                </a:lnTo>
                <a:lnTo>
                  <a:pt x="3061119" y="110540"/>
                </a:lnTo>
                <a:lnTo>
                  <a:pt x="3029966" y="76962"/>
                </a:lnTo>
                <a:lnTo>
                  <a:pt x="2995333" y="47358"/>
                </a:lnTo>
                <a:lnTo>
                  <a:pt x="2957233" y="21704"/>
                </a:lnTo>
                <a:lnTo>
                  <a:pt x="2915678" y="0"/>
                </a:lnTo>
                <a:lnTo>
                  <a:pt x="2867545" y="31496"/>
                </a:lnTo>
                <a:lnTo>
                  <a:pt x="2869069" y="33782"/>
                </a:lnTo>
                <a:lnTo>
                  <a:pt x="2909493" y="56667"/>
                </a:lnTo>
                <a:lnTo>
                  <a:pt x="2946501" y="82931"/>
                </a:lnTo>
                <a:lnTo>
                  <a:pt x="2980093" y="112585"/>
                </a:lnTo>
                <a:lnTo>
                  <a:pt x="3010243" y="145656"/>
                </a:lnTo>
                <a:lnTo>
                  <a:pt x="3036963" y="182118"/>
                </a:lnTo>
                <a:lnTo>
                  <a:pt x="3059785" y="221119"/>
                </a:lnTo>
                <a:lnTo>
                  <a:pt x="3078137" y="261924"/>
                </a:lnTo>
                <a:lnTo>
                  <a:pt x="3092005" y="304520"/>
                </a:lnTo>
                <a:lnTo>
                  <a:pt x="3101390" y="348907"/>
                </a:lnTo>
                <a:lnTo>
                  <a:pt x="3106305" y="395097"/>
                </a:lnTo>
                <a:lnTo>
                  <a:pt x="3107829" y="397383"/>
                </a:lnTo>
                <a:lnTo>
                  <a:pt x="3155835" y="365760"/>
                </a:lnTo>
                <a:close/>
              </a:path>
            </a:pathLst>
          </a:custGeom>
          <a:solidFill>
            <a:srgbClr val="000000"/>
          </a:solidFill>
        </p:spPr>
        <p:txBody>
          <a:bodyPr wrap="square" lIns="0" tIns="0" rIns="0" bIns="0" rtlCol="0"/>
          <a:lstStyle/>
          <a:p>
            <a:endParaRPr/>
          </a:p>
        </p:txBody>
      </p:sp>
      <p:sp>
        <p:nvSpPr>
          <p:cNvPr id="3" name="object 3"/>
          <p:cNvSpPr txBox="1">
            <a:spLocks noGrp="1"/>
          </p:cNvSpPr>
          <p:nvPr>
            <p:ph type="title"/>
          </p:nvPr>
        </p:nvSpPr>
        <p:spPr>
          <a:xfrm>
            <a:off x="4513579" y="2387346"/>
            <a:ext cx="4302760" cy="2465070"/>
          </a:xfrm>
          <a:prstGeom prst="rect">
            <a:avLst/>
          </a:prstGeom>
        </p:spPr>
        <p:txBody>
          <a:bodyPr vert="horz" wrap="square" lIns="0" tIns="12700" rIns="0" bIns="0" rtlCol="0">
            <a:spAutoFit/>
          </a:bodyPr>
          <a:lstStyle/>
          <a:p>
            <a:pPr marL="12065" marR="5080" indent="635" algn="ctr">
              <a:lnSpc>
                <a:spcPct val="100000"/>
              </a:lnSpc>
              <a:spcBef>
                <a:spcPts val="100"/>
              </a:spcBef>
            </a:pPr>
            <a:r>
              <a:rPr sz="3200" b="0" spc="-80" dirty="0">
                <a:solidFill>
                  <a:srgbClr val="FFFFFF"/>
                </a:solidFill>
                <a:latin typeface="Cambria"/>
                <a:cs typeface="Cambria"/>
              </a:rPr>
              <a:t>Now</a:t>
            </a:r>
            <a:r>
              <a:rPr sz="3200" b="0" spc="55" dirty="0">
                <a:solidFill>
                  <a:srgbClr val="FFFFFF"/>
                </a:solidFill>
                <a:latin typeface="Cambria"/>
                <a:cs typeface="Cambria"/>
              </a:rPr>
              <a:t> </a:t>
            </a:r>
            <a:r>
              <a:rPr sz="3200" b="0" spc="-60" dirty="0">
                <a:solidFill>
                  <a:srgbClr val="FFFFFF"/>
                </a:solidFill>
                <a:latin typeface="Cambria"/>
                <a:cs typeface="Cambria"/>
              </a:rPr>
              <a:t>it’s</a:t>
            </a:r>
            <a:r>
              <a:rPr sz="3200" b="0" spc="55" dirty="0">
                <a:solidFill>
                  <a:srgbClr val="FFFFFF"/>
                </a:solidFill>
                <a:latin typeface="Cambria"/>
                <a:cs typeface="Cambria"/>
              </a:rPr>
              <a:t> </a:t>
            </a:r>
            <a:r>
              <a:rPr sz="3200" b="0" spc="-100" dirty="0">
                <a:solidFill>
                  <a:srgbClr val="FFFFFF"/>
                </a:solidFill>
                <a:latin typeface="Cambria"/>
                <a:cs typeface="Cambria"/>
              </a:rPr>
              <a:t>time</a:t>
            </a:r>
            <a:r>
              <a:rPr sz="3200" b="0" spc="60" dirty="0">
                <a:solidFill>
                  <a:srgbClr val="FFFFFF"/>
                </a:solidFill>
                <a:latin typeface="Cambria"/>
                <a:cs typeface="Cambria"/>
              </a:rPr>
              <a:t> </a:t>
            </a:r>
            <a:r>
              <a:rPr sz="3200" b="0" spc="-135" dirty="0">
                <a:solidFill>
                  <a:srgbClr val="FFFFFF"/>
                </a:solidFill>
                <a:latin typeface="Cambria"/>
                <a:cs typeface="Cambria"/>
              </a:rPr>
              <a:t>to</a:t>
            </a:r>
            <a:r>
              <a:rPr sz="3200" b="0" spc="65" dirty="0">
                <a:solidFill>
                  <a:srgbClr val="FFFFFF"/>
                </a:solidFill>
                <a:latin typeface="Cambria"/>
                <a:cs typeface="Cambria"/>
              </a:rPr>
              <a:t> </a:t>
            </a:r>
            <a:r>
              <a:rPr sz="3200" b="0" spc="-30" dirty="0">
                <a:solidFill>
                  <a:srgbClr val="FFFFFF"/>
                </a:solidFill>
                <a:latin typeface="Cambria"/>
                <a:cs typeface="Cambria"/>
              </a:rPr>
              <a:t>officially </a:t>
            </a:r>
            <a:r>
              <a:rPr sz="3200" b="0" spc="-25" dirty="0">
                <a:solidFill>
                  <a:srgbClr val="FFFFFF"/>
                </a:solidFill>
                <a:latin typeface="Cambria"/>
                <a:cs typeface="Cambria"/>
              </a:rPr>
              <a:t> </a:t>
            </a:r>
            <a:r>
              <a:rPr sz="3200" b="0" spc="-85" dirty="0">
                <a:solidFill>
                  <a:srgbClr val="FFFFFF"/>
                </a:solidFill>
                <a:latin typeface="Cambria"/>
                <a:cs typeface="Cambria"/>
              </a:rPr>
              <a:t>decide</a:t>
            </a:r>
            <a:r>
              <a:rPr sz="3200" b="0" spc="60" dirty="0">
                <a:solidFill>
                  <a:srgbClr val="FFFFFF"/>
                </a:solidFill>
                <a:latin typeface="Cambria"/>
                <a:cs typeface="Cambria"/>
              </a:rPr>
              <a:t> </a:t>
            </a:r>
            <a:r>
              <a:rPr sz="3200" b="0" spc="-80" dirty="0">
                <a:solidFill>
                  <a:srgbClr val="FFFFFF"/>
                </a:solidFill>
                <a:latin typeface="Cambria"/>
                <a:cs typeface="Cambria"/>
              </a:rPr>
              <a:t>who</a:t>
            </a:r>
            <a:r>
              <a:rPr sz="3200" b="0" spc="75" dirty="0">
                <a:solidFill>
                  <a:srgbClr val="FFFFFF"/>
                </a:solidFill>
                <a:latin typeface="Cambria"/>
                <a:cs typeface="Cambria"/>
              </a:rPr>
              <a:t> </a:t>
            </a:r>
            <a:r>
              <a:rPr sz="3200" b="0" spc="-25" dirty="0">
                <a:solidFill>
                  <a:srgbClr val="FFFFFF"/>
                </a:solidFill>
                <a:latin typeface="Cambria"/>
                <a:cs typeface="Cambria"/>
              </a:rPr>
              <a:t>will</a:t>
            </a:r>
            <a:r>
              <a:rPr sz="3200" b="0" spc="100" dirty="0">
                <a:solidFill>
                  <a:srgbClr val="FFFFFF"/>
                </a:solidFill>
                <a:latin typeface="Cambria"/>
                <a:cs typeface="Cambria"/>
              </a:rPr>
              <a:t> </a:t>
            </a:r>
            <a:r>
              <a:rPr sz="3200" b="0" spc="-145" dirty="0">
                <a:solidFill>
                  <a:srgbClr val="FFFFFF"/>
                </a:solidFill>
                <a:latin typeface="Cambria"/>
                <a:cs typeface="Cambria"/>
              </a:rPr>
              <a:t>be</a:t>
            </a:r>
            <a:r>
              <a:rPr sz="3200" b="0" spc="65" dirty="0">
                <a:solidFill>
                  <a:srgbClr val="FFFFFF"/>
                </a:solidFill>
                <a:latin typeface="Cambria"/>
                <a:cs typeface="Cambria"/>
              </a:rPr>
              <a:t> </a:t>
            </a:r>
            <a:r>
              <a:rPr sz="3200" b="0" spc="-105" dirty="0">
                <a:solidFill>
                  <a:srgbClr val="FFFFFF"/>
                </a:solidFill>
                <a:latin typeface="Cambria"/>
                <a:cs typeface="Cambria"/>
              </a:rPr>
              <a:t>the </a:t>
            </a:r>
            <a:r>
              <a:rPr sz="3200" b="0" spc="-100" dirty="0">
                <a:solidFill>
                  <a:srgbClr val="FFFFFF"/>
                </a:solidFill>
                <a:latin typeface="Cambria"/>
                <a:cs typeface="Cambria"/>
              </a:rPr>
              <a:t> </a:t>
            </a:r>
            <a:r>
              <a:rPr sz="3200" b="0" spc="-80" dirty="0">
                <a:solidFill>
                  <a:srgbClr val="FFFFFF"/>
                </a:solidFill>
                <a:latin typeface="Cambria"/>
                <a:cs typeface="Cambria"/>
              </a:rPr>
              <a:t>presidential</a:t>
            </a:r>
            <a:r>
              <a:rPr sz="3200" b="0" spc="45" dirty="0">
                <a:solidFill>
                  <a:srgbClr val="FFFFFF"/>
                </a:solidFill>
                <a:latin typeface="Cambria"/>
                <a:cs typeface="Cambria"/>
              </a:rPr>
              <a:t> </a:t>
            </a:r>
            <a:r>
              <a:rPr sz="3200" b="0" spc="-60" dirty="0">
                <a:solidFill>
                  <a:srgbClr val="FFFFFF"/>
                </a:solidFill>
                <a:latin typeface="Cambria"/>
                <a:cs typeface="Cambria"/>
              </a:rPr>
              <a:t>and</a:t>
            </a:r>
            <a:r>
              <a:rPr sz="3200" b="0" spc="90" dirty="0">
                <a:solidFill>
                  <a:srgbClr val="FFFFFF"/>
                </a:solidFill>
                <a:latin typeface="Cambria"/>
                <a:cs typeface="Cambria"/>
              </a:rPr>
              <a:t> </a:t>
            </a:r>
            <a:r>
              <a:rPr sz="3200" b="0" spc="-55" dirty="0">
                <a:solidFill>
                  <a:srgbClr val="FFFFFF"/>
                </a:solidFill>
                <a:latin typeface="Cambria"/>
                <a:cs typeface="Cambria"/>
              </a:rPr>
              <a:t>vice </a:t>
            </a:r>
            <a:r>
              <a:rPr sz="3200" b="0" spc="-50" dirty="0">
                <a:solidFill>
                  <a:srgbClr val="FFFFFF"/>
                </a:solidFill>
                <a:latin typeface="Cambria"/>
                <a:cs typeface="Cambria"/>
              </a:rPr>
              <a:t> </a:t>
            </a:r>
            <a:r>
              <a:rPr sz="3200" b="0" spc="-80" dirty="0">
                <a:solidFill>
                  <a:srgbClr val="FFFFFF"/>
                </a:solidFill>
                <a:latin typeface="Cambria"/>
                <a:cs typeface="Cambria"/>
              </a:rPr>
              <a:t>presidential</a:t>
            </a:r>
            <a:r>
              <a:rPr sz="3200" b="0" spc="20" dirty="0">
                <a:solidFill>
                  <a:srgbClr val="FFFFFF"/>
                </a:solidFill>
                <a:latin typeface="Cambria"/>
                <a:cs typeface="Cambria"/>
              </a:rPr>
              <a:t> </a:t>
            </a:r>
            <a:r>
              <a:rPr sz="3200" b="0" spc="-70" dirty="0">
                <a:solidFill>
                  <a:srgbClr val="FFFFFF"/>
                </a:solidFill>
                <a:latin typeface="Cambria"/>
                <a:cs typeface="Cambria"/>
              </a:rPr>
              <a:t>candidate</a:t>
            </a:r>
            <a:r>
              <a:rPr sz="3200" b="0" spc="35" dirty="0">
                <a:solidFill>
                  <a:srgbClr val="FFFFFF"/>
                </a:solidFill>
                <a:latin typeface="Cambria"/>
                <a:cs typeface="Cambria"/>
              </a:rPr>
              <a:t> </a:t>
            </a:r>
            <a:r>
              <a:rPr sz="3200" b="0" spc="-60" dirty="0">
                <a:solidFill>
                  <a:srgbClr val="FFFFFF"/>
                </a:solidFill>
                <a:latin typeface="Cambria"/>
                <a:cs typeface="Cambria"/>
              </a:rPr>
              <a:t>for </a:t>
            </a:r>
            <a:r>
              <a:rPr sz="3200" b="0" spc="-690" dirty="0">
                <a:solidFill>
                  <a:srgbClr val="FFFFFF"/>
                </a:solidFill>
                <a:latin typeface="Cambria"/>
                <a:cs typeface="Cambria"/>
              </a:rPr>
              <a:t> </a:t>
            </a:r>
            <a:r>
              <a:rPr sz="3200" b="0" spc="-65" dirty="0">
                <a:solidFill>
                  <a:srgbClr val="FFFFFF"/>
                </a:solidFill>
                <a:latin typeface="Cambria"/>
                <a:cs typeface="Cambria"/>
              </a:rPr>
              <a:t>each</a:t>
            </a:r>
            <a:r>
              <a:rPr sz="3200" b="0" spc="50" dirty="0">
                <a:solidFill>
                  <a:srgbClr val="FFFFFF"/>
                </a:solidFill>
                <a:latin typeface="Cambria"/>
                <a:cs typeface="Cambria"/>
              </a:rPr>
              <a:t> </a:t>
            </a:r>
            <a:r>
              <a:rPr sz="3200" b="0" spc="-95" dirty="0">
                <a:solidFill>
                  <a:srgbClr val="FFFFFF"/>
                </a:solidFill>
                <a:latin typeface="Cambria"/>
                <a:cs typeface="Cambria"/>
              </a:rPr>
              <a:t>party.</a:t>
            </a:r>
            <a:endParaRPr sz="3200">
              <a:latin typeface="Cambria"/>
              <a:cs typeface="Cambri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20267"/>
            <a:ext cx="1866900" cy="4516120"/>
          </a:xfrm>
          <a:custGeom>
            <a:avLst/>
            <a:gdLst/>
            <a:ahLst/>
            <a:cxnLst/>
            <a:rect l="l" t="t" r="r" b="b"/>
            <a:pathLst>
              <a:path w="1866900" h="4516120">
                <a:moveTo>
                  <a:pt x="1866900" y="0"/>
                </a:moveTo>
                <a:lnTo>
                  <a:pt x="0" y="0"/>
                </a:lnTo>
                <a:lnTo>
                  <a:pt x="0" y="4515612"/>
                </a:lnTo>
                <a:lnTo>
                  <a:pt x="1866900" y="4515612"/>
                </a:lnTo>
                <a:lnTo>
                  <a:pt x="1866900" y="0"/>
                </a:lnTo>
                <a:close/>
              </a:path>
            </a:pathLst>
          </a:custGeom>
          <a:solidFill>
            <a:srgbClr val="BC4643"/>
          </a:solidFill>
        </p:spPr>
        <p:txBody>
          <a:bodyPr wrap="square" lIns="0" tIns="0" rIns="0" bIns="0" rtlCol="0"/>
          <a:lstStyle/>
          <a:p>
            <a:endParaRPr/>
          </a:p>
        </p:txBody>
      </p:sp>
      <p:sp>
        <p:nvSpPr>
          <p:cNvPr id="3" name="object 3"/>
          <p:cNvSpPr txBox="1"/>
          <p:nvPr/>
        </p:nvSpPr>
        <p:spPr>
          <a:xfrm>
            <a:off x="-153991" y="653034"/>
            <a:ext cx="1184940" cy="4213803"/>
          </a:xfrm>
          <a:prstGeom prst="rect">
            <a:avLst/>
          </a:prstGeom>
        </p:spPr>
        <p:txBody>
          <a:bodyPr vert="vert270" wrap="square" lIns="0" tIns="115570" rIns="0" bIns="0" rtlCol="0">
            <a:spAutoFit/>
          </a:bodyPr>
          <a:lstStyle/>
          <a:p>
            <a:pPr marL="12700">
              <a:lnSpc>
                <a:spcPct val="100000"/>
              </a:lnSpc>
              <a:spcBef>
                <a:spcPts val="910"/>
              </a:spcBef>
            </a:pPr>
            <a:r>
              <a:rPr sz="7700" dirty="0">
                <a:latin typeface="Arial Black"/>
                <a:cs typeface="Arial Black"/>
              </a:rPr>
              <a:t>STEP</a:t>
            </a:r>
            <a:r>
              <a:rPr lang="en-US" sz="7700" dirty="0">
                <a:latin typeface="Arial Black"/>
                <a:cs typeface="Arial Black"/>
              </a:rPr>
              <a:t> 2</a:t>
            </a:r>
            <a:endParaRPr sz="7700" dirty="0">
              <a:latin typeface="Arial Black"/>
              <a:cs typeface="Arial Black"/>
            </a:endParaRPr>
          </a:p>
        </p:txBody>
      </p:sp>
      <p:sp>
        <p:nvSpPr>
          <p:cNvPr id="4" name="object 4"/>
          <p:cNvSpPr txBox="1"/>
          <p:nvPr/>
        </p:nvSpPr>
        <p:spPr>
          <a:xfrm>
            <a:off x="1284934" y="1091184"/>
            <a:ext cx="455295" cy="3576320"/>
          </a:xfrm>
          <a:prstGeom prst="rect">
            <a:avLst/>
          </a:prstGeom>
        </p:spPr>
        <p:txBody>
          <a:bodyPr vert="vert270" wrap="square" lIns="0" tIns="43180" rIns="0" bIns="0" rtlCol="0">
            <a:spAutoFit/>
          </a:bodyPr>
          <a:lstStyle/>
          <a:p>
            <a:pPr marL="12700">
              <a:lnSpc>
                <a:spcPct val="100000"/>
              </a:lnSpc>
              <a:spcBef>
                <a:spcPts val="340"/>
              </a:spcBef>
            </a:pPr>
            <a:r>
              <a:rPr sz="2400" spc="-10" dirty="0">
                <a:latin typeface="Arial Black"/>
                <a:cs typeface="Arial Black"/>
              </a:rPr>
              <a:t>National</a:t>
            </a:r>
            <a:r>
              <a:rPr sz="2400" spc="-50" dirty="0">
                <a:latin typeface="Arial Black"/>
                <a:cs typeface="Arial Black"/>
              </a:rPr>
              <a:t> </a:t>
            </a:r>
            <a:r>
              <a:rPr sz="2400" spc="-15" dirty="0">
                <a:latin typeface="Arial Black"/>
                <a:cs typeface="Arial Black"/>
              </a:rPr>
              <a:t>Conventions</a:t>
            </a:r>
            <a:endParaRPr sz="2400">
              <a:latin typeface="Arial Black"/>
              <a:cs typeface="Arial Black"/>
            </a:endParaRPr>
          </a:p>
        </p:txBody>
      </p:sp>
      <p:grpSp>
        <p:nvGrpSpPr>
          <p:cNvPr id="5" name="object 5"/>
          <p:cNvGrpSpPr/>
          <p:nvPr/>
        </p:nvGrpSpPr>
        <p:grpSpPr>
          <a:xfrm>
            <a:off x="4320540" y="0"/>
            <a:ext cx="1061720" cy="752475"/>
            <a:chOff x="4320540" y="0"/>
            <a:chExt cx="1061720" cy="752475"/>
          </a:xfrm>
        </p:grpSpPr>
        <p:pic>
          <p:nvPicPr>
            <p:cNvPr id="6" name="object 6"/>
            <p:cNvPicPr/>
            <p:nvPr/>
          </p:nvPicPr>
          <p:blipFill>
            <a:blip r:embed="rId2" cstate="print"/>
            <a:stretch>
              <a:fillRect/>
            </a:stretch>
          </p:blipFill>
          <p:spPr>
            <a:xfrm>
              <a:off x="4320540" y="0"/>
              <a:ext cx="1061465" cy="752094"/>
            </a:xfrm>
            <a:prstGeom prst="rect">
              <a:avLst/>
            </a:prstGeom>
          </p:spPr>
        </p:pic>
        <p:pic>
          <p:nvPicPr>
            <p:cNvPr id="7" name="object 7"/>
            <p:cNvPicPr/>
            <p:nvPr/>
          </p:nvPicPr>
          <p:blipFill>
            <a:blip r:embed="rId3" cstate="print"/>
            <a:stretch>
              <a:fillRect/>
            </a:stretch>
          </p:blipFill>
          <p:spPr>
            <a:xfrm>
              <a:off x="4533900" y="443542"/>
              <a:ext cx="634746" cy="58615"/>
            </a:xfrm>
            <a:prstGeom prst="rect">
              <a:avLst/>
            </a:prstGeom>
          </p:spPr>
        </p:pic>
      </p:grpSp>
      <p:sp>
        <p:nvSpPr>
          <p:cNvPr id="8" name="object 8"/>
          <p:cNvSpPr txBox="1">
            <a:spLocks noGrp="1"/>
          </p:cNvSpPr>
          <p:nvPr>
            <p:ph type="title"/>
          </p:nvPr>
        </p:nvSpPr>
        <p:spPr>
          <a:xfrm>
            <a:off x="1311021" y="55829"/>
            <a:ext cx="6487160" cy="452120"/>
          </a:xfrm>
          <a:prstGeom prst="rect">
            <a:avLst/>
          </a:prstGeom>
        </p:spPr>
        <p:txBody>
          <a:bodyPr vert="horz" wrap="square" lIns="0" tIns="12065" rIns="0" bIns="0" rtlCol="0">
            <a:spAutoFit/>
          </a:bodyPr>
          <a:lstStyle/>
          <a:p>
            <a:pPr marL="12700">
              <a:lnSpc>
                <a:spcPct val="100000"/>
              </a:lnSpc>
              <a:spcBef>
                <a:spcPts val="95"/>
              </a:spcBef>
            </a:pPr>
            <a:r>
              <a:rPr sz="2800" b="0" spc="-20" dirty="0">
                <a:latin typeface="Franklin Gothic Medium"/>
                <a:cs typeface="Franklin Gothic Medium"/>
              </a:rPr>
              <a:t>OFFICIALLY</a:t>
            </a:r>
            <a:r>
              <a:rPr sz="2800" b="0" spc="-45" dirty="0">
                <a:latin typeface="Franklin Gothic Medium"/>
                <a:cs typeface="Franklin Gothic Medium"/>
              </a:rPr>
              <a:t> </a:t>
            </a:r>
            <a:r>
              <a:rPr sz="2800" b="0" dirty="0">
                <a:latin typeface="Franklin Gothic Medium"/>
                <a:cs typeface="Franklin Gothic Medium"/>
              </a:rPr>
              <a:t>BECOME</a:t>
            </a:r>
            <a:r>
              <a:rPr sz="2800" b="0" spc="-30" dirty="0">
                <a:latin typeface="Franklin Gothic Medium"/>
                <a:cs typeface="Franklin Gothic Medium"/>
              </a:rPr>
              <a:t> </a:t>
            </a:r>
            <a:r>
              <a:rPr sz="2800" b="0" u="sng" dirty="0">
                <a:uFill>
                  <a:solidFill>
                    <a:srgbClr val="000000"/>
                  </a:solidFill>
                </a:uFill>
                <a:latin typeface="Franklin Gothic Medium"/>
                <a:cs typeface="Franklin Gothic Medium"/>
              </a:rPr>
              <a:t>THE</a:t>
            </a:r>
            <a:r>
              <a:rPr sz="2800" b="0" spc="-25" dirty="0">
                <a:latin typeface="Franklin Gothic Medium"/>
                <a:cs typeface="Franklin Gothic Medium"/>
              </a:rPr>
              <a:t> </a:t>
            </a:r>
            <a:r>
              <a:rPr sz="2800" b="0" dirty="0">
                <a:latin typeface="Franklin Gothic Medium"/>
                <a:cs typeface="Franklin Gothic Medium"/>
              </a:rPr>
              <a:t>PARTY</a:t>
            </a:r>
            <a:r>
              <a:rPr sz="2800" b="0" spc="-45" dirty="0">
                <a:latin typeface="Franklin Gothic Medium"/>
                <a:cs typeface="Franklin Gothic Medium"/>
              </a:rPr>
              <a:t> </a:t>
            </a:r>
            <a:r>
              <a:rPr sz="2800" b="0" dirty="0">
                <a:latin typeface="Franklin Gothic Medium"/>
                <a:cs typeface="Franklin Gothic Medium"/>
              </a:rPr>
              <a:t>NOMINEE</a:t>
            </a:r>
            <a:endParaRPr sz="2800" dirty="0">
              <a:latin typeface="Franklin Gothic Medium"/>
              <a:cs typeface="Franklin Gothic Medium"/>
            </a:endParaRPr>
          </a:p>
        </p:txBody>
      </p:sp>
      <p:sp>
        <p:nvSpPr>
          <p:cNvPr id="9" name="object 9"/>
          <p:cNvSpPr txBox="1"/>
          <p:nvPr/>
        </p:nvSpPr>
        <p:spPr>
          <a:xfrm>
            <a:off x="2089785" y="653034"/>
            <a:ext cx="6831330" cy="894080"/>
          </a:xfrm>
          <a:prstGeom prst="rect">
            <a:avLst/>
          </a:prstGeom>
        </p:spPr>
        <p:txBody>
          <a:bodyPr vert="horz" wrap="square" lIns="0" tIns="12065" rIns="0" bIns="0" rtlCol="0">
            <a:spAutoFit/>
          </a:bodyPr>
          <a:lstStyle/>
          <a:p>
            <a:pPr marL="12065" marR="5080" indent="6350" algn="ctr">
              <a:lnSpc>
                <a:spcPct val="100000"/>
              </a:lnSpc>
              <a:spcBef>
                <a:spcPts val="95"/>
              </a:spcBef>
            </a:pPr>
            <a:r>
              <a:rPr sz="1900" spc="-55" dirty="0">
                <a:latin typeface="Cambria"/>
                <a:cs typeface="Cambria"/>
              </a:rPr>
              <a:t>Each</a:t>
            </a:r>
            <a:r>
              <a:rPr sz="1900" spc="20" dirty="0">
                <a:latin typeface="Cambria"/>
                <a:cs typeface="Cambria"/>
              </a:rPr>
              <a:t> </a:t>
            </a:r>
            <a:r>
              <a:rPr sz="1900" spc="-45" dirty="0">
                <a:latin typeface="Cambria"/>
                <a:cs typeface="Cambria"/>
              </a:rPr>
              <a:t>party</a:t>
            </a:r>
            <a:r>
              <a:rPr sz="1900" spc="15" dirty="0">
                <a:latin typeface="Cambria"/>
                <a:cs typeface="Cambria"/>
              </a:rPr>
              <a:t> </a:t>
            </a:r>
            <a:r>
              <a:rPr sz="1900" spc="-50" dirty="0">
                <a:latin typeface="Cambria"/>
                <a:cs typeface="Cambria"/>
              </a:rPr>
              <a:t>holds</a:t>
            </a:r>
            <a:r>
              <a:rPr sz="1900" spc="40" dirty="0">
                <a:latin typeface="Cambria"/>
                <a:cs typeface="Cambria"/>
              </a:rPr>
              <a:t> </a:t>
            </a:r>
            <a:r>
              <a:rPr sz="1900" spc="-40" dirty="0">
                <a:latin typeface="Cambria"/>
                <a:cs typeface="Cambria"/>
              </a:rPr>
              <a:t>a</a:t>
            </a:r>
            <a:r>
              <a:rPr sz="1900" spc="55" dirty="0">
                <a:latin typeface="Cambria"/>
                <a:cs typeface="Cambria"/>
              </a:rPr>
              <a:t> </a:t>
            </a:r>
            <a:r>
              <a:rPr sz="1900" spc="-35" dirty="0">
                <a:latin typeface="Cambria"/>
                <a:cs typeface="Cambria"/>
              </a:rPr>
              <a:t>national</a:t>
            </a:r>
            <a:r>
              <a:rPr sz="1900" spc="20" dirty="0">
                <a:latin typeface="Cambria"/>
                <a:cs typeface="Cambria"/>
              </a:rPr>
              <a:t> </a:t>
            </a:r>
            <a:r>
              <a:rPr sz="1900" spc="-40" dirty="0">
                <a:latin typeface="Cambria"/>
                <a:cs typeface="Cambria"/>
              </a:rPr>
              <a:t>convention.</a:t>
            </a:r>
            <a:r>
              <a:rPr sz="1900" spc="150" dirty="0">
                <a:latin typeface="Cambria"/>
                <a:cs typeface="Cambria"/>
              </a:rPr>
              <a:t> </a:t>
            </a:r>
            <a:r>
              <a:rPr sz="1900" spc="-60" dirty="0">
                <a:latin typeface="Cambria"/>
                <a:cs typeface="Cambria"/>
              </a:rPr>
              <a:t>The</a:t>
            </a:r>
            <a:r>
              <a:rPr sz="1900" spc="35" dirty="0">
                <a:latin typeface="Cambria"/>
                <a:cs typeface="Cambria"/>
              </a:rPr>
              <a:t> </a:t>
            </a:r>
            <a:r>
              <a:rPr sz="1900" spc="-75" dirty="0">
                <a:latin typeface="Cambria"/>
                <a:cs typeface="Cambria"/>
              </a:rPr>
              <a:t>delegates</a:t>
            </a:r>
            <a:r>
              <a:rPr sz="1900" spc="30" dirty="0">
                <a:latin typeface="Cambria"/>
                <a:cs typeface="Cambria"/>
              </a:rPr>
              <a:t> </a:t>
            </a:r>
            <a:r>
              <a:rPr sz="1900" spc="-80" dirty="0">
                <a:latin typeface="Cambria"/>
                <a:cs typeface="Cambria"/>
              </a:rPr>
              <a:t>vote</a:t>
            </a:r>
            <a:r>
              <a:rPr sz="1900" spc="35" dirty="0">
                <a:latin typeface="Cambria"/>
                <a:cs typeface="Cambria"/>
              </a:rPr>
              <a:t> </a:t>
            </a:r>
            <a:r>
              <a:rPr sz="1900" spc="-85" dirty="0">
                <a:latin typeface="Cambria"/>
                <a:cs typeface="Cambria"/>
              </a:rPr>
              <a:t>to </a:t>
            </a:r>
            <a:r>
              <a:rPr sz="1900" spc="-80" dirty="0">
                <a:latin typeface="Cambria"/>
                <a:cs typeface="Cambria"/>
              </a:rPr>
              <a:t> </a:t>
            </a:r>
            <a:r>
              <a:rPr sz="1900" spc="-65" dirty="0">
                <a:latin typeface="Cambria"/>
                <a:cs typeface="Cambria"/>
              </a:rPr>
              <a:t>OFFICIALLY</a:t>
            </a:r>
            <a:r>
              <a:rPr sz="1900" spc="25" dirty="0">
                <a:latin typeface="Cambria"/>
                <a:cs typeface="Cambria"/>
              </a:rPr>
              <a:t> </a:t>
            </a:r>
            <a:r>
              <a:rPr sz="1900" spc="-100" dirty="0">
                <a:latin typeface="Cambria"/>
                <a:cs typeface="Cambria"/>
              </a:rPr>
              <a:t>SELECT</a:t>
            </a:r>
            <a:r>
              <a:rPr sz="1900" spc="25" dirty="0">
                <a:latin typeface="Cambria"/>
                <a:cs typeface="Cambria"/>
              </a:rPr>
              <a:t> </a:t>
            </a:r>
            <a:r>
              <a:rPr sz="1900" spc="-40" dirty="0">
                <a:latin typeface="Cambria"/>
                <a:cs typeface="Cambria"/>
              </a:rPr>
              <a:t>a</a:t>
            </a:r>
            <a:r>
              <a:rPr sz="1900" spc="50" dirty="0">
                <a:latin typeface="Cambria"/>
                <a:cs typeface="Cambria"/>
              </a:rPr>
              <a:t> </a:t>
            </a:r>
            <a:r>
              <a:rPr sz="1900" spc="-10" dirty="0">
                <a:latin typeface="Cambria"/>
                <a:cs typeface="Cambria"/>
              </a:rPr>
              <a:t>final</a:t>
            </a:r>
            <a:r>
              <a:rPr sz="1900" spc="35" dirty="0">
                <a:latin typeface="Cambria"/>
                <a:cs typeface="Cambria"/>
              </a:rPr>
              <a:t> </a:t>
            </a:r>
            <a:r>
              <a:rPr sz="1900" spc="-55" dirty="0">
                <a:latin typeface="Cambria"/>
                <a:cs typeface="Cambria"/>
              </a:rPr>
              <a:t>presidential</a:t>
            </a:r>
            <a:r>
              <a:rPr sz="1900" spc="30" dirty="0">
                <a:latin typeface="Cambria"/>
                <a:cs typeface="Cambria"/>
              </a:rPr>
              <a:t> </a:t>
            </a:r>
            <a:r>
              <a:rPr sz="1900" spc="-40" dirty="0">
                <a:latin typeface="Cambria"/>
                <a:cs typeface="Cambria"/>
              </a:rPr>
              <a:t>nominee.</a:t>
            </a:r>
            <a:r>
              <a:rPr sz="1900" spc="155" dirty="0">
                <a:latin typeface="Cambria"/>
                <a:cs typeface="Cambria"/>
              </a:rPr>
              <a:t> </a:t>
            </a:r>
            <a:r>
              <a:rPr sz="1900" spc="-60" dirty="0">
                <a:latin typeface="Cambria"/>
                <a:cs typeface="Cambria"/>
              </a:rPr>
              <a:t>The</a:t>
            </a:r>
            <a:r>
              <a:rPr sz="1900" spc="35" dirty="0">
                <a:latin typeface="Cambria"/>
                <a:cs typeface="Cambria"/>
              </a:rPr>
              <a:t> </a:t>
            </a:r>
            <a:r>
              <a:rPr sz="1900" spc="-40" dirty="0">
                <a:latin typeface="Cambria"/>
                <a:cs typeface="Cambria"/>
              </a:rPr>
              <a:t>candidate</a:t>
            </a:r>
            <a:r>
              <a:rPr sz="1900" spc="35" dirty="0">
                <a:latin typeface="Cambria"/>
                <a:cs typeface="Cambria"/>
              </a:rPr>
              <a:t> </a:t>
            </a:r>
            <a:r>
              <a:rPr sz="1900" spc="-55" dirty="0">
                <a:latin typeface="Cambria"/>
                <a:cs typeface="Cambria"/>
              </a:rPr>
              <a:t>that </a:t>
            </a:r>
            <a:r>
              <a:rPr sz="1900" spc="-405" dirty="0">
                <a:latin typeface="Cambria"/>
                <a:cs typeface="Cambria"/>
              </a:rPr>
              <a:t> </a:t>
            </a:r>
            <a:r>
              <a:rPr sz="1900" spc="-45" dirty="0">
                <a:latin typeface="Cambria"/>
                <a:cs typeface="Cambria"/>
              </a:rPr>
              <a:t>wins</a:t>
            </a:r>
            <a:r>
              <a:rPr sz="1900" spc="25" dirty="0">
                <a:latin typeface="Cambria"/>
                <a:cs typeface="Cambria"/>
              </a:rPr>
              <a:t> </a:t>
            </a:r>
            <a:r>
              <a:rPr sz="1900" spc="-60" dirty="0">
                <a:latin typeface="Cambria"/>
                <a:cs typeface="Cambria"/>
              </a:rPr>
              <a:t>the</a:t>
            </a:r>
            <a:r>
              <a:rPr sz="1900" spc="40" dirty="0">
                <a:latin typeface="Cambria"/>
                <a:cs typeface="Cambria"/>
              </a:rPr>
              <a:t> </a:t>
            </a:r>
            <a:r>
              <a:rPr sz="1900" spc="-50" dirty="0">
                <a:latin typeface="Cambria"/>
                <a:cs typeface="Cambria"/>
              </a:rPr>
              <a:t>majority</a:t>
            </a:r>
            <a:r>
              <a:rPr sz="1900" spc="25" dirty="0">
                <a:latin typeface="Cambria"/>
                <a:cs typeface="Cambria"/>
              </a:rPr>
              <a:t> </a:t>
            </a:r>
            <a:r>
              <a:rPr sz="1900" spc="-30" dirty="0">
                <a:latin typeface="Cambria"/>
                <a:cs typeface="Cambria"/>
              </a:rPr>
              <a:t>of</a:t>
            </a:r>
            <a:r>
              <a:rPr sz="1900" spc="220" dirty="0">
                <a:latin typeface="Cambria"/>
                <a:cs typeface="Cambria"/>
              </a:rPr>
              <a:t> </a:t>
            </a:r>
            <a:r>
              <a:rPr sz="1900" spc="-60" dirty="0">
                <a:latin typeface="Cambria"/>
                <a:cs typeface="Cambria"/>
              </a:rPr>
              <a:t>the</a:t>
            </a:r>
            <a:r>
              <a:rPr sz="1900" spc="40" dirty="0">
                <a:latin typeface="Cambria"/>
                <a:cs typeface="Cambria"/>
              </a:rPr>
              <a:t> </a:t>
            </a:r>
            <a:r>
              <a:rPr sz="1900" spc="-45" dirty="0">
                <a:latin typeface="Cambria"/>
                <a:cs typeface="Cambria"/>
              </a:rPr>
              <a:t>overall</a:t>
            </a:r>
            <a:r>
              <a:rPr sz="1900" spc="15" dirty="0">
                <a:latin typeface="Cambria"/>
                <a:cs typeface="Cambria"/>
              </a:rPr>
              <a:t> </a:t>
            </a:r>
            <a:r>
              <a:rPr sz="1900" spc="-70" dirty="0">
                <a:latin typeface="Cambria"/>
                <a:cs typeface="Cambria"/>
              </a:rPr>
              <a:t>delegate</a:t>
            </a:r>
            <a:r>
              <a:rPr sz="1900" spc="15" dirty="0">
                <a:latin typeface="Cambria"/>
                <a:cs typeface="Cambria"/>
              </a:rPr>
              <a:t> </a:t>
            </a:r>
            <a:r>
              <a:rPr sz="1900" spc="-80" dirty="0">
                <a:latin typeface="Cambria"/>
                <a:cs typeface="Cambria"/>
              </a:rPr>
              <a:t>vote</a:t>
            </a:r>
            <a:r>
              <a:rPr sz="1900" spc="40" dirty="0">
                <a:latin typeface="Cambria"/>
                <a:cs typeface="Cambria"/>
              </a:rPr>
              <a:t> </a:t>
            </a:r>
            <a:r>
              <a:rPr sz="1900" spc="-65" dirty="0">
                <a:latin typeface="Cambria"/>
                <a:cs typeface="Cambria"/>
              </a:rPr>
              <a:t>is</a:t>
            </a:r>
            <a:r>
              <a:rPr sz="1900" spc="35" dirty="0">
                <a:latin typeface="Cambria"/>
                <a:cs typeface="Cambria"/>
              </a:rPr>
              <a:t> </a:t>
            </a:r>
            <a:r>
              <a:rPr sz="1900" spc="-60" dirty="0">
                <a:latin typeface="Cambria"/>
                <a:cs typeface="Cambria"/>
              </a:rPr>
              <a:t>the</a:t>
            </a:r>
            <a:r>
              <a:rPr sz="1900" spc="40" dirty="0">
                <a:latin typeface="Cambria"/>
                <a:cs typeface="Cambria"/>
              </a:rPr>
              <a:t> </a:t>
            </a:r>
            <a:r>
              <a:rPr sz="1900" spc="-40" dirty="0">
                <a:latin typeface="Cambria"/>
                <a:cs typeface="Cambria"/>
              </a:rPr>
              <a:t>party’s</a:t>
            </a:r>
            <a:r>
              <a:rPr sz="1900" spc="30" dirty="0">
                <a:latin typeface="Cambria"/>
                <a:cs typeface="Cambria"/>
              </a:rPr>
              <a:t> </a:t>
            </a:r>
            <a:r>
              <a:rPr sz="1900" spc="-40" dirty="0">
                <a:latin typeface="Cambria"/>
                <a:cs typeface="Cambria"/>
              </a:rPr>
              <a:t>nominee.</a:t>
            </a:r>
            <a:endParaRPr sz="1900" dirty="0">
              <a:latin typeface="Cambria"/>
              <a:cs typeface="Cambria"/>
            </a:endParaRPr>
          </a:p>
        </p:txBody>
      </p:sp>
      <p:grpSp>
        <p:nvGrpSpPr>
          <p:cNvPr id="10" name="object 10"/>
          <p:cNvGrpSpPr/>
          <p:nvPr/>
        </p:nvGrpSpPr>
        <p:grpSpPr>
          <a:xfrm>
            <a:off x="5715000" y="1578863"/>
            <a:ext cx="2286000" cy="3549650"/>
            <a:chOff x="5715000" y="1578863"/>
            <a:chExt cx="2286000" cy="3549650"/>
          </a:xfrm>
        </p:grpSpPr>
        <p:pic>
          <p:nvPicPr>
            <p:cNvPr id="11" name="object 11"/>
            <p:cNvPicPr/>
            <p:nvPr/>
          </p:nvPicPr>
          <p:blipFill>
            <a:blip r:embed="rId4" cstate="print"/>
            <a:stretch>
              <a:fillRect/>
            </a:stretch>
          </p:blipFill>
          <p:spPr>
            <a:xfrm>
              <a:off x="5715000" y="1578863"/>
              <a:ext cx="2286000" cy="2171700"/>
            </a:xfrm>
            <a:prstGeom prst="rect">
              <a:avLst/>
            </a:prstGeom>
          </p:spPr>
        </p:pic>
        <p:sp>
          <p:nvSpPr>
            <p:cNvPr id="12" name="object 12"/>
            <p:cNvSpPr/>
            <p:nvPr/>
          </p:nvSpPr>
          <p:spPr>
            <a:xfrm>
              <a:off x="5715000" y="4480559"/>
              <a:ext cx="2286000" cy="647700"/>
            </a:xfrm>
            <a:custGeom>
              <a:avLst/>
              <a:gdLst/>
              <a:ahLst/>
              <a:cxnLst/>
              <a:rect l="l" t="t" r="r" b="b"/>
              <a:pathLst>
                <a:path w="2286000" h="647700">
                  <a:moveTo>
                    <a:pt x="2286000" y="0"/>
                  </a:moveTo>
                  <a:lnTo>
                    <a:pt x="0" y="0"/>
                  </a:lnTo>
                  <a:lnTo>
                    <a:pt x="0" y="647699"/>
                  </a:lnTo>
                  <a:lnTo>
                    <a:pt x="2286000" y="647699"/>
                  </a:lnTo>
                  <a:lnTo>
                    <a:pt x="2286000" y="0"/>
                  </a:lnTo>
                  <a:close/>
                </a:path>
              </a:pathLst>
            </a:custGeom>
            <a:solidFill>
              <a:srgbClr val="FFFFFF">
                <a:alpha val="61959"/>
              </a:srgbClr>
            </a:solidFill>
          </p:spPr>
          <p:txBody>
            <a:bodyPr wrap="square" lIns="0" tIns="0" rIns="0" bIns="0" rtlCol="0"/>
            <a:lstStyle/>
            <a:p>
              <a:endParaRPr/>
            </a:p>
          </p:txBody>
        </p:sp>
      </p:grpSp>
      <p:sp>
        <p:nvSpPr>
          <p:cNvPr id="13" name="object 13"/>
          <p:cNvSpPr txBox="1"/>
          <p:nvPr/>
        </p:nvSpPr>
        <p:spPr>
          <a:xfrm>
            <a:off x="3027426" y="3858564"/>
            <a:ext cx="2021839" cy="513080"/>
          </a:xfrm>
          <a:prstGeom prst="rect">
            <a:avLst/>
          </a:prstGeom>
        </p:spPr>
        <p:txBody>
          <a:bodyPr vert="horz" wrap="square" lIns="0" tIns="12065" rIns="0" bIns="0" rtlCol="0">
            <a:spAutoFit/>
          </a:bodyPr>
          <a:lstStyle/>
          <a:p>
            <a:pPr marL="525780" marR="5080" indent="-513715">
              <a:lnSpc>
                <a:spcPct val="100000"/>
              </a:lnSpc>
              <a:spcBef>
                <a:spcPts val="95"/>
              </a:spcBef>
            </a:pPr>
            <a:r>
              <a:rPr sz="1600" b="1" spc="-5" dirty="0">
                <a:solidFill>
                  <a:srgbClr val="FFFFFF"/>
                </a:solidFill>
                <a:latin typeface="Arial"/>
                <a:cs typeface="Arial"/>
              </a:rPr>
              <a:t>Democratic </a:t>
            </a:r>
            <a:r>
              <a:rPr sz="1600" b="1" spc="-10" dirty="0">
                <a:solidFill>
                  <a:srgbClr val="FFFFFF"/>
                </a:solidFill>
                <a:latin typeface="Arial"/>
                <a:cs typeface="Arial"/>
              </a:rPr>
              <a:t>nominee </a:t>
            </a:r>
            <a:r>
              <a:rPr sz="1600" b="1" spc="-430" dirty="0">
                <a:solidFill>
                  <a:srgbClr val="FFFFFF"/>
                </a:solidFill>
                <a:latin typeface="Arial"/>
                <a:cs typeface="Arial"/>
              </a:rPr>
              <a:t> </a:t>
            </a:r>
            <a:r>
              <a:rPr sz="1600" b="1" spc="-5" dirty="0">
                <a:solidFill>
                  <a:srgbClr val="FFFFFF"/>
                </a:solidFill>
                <a:latin typeface="Arial"/>
                <a:cs typeface="Arial"/>
              </a:rPr>
              <a:t>Joe Biden</a:t>
            </a:r>
            <a:endParaRPr sz="1600">
              <a:latin typeface="Arial"/>
              <a:cs typeface="Arial"/>
            </a:endParaRPr>
          </a:p>
        </p:txBody>
      </p:sp>
      <p:sp>
        <p:nvSpPr>
          <p:cNvPr id="14" name="object 14"/>
          <p:cNvSpPr txBox="1"/>
          <p:nvPr/>
        </p:nvSpPr>
        <p:spPr>
          <a:xfrm>
            <a:off x="5854700" y="3858564"/>
            <a:ext cx="2007870" cy="513080"/>
          </a:xfrm>
          <a:prstGeom prst="rect">
            <a:avLst/>
          </a:prstGeom>
        </p:spPr>
        <p:txBody>
          <a:bodyPr vert="horz" wrap="square" lIns="0" tIns="12065" rIns="0" bIns="0" rtlCol="0">
            <a:spAutoFit/>
          </a:bodyPr>
          <a:lstStyle/>
          <a:p>
            <a:pPr marL="321945" marR="5080" indent="-309880">
              <a:lnSpc>
                <a:spcPct val="100000"/>
              </a:lnSpc>
              <a:spcBef>
                <a:spcPts val="95"/>
              </a:spcBef>
            </a:pPr>
            <a:r>
              <a:rPr sz="1600" b="1" spc="-5" dirty="0">
                <a:solidFill>
                  <a:srgbClr val="FFFFFF"/>
                </a:solidFill>
                <a:latin typeface="Arial"/>
                <a:cs typeface="Arial"/>
              </a:rPr>
              <a:t>Republican</a:t>
            </a:r>
            <a:r>
              <a:rPr sz="1600" b="1" spc="-30" dirty="0">
                <a:solidFill>
                  <a:srgbClr val="FFFFFF"/>
                </a:solidFill>
                <a:latin typeface="Arial"/>
                <a:cs typeface="Arial"/>
              </a:rPr>
              <a:t> </a:t>
            </a:r>
            <a:r>
              <a:rPr sz="1600" b="1" spc="-10" dirty="0">
                <a:solidFill>
                  <a:srgbClr val="FFFFFF"/>
                </a:solidFill>
                <a:latin typeface="Arial"/>
                <a:cs typeface="Arial"/>
              </a:rPr>
              <a:t>nominee </a:t>
            </a:r>
            <a:r>
              <a:rPr sz="1600" b="1" spc="-430" dirty="0">
                <a:solidFill>
                  <a:srgbClr val="FFFFFF"/>
                </a:solidFill>
                <a:latin typeface="Arial"/>
                <a:cs typeface="Arial"/>
              </a:rPr>
              <a:t> </a:t>
            </a:r>
            <a:r>
              <a:rPr sz="1600" b="1" spc="-5" dirty="0">
                <a:solidFill>
                  <a:srgbClr val="FFFFFF"/>
                </a:solidFill>
                <a:latin typeface="Arial"/>
                <a:cs typeface="Arial"/>
              </a:rPr>
              <a:t>Donald</a:t>
            </a:r>
            <a:r>
              <a:rPr sz="1600" b="1" dirty="0">
                <a:solidFill>
                  <a:srgbClr val="FFFFFF"/>
                </a:solidFill>
                <a:latin typeface="Arial"/>
                <a:cs typeface="Arial"/>
              </a:rPr>
              <a:t> </a:t>
            </a:r>
            <a:r>
              <a:rPr sz="1600" b="1" spc="-25" dirty="0">
                <a:solidFill>
                  <a:srgbClr val="FFFFFF"/>
                </a:solidFill>
                <a:latin typeface="Arial"/>
                <a:cs typeface="Arial"/>
              </a:rPr>
              <a:t>Trump</a:t>
            </a:r>
            <a:endParaRPr sz="1600">
              <a:latin typeface="Arial"/>
              <a:cs typeface="Arial"/>
            </a:endParaRPr>
          </a:p>
        </p:txBody>
      </p:sp>
      <p:sp>
        <p:nvSpPr>
          <p:cNvPr id="15" name="object 15"/>
          <p:cNvSpPr txBox="1"/>
          <p:nvPr/>
        </p:nvSpPr>
        <p:spPr>
          <a:xfrm>
            <a:off x="6033008" y="4510532"/>
            <a:ext cx="1650364" cy="574675"/>
          </a:xfrm>
          <a:prstGeom prst="rect">
            <a:avLst/>
          </a:prstGeom>
        </p:spPr>
        <p:txBody>
          <a:bodyPr vert="horz" wrap="square" lIns="0" tIns="12700" rIns="0" bIns="0" rtlCol="0">
            <a:spAutoFit/>
          </a:bodyPr>
          <a:lstStyle/>
          <a:p>
            <a:pPr marL="12065" marR="5080" indent="5080" algn="ctr">
              <a:lnSpc>
                <a:spcPct val="100000"/>
              </a:lnSpc>
              <a:spcBef>
                <a:spcPts val="100"/>
              </a:spcBef>
            </a:pPr>
            <a:r>
              <a:rPr sz="1200" b="1" u="sng" dirty="0">
                <a:solidFill>
                  <a:srgbClr val="0000FF"/>
                </a:solidFill>
                <a:uFill>
                  <a:solidFill>
                    <a:srgbClr val="0000FF"/>
                  </a:solidFill>
                </a:uFill>
                <a:latin typeface="Arial"/>
                <a:cs typeface="Arial"/>
                <a:hlinkClick r:id="rId5"/>
              </a:rPr>
              <a:t>How</a:t>
            </a:r>
            <a:r>
              <a:rPr sz="1200" b="1" u="sng" spc="-35" dirty="0">
                <a:solidFill>
                  <a:srgbClr val="0000FF"/>
                </a:solidFill>
                <a:uFill>
                  <a:solidFill>
                    <a:srgbClr val="0000FF"/>
                  </a:solidFill>
                </a:uFill>
                <a:latin typeface="Arial"/>
                <a:cs typeface="Arial"/>
                <a:hlinkClick r:id="rId5"/>
              </a:rPr>
              <a:t> </a:t>
            </a:r>
            <a:r>
              <a:rPr sz="1200" b="1" u="sng" dirty="0">
                <a:solidFill>
                  <a:srgbClr val="0000FF"/>
                </a:solidFill>
                <a:uFill>
                  <a:solidFill>
                    <a:srgbClr val="0000FF"/>
                  </a:solidFill>
                </a:uFill>
                <a:latin typeface="Arial"/>
                <a:cs typeface="Arial"/>
                <a:hlinkClick r:id="rId5"/>
              </a:rPr>
              <a:t>Republican</a:t>
            </a:r>
            <a:r>
              <a:rPr sz="1200" b="1" u="sng" spc="-45" dirty="0">
                <a:solidFill>
                  <a:srgbClr val="0000FF"/>
                </a:solidFill>
                <a:uFill>
                  <a:solidFill>
                    <a:srgbClr val="0000FF"/>
                  </a:solidFill>
                </a:uFill>
                <a:latin typeface="Arial"/>
                <a:cs typeface="Arial"/>
                <a:hlinkClick r:id="rId5"/>
              </a:rPr>
              <a:t> </a:t>
            </a:r>
            <a:r>
              <a:rPr sz="1200" b="1" u="sng" dirty="0">
                <a:solidFill>
                  <a:srgbClr val="0000FF"/>
                </a:solidFill>
                <a:uFill>
                  <a:solidFill>
                    <a:srgbClr val="0000FF"/>
                  </a:solidFill>
                </a:uFill>
                <a:latin typeface="Arial"/>
                <a:cs typeface="Arial"/>
                <a:hlinkClick r:id="rId5"/>
              </a:rPr>
              <a:t>Party </a:t>
            </a:r>
            <a:r>
              <a:rPr sz="1200" b="1" spc="-320" dirty="0">
                <a:solidFill>
                  <a:srgbClr val="0000FF"/>
                </a:solidFill>
                <a:latin typeface="Arial"/>
                <a:cs typeface="Arial"/>
                <a:hlinkClick r:id="rId5"/>
              </a:rPr>
              <a:t> </a:t>
            </a:r>
            <a:r>
              <a:rPr sz="1200" b="1" u="sng" dirty="0">
                <a:solidFill>
                  <a:srgbClr val="0000FF"/>
                </a:solidFill>
                <a:uFill>
                  <a:solidFill>
                    <a:srgbClr val="0000FF"/>
                  </a:solidFill>
                </a:uFill>
                <a:latin typeface="Arial"/>
                <a:cs typeface="Arial"/>
                <a:hlinkClick r:id="rId5"/>
              </a:rPr>
              <a:t>delegates</a:t>
            </a:r>
            <a:r>
              <a:rPr sz="1200" b="1" u="sng" spc="-45" dirty="0">
                <a:solidFill>
                  <a:srgbClr val="0000FF"/>
                </a:solidFill>
                <a:uFill>
                  <a:solidFill>
                    <a:srgbClr val="0000FF"/>
                  </a:solidFill>
                </a:uFill>
                <a:latin typeface="Arial"/>
                <a:cs typeface="Arial"/>
                <a:hlinkClick r:id="rId5"/>
              </a:rPr>
              <a:t> </a:t>
            </a:r>
            <a:r>
              <a:rPr sz="1200" b="1" u="sng" spc="-5" dirty="0">
                <a:solidFill>
                  <a:srgbClr val="0000FF"/>
                </a:solidFill>
                <a:uFill>
                  <a:solidFill>
                    <a:srgbClr val="0000FF"/>
                  </a:solidFill>
                </a:uFill>
                <a:latin typeface="Arial"/>
                <a:cs typeface="Arial"/>
                <a:hlinkClick r:id="rId5"/>
              </a:rPr>
              <a:t>are</a:t>
            </a:r>
            <a:r>
              <a:rPr sz="1200" b="1" u="sng" spc="-45" dirty="0">
                <a:solidFill>
                  <a:srgbClr val="0000FF"/>
                </a:solidFill>
                <a:uFill>
                  <a:solidFill>
                    <a:srgbClr val="0000FF"/>
                  </a:solidFill>
                </a:uFill>
                <a:latin typeface="Arial"/>
                <a:cs typeface="Arial"/>
                <a:hlinkClick r:id="rId5"/>
              </a:rPr>
              <a:t> </a:t>
            </a:r>
            <a:r>
              <a:rPr sz="1200" b="1" u="sng" spc="-5" dirty="0">
                <a:solidFill>
                  <a:srgbClr val="0000FF"/>
                </a:solidFill>
                <a:uFill>
                  <a:solidFill>
                    <a:srgbClr val="0000FF"/>
                  </a:solidFill>
                </a:uFill>
                <a:latin typeface="Arial"/>
                <a:cs typeface="Arial"/>
                <a:hlinkClick r:id="rId5"/>
              </a:rPr>
              <a:t>selected </a:t>
            </a:r>
            <a:r>
              <a:rPr sz="1200" b="1" spc="-320" dirty="0">
                <a:solidFill>
                  <a:srgbClr val="0000FF"/>
                </a:solidFill>
                <a:latin typeface="Arial"/>
                <a:cs typeface="Arial"/>
                <a:hlinkClick r:id="rId5"/>
              </a:rPr>
              <a:t> </a:t>
            </a:r>
            <a:r>
              <a:rPr sz="1200" b="1" u="sng" spc="-5" dirty="0">
                <a:solidFill>
                  <a:srgbClr val="0000FF"/>
                </a:solidFill>
                <a:uFill>
                  <a:solidFill>
                    <a:srgbClr val="0000FF"/>
                  </a:solidFill>
                </a:uFill>
                <a:latin typeface="Arial"/>
                <a:cs typeface="Arial"/>
                <a:hlinkClick r:id="rId5"/>
              </a:rPr>
              <a:t>(video)</a:t>
            </a:r>
            <a:endParaRPr sz="1200">
              <a:latin typeface="Arial"/>
              <a:cs typeface="Arial"/>
            </a:endParaRPr>
          </a:p>
        </p:txBody>
      </p:sp>
      <p:sp>
        <p:nvSpPr>
          <p:cNvPr id="16" name="object 16"/>
          <p:cNvSpPr/>
          <p:nvPr/>
        </p:nvSpPr>
        <p:spPr>
          <a:xfrm>
            <a:off x="2895600" y="4480559"/>
            <a:ext cx="2286000" cy="647700"/>
          </a:xfrm>
          <a:custGeom>
            <a:avLst/>
            <a:gdLst/>
            <a:ahLst/>
            <a:cxnLst/>
            <a:rect l="l" t="t" r="r" b="b"/>
            <a:pathLst>
              <a:path w="2286000" h="647700">
                <a:moveTo>
                  <a:pt x="2286000" y="0"/>
                </a:moveTo>
                <a:lnTo>
                  <a:pt x="0" y="0"/>
                </a:lnTo>
                <a:lnTo>
                  <a:pt x="0" y="647699"/>
                </a:lnTo>
                <a:lnTo>
                  <a:pt x="2286000" y="647699"/>
                </a:lnTo>
                <a:lnTo>
                  <a:pt x="2286000" y="0"/>
                </a:lnTo>
                <a:close/>
              </a:path>
            </a:pathLst>
          </a:custGeom>
          <a:solidFill>
            <a:srgbClr val="FFFFFF">
              <a:alpha val="63136"/>
            </a:srgbClr>
          </a:solidFill>
        </p:spPr>
        <p:txBody>
          <a:bodyPr wrap="square" lIns="0" tIns="0" rIns="0" bIns="0" rtlCol="0"/>
          <a:lstStyle/>
          <a:p>
            <a:endParaRPr/>
          </a:p>
        </p:txBody>
      </p:sp>
      <p:sp>
        <p:nvSpPr>
          <p:cNvPr id="17" name="object 17"/>
          <p:cNvSpPr txBox="1"/>
          <p:nvPr/>
        </p:nvSpPr>
        <p:spPr>
          <a:xfrm>
            <a:off x="3213354" y="4510532"/>
            <a:ext cx="1650364" cy="574675"/>
          </a:xfrm>
          <a:prstGeom prst="rect">
            <a:avLst/>
          </a:prstGeom>
        </p:spPr>
        <p:txBody>
          <a:bodyPr vert="horz" wrap="square" lIns="0" tIns="12700" rIns="0" bIns="0" rtlCol="0">
            <a:spAutoFit/>
          </a:bodyPr>
          <a:lstStyle/>
          <a:p>
            <a:pPr marL="12065" marR="5080" indent="3175" algn="ctr">
              <a:lnSpc>
                <a:spcPct val="100000"/>
              </a:lnSpc>
              <a:spcBef>
                <a:spcPts val="100"/>
              </a:spcBef>
            </a:pPr>
            <a:r>
              <a:rPr sz="1200" b="1" u="sng" dirty="0">
                <a:solidFill>
                  <a:srgbClr val="0000FF"/>
                </a:solidFill>
                <a:uFill>
                  <a:solidFill>
                    <a:srgbClr val="0000FF"/>
                  </a:solidFill>
                </a:uFill>
                <a:latin typeface="Arial"/>
                <a:cs typeface="Arial"/>
                <a:hlinkClick r:id="rId6"/>
              </a:rPr>
              <a:t>How</a:t>
            </a:r>
            <a:r>
              <a:rPr sz="1200" b="1" u="sng" spc="-35" dirty="0">
                <a:solidFill>
                  <a:srgbClr val="0000FF"/>
                </a:solidFill>
                <a:uFill>
                  <a:solidFill>
                    <a:srgbClr val="0000FF"/>
                  </a:solidFill>
                </a:uFill>
                <a:latin typeface="Arial"/>
                <a:cs typeface="Arial"/>
                <a:hlinkClick r:id="rId6"/>
              </a:rPr>
              <a:t> </a:t>
            </a:r>
            <a:r>
              <a:rPr sz="1200" b="1" u="sng" dirty="0">
                <a:solidFill>
                  <a:srgbClr val="0000FF"/>
                </a:solidFill>
                <a:uFill>
                  <a:solidFill>
                    <a:srgbClr val="0000FF"/>
                  </a:solidFill>
                </a:uFill>
                <a:latin typeface="Arial"/>
                <a:cs typeface="Arial"/>
                <a:hlinkClick r:id="rId6"/>
              </a:rPr>
              <a:t>Democratic</a:t>
            </a:r>
            <a:r>
              <a:rPr sz="1200" b="1" u="sng" spc="-80" dirty="0">
                <a:solidFill>
                  <a:srgbClr val="0000FF"/>
                </a:solidFill>
                <a:uFill>
                  <a:solidFill>
                    <a:srgbClr val="0000FF"/>
                  </a:solidFill>
                </a:uFill>
                <a:latin typeface="Arial"/>
                <a:cs typeface="Arial"/>
                <a:hlinkClick r:id="rId6"/>
              </a:rPr>
              <a:t> </a:t>
            </a:r>
            <a:r>
              <a:rPr sz="1200" b="1" u="sng" dirty="0">
                <a:solidFill>
                  <a:srgbClr val="0000FF"/>
                </a:solidFill>
                <a:uFill>
                  <a:solidFill>
                    <a:srgbClr val="0000FF"/>
                  </a:solidFill>
                </a:uFill>
                <a:latin typeface="Arial"/>
                <a:cs typeface="Arial"/>
                <a:hlinkClick r:id="rId6"/>
              </a:rPr>
              <a:t>Party </a:t>
            </a:r>
            <a:r>
              <a:rPr sz="1200" b="1" spc="-320" dirty="0">
                <a:solidFill>
                  <a:srgbClr val="0000FF"/>
                </a:solidFill>
                <a:latin typeface="Arial"/>
                <a:cs typeface="Arial"/>
                <a:hlinkClick r:id="rId6"/>
              </a:rPr>
              <a:t> </a:t>
            </a:r>
            <a:r>
              <a:rPr sz="1200" b="1" u="sng" dirty="0">
                <a:solidFill>
                  <a:srgbClr val="0000FF"/>
                </a:solidFill>
                <a:uFill>
                  <a:solidFill>
                    <a:srgbClr val="0000FF"/>
                  </a:solidFill>
                </a:uFill>
                <a:latin typeface="Arial"/>
                <a:cs typeface="Arial"/>
                <a:hlinkClick r:id="rId6"/>
              </a:rPr>
              <a:t>delegates</a:t>
            </a:r>
            <a:r>
              <a:rPr sz="1200" b="1" u="sng" spc="-45" dirty="0">
                <a:solidFill>
                  <a:srgbClr val="0000FF"/>
                </a:solidFill>
                <a:uFill>
                  <a:solidFill>
                    <a:srgbClr val="0000FF"/>
                  </a:solidFill>
                </a:uFill>
                <a:latin typeface="Arial"/>
                <a:cs typeface="Arial"/>
                <a:hlinkClick r:id="rId6"/>
              </a:rPr>
              <a:t> </a:t>
            </a:r>
            <a:r>
              <a:rPr sz="1200" b="1" u="sng" spc="-5" dirty="0">
                <a:solidFill>
                  <a:srgbClr val="0000FF"/>
                </a:solidFill>
                <a:uFill>
                  <a:solidFill>
                    <a:srgbClr val="0000FF"/>
                  </a:solidFill>
                </a:uFill>
                <a:latin typeface="Arial"/>
                <a:cs typeface="Arial"/>
                <a:hlinkClick r:id="rId6"/>
              </a:rPr>
              <a:t>are</a:t>
            </a:r>
            <a:r>
              <a:rPr sz="1200" b="1" u="sng" spc="-45" dirty="0">
                <a:solidFill>
                  <a:srgbClr val="0000FF"/>
                </a:solidFill>
                <a:uFill>
                  <a:solidFill>
                    <a:srgbClr val="0000FF"/>
                  </a:solidFill>
                </a:uFill>
                <a:latin typeface="Arial"/>
                <a:cs typeface="Arial"/>
                <a:hlinkClick r:id="rId6"/>
              </a:rPr>
              <a:t> </a:t>
            </a:r>
            <a:r>
              <a:rPr sz="1200" b="1" u="sng" spc="-5" dirty="0">
                <a:solidFill>
                  <a:srgbClr val="0000FF"/>
                </a:solidFill>
                <a:uFill>
                  <a:solidFill>
                    <a:srgbClr val="0000FF"/>
                  </a:solidFill>
                </a:uFill>
                <a:latin typeface="Arial"/>
                <a:cs typeface="Arial"/>
                <a:hlinkClick r:id="rId6"/>
              </a:rPr>
              <a:t>selected </a:t>
            </a:r>
            <a:r>
              <a:rPr sz="1200" b="1" spc="-320" dirty="0">
                <a:solidFill>
                  <a:srgbClr val="0000FF"/>
                </a:solidFill>
                <a:latin typeface="Arial"/>
                <a:cs typeface="Arial"/>
                <a:hlinkClick r:id="rId6"/>
              </a:rPr>
              <a:t> </a:t>
            </a:r>
            <a:r>
              <a:rPr sz="1200" b="1" u="sng" spc="-5" dirty="0">
                <a:solidFill>
                  <a:srgbClr val="0000FF"/>
                </a:solidFill>
                <a:uFill>
                  <a:solidFill>
                    <a:srgbClr val="0000FF"/>
                  </a:solidFill>
                </a:uFill>
                <a:latin typeface="Arial"/>
                <a:cs typeface="Arial"/>
                <a:hlinkClick r:id="rId6"/>
              </a:rPr>
              <a:t>(video)</a:t>
            </a:r>
            <a:endParaRPr sz="1200">
              <a:latin typeface="Arial"/>
              <a:cs typeface="Arial"/>
            </a:endParaRPr>
          </a:p>
        </p:txBody>
      </p:sp>
      <p:pic>
        <p:nvPicPr>
          <p:cNvPr id="18" name="object 18"/>
          <p:cNvPicPr/>
          <p:nvPr/>
        </p:nvPicPr>
        <p:blipFill>
          <a:blip r:embed="rId7" cstate="print"/>
          <a:stretch>
            <a:fillRect/>
          </a:stretch>
        </p:blipFill>
        <p:spPr>
          <a:xfrm>
            <a:off x="2819400" y="1575816"/>
            <a:ext cx="2286000" cy="21717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20267"/>
            <a:ext cx="1866900" cy="4516120"/>
          </a:xfrm>
          <a:custGeom>
            <a:avLst/>
            <a:gdLst/>
            <a:ahLst/>
            <a:cxnLst/>
            <a:rect l="l" t="t" r="r" b="b"/>
            <a:pathLst>
              <a:path w="1866900" h="4516120">
                <a:moveTo>
                  <a:pt x="1866900" y="0"/>
                </a:moveTo>
                <a:lnTo>
                  <a:pt x="0" y="0"/>
                </a:lnTo>
                <a:lnTo>
                  <a:pt x="0" y="4515612"/>
                </a:lnTo>
                <a:lnTo>
                  <a:pt x="1866900" y="4515612"/>
                </a:lnTo>
                <a:lnTo>
                  <a:pt x="1866900" y="0"/>
                </a:lnTo>
                <a:close/>
              </a:path>
            </a:pathLst>
          </a:custGeom>
          <a:solidFill>
            <a:srgbClr val="BC4643"/>
          </a:solidFill>
        </p:spPr>
        <p:txBody>
          <a:bodyPr wrap="square" lIns="0" tIns="0" rIns="0" bIns="0" rtlCol="0"/>
          <a:lstStyle/>
          <a:p>
            <a:endParaRPr/>
          </a:p>
        </p:txBody>
      </p:sp>
      <p:sp>
        <p:nvSpPr>
          <p:cNvPr id="3" name="object 3"/>
          <p:cNvSpPr txBox="1"/>
          <p:nvPr/>
        </p:nvSpPr>
        <p:spPr>
          <a:xfrm>
            <a:off x="-28290" y="667155"/>
            <a:ext cx="1231106" cy="4230059"/>
          </a:xfrm>
          <a:prstGeom prst="rect">
            <a:avLst/>
          </a:prstGeom>
        </p:spPr>
        <p:txBody>
          <a:bodyPr vert="vert270" wrap="square" lIns="0" tIns="115570" rIns="0" bIns="0" rtlCol="0">
            <a:spAutoFit/>
          </a:bodyPr>
          <a:lstStyle/>
          <a:p>
            <a:pPr marL="12700">
              <a:lnSpc>
                <a:spcPct val="100000"/>
              </a:lnSpc>
              <a:spcBef>
                <a:spcPts val="910"/>
              </a:spcBef>
            </a:pPr>
            <a:r>
              <a:rPr sz="8000" dirty="0">
                <a:latin typeface="Arial Black"/>
                <a:cs typeface="Arial Black"/>
              </a:rPr>
              <a:t>STEP</a:t>
            </a:r>
            <a:r>
              <a:rPr sz="8000" spc="-95" dirty="0">
                <a:latin typeface="Arial Black"/>
                <a:cs typeface="Arial Black"/>
              </a:rPr>
              <a:t> </a:t>
            </a:r>
            <a:r>
              <a:rPr sz="8000" dirty="0">
                <a:latin typeface="Arial Black"/>
                <a:cs typeface="Arial Black"/>
              </a:rPr>
              <a:t>2</a:t>
            </a:r>
          </a:p>
        </p:txBody>
      </p:sp>
      <p:sp>
        <p:nvSpPr>
          <p:cNvPr id="4" name="object 4"/>
          <p:cNvSpPr txBox="1"/>
          <p:nvPr/>
        </p:nvSpPr>
        <p:spPr>
          <a:xfrm>
            <a:off x="1284934" y="1091184"/>
            <a:ext cx="455295" cy="3576320"/>
          </a:xfrm>
          <a:prstGeom prst="rect">
            <a:avLst/>
          </a:prstGeom>
        </p:spPr>
        <p:txBody>
          <a:bodyPr vert="vert270" wrap="square" lIns="0" tIns="43180" rIns="0" bIns="0" rtlCol="0">
            <a:spAutoFit/>
          </a:bodyPr>
          <a:lstStyle/>
          <a:p>
            <a:pPr marL="12700">
              <a:lnSpc>
                <a:spcPct val="100000"/>
              </a:lnSpc>
              <a:spcBef>
                <a:spcPts val="340"/>
              </a:spcBef>
            </a:pPr>
            <a:r>
              <a:rPr sz="2400" spc="-10" dirty="0">
                <a:latin typeface="Arial Black"/>
                <a:cs typeface="Arial Black"/>
              </a:rPr>
              <a:t>National</a:t>
            </a:r>
            <a:r>
              <a:rPr sz="2400" spc="-50" dirty="0">
                <a:latin typeface="Arial Black"/>
                <a:cs typeface="Arial Black"/>
              </a:rPr>
              <a:t> </a:t>
            </a:r>
            <a:r>
              <a:rPr sz="2400" spc="-15" dirty="0">
                <a:latin typeface="Arial Black"/>
                <a:cs typeface="Arial Black"/>
              </a:rPr>
              <a:t>Conventions</a:t>
            </a:r>
            <a:endParaRPr sz="2400">
              <a:latin typeface="Arial Black"/>
              <a:cs typeface="Arial Black"/>
            </a:endParaRPr>
          </a:p>
        </p:txBody>
      </p:sp>
      <p:grpSp>
        <p:nvGrpSpPr>
          <p:cNvPr id="5" name="object 5"/>
          <p:cNvGrpSpPr/>
          <p:nvPr/>
        </p:nvGrpSpPr>
        <p:grpSpPr>
          <a:xfrm>
            <a:off x="4320540" y="0"/>
            <a:ext cx="1061720" cy="752475"/>
            <a:chOff x="4320540" y="0"/>
            <a:chExt cx="1061720" cy="752475"/>
          </a:xfrm>
        </p:grpSpPr>
        <p:pic>
          <p:nvPicPr>
            <p:cNvPr id="6" name="object 6"/>
            <p:cNvPicPr/>
            <p:nvPr/>
          </p:nvPicPr>
          <p:blipFill>
            <a:blip r:embed="rId2" cstate="print"/>
            <a:stretch>
              <a:fillRect/>
            </a:stretch>
          </p:blipFill>
          <p:spPr>
            <a:xfrm>
              <a:off x="4320540" y="0"/>
              <a:ext cx="1061465" cy="752094"/>
            </a:xfrm>
            <a:prstGeom prst="rect">
              <a:avLst/>
            </a:prstGeom>
          </p:spPr>
        </p:pic>
        <p:pic>
          <p:nvPicPr>
            <p:cNvPr id="7" name="object 7"/>
            <p:cNvPicPr/>
            <p:nvPr/>
          </p:nvPicPr>
          <p:blipFill>
            <a:blip r:embed="rId3" cstate="print"/>
            <a:stretch>
              <a:fillRect/>
            </a:stretch>
          </p:blipFill>
          <p:spPr>
            <a:xfrm>
              <a:off x="4533900" y="443542"/>
              <a:ext cx="634746" cy="58615"/>
            </a:xfrm>
            <a:prstGeom prst="rect">
              <a:avLst/>
            </a:prstGeom>
          </p:spPr>
        </p:pic>
      </p:grpSp>
      <p:sp>
        <p:nvSpPr>
          <p:cNvPr id="8" name="object 8"/>
          <p:cNvSpPr txBox="1">
            <a:spLocks noGrp="1"/>
          </p:cNvSpPr>
          <p:nvPr>
            <p:ph type="title"/>
          </p:nvPr>
        </p:nvSpPr>
        <p:spPr>
          <a:xfrm>
            <a:off x="1311021" y="55829"/>
            <a:ext cx="6487160" cy="452120"/>
          </a:xfrm>
          <a:prstGeom prst="rect">
            <a:avLst/>
          </a:prstGeom>
        </p:spPr>
        <p:txBody>
          <a:bodyPr vert="horz" wrap="square" lIns="0" tIns="12065" rIns="0" bIns="0" rtlCol="0">
            <a:spAutoFit/>
          </a:bodyPr>
          <a:lstStyle/>
          <a:p>
            <a:pPr marL="12700">
              <a:lnSpc>
                <a:spcPct val="100000"/>
              </a:lnSpc>
              <a:spcBef>
                <a:spcPts val="95"/>
              </a:spcBef>
            </a:pPr>
            <a:r>
              <a:rPr sz="2800" b="0" spc="-20" dirty="0">
                <a:latin typeface="Franklin Gothic Medium"/>
                <a:cs typeface="Franklin Gothic Medium"/>
              </a:rPr>
              <a:t>OFFICIALLY</a:t>
            </a:r>
            <a:r>
              <a:rPr sz="2800" b="0" spc="-45" dirty="0">
                <a:latin typeface="Franklin Gothic Medium"/>
                <a:cs typeface="Franklin Gothic Medium"/>
              </a:rPr>
              <a:t> </a:t>
            </a:r>
            <a:r>
              <a:rPr sz="2800" b="0" dirty="0">
                <a:latin typeface="Franklin Gothic Medium"/>
                <a:cs typeface="Franklin Gothic Medium"/>
              </a:rPr>
              <a:t>BECOME</a:t>
            </a:r>
            <a:r>
              <a:rPr sz="2800" b="0" spc="-30" dirty="0">
                <a:latin typeface="Franklin Gothic Medium"/>
                <a:cs typeface="Franklin Gothic Medium"/>
              </a:rPr>
              <a:t> </a:t>
            </a:r>
            <a:r>
              <a:rPr sz="2800" b="0" u="sng" dirty="0">
                <a:uFill>
                  <a:solidFill>
                    <a:srgbClr val="000000"/>
                  </a:solidFill>
                </a:uFill>
                <a:latin typeface="Franklin Gothic Medium"/>
                <a:cs typeface="Franklin Gothic Medium"/>
              </a:rPr>
              <a:t>THE</a:t>
            </a:r>
            <a:r>
              <a:rPr sz="2800" b="0" spc="-25" dirty="0">
                <a:latin typeface="Franklin Gothic Medium"/>
                <a:cs typeface="Franklin Gothic Medium"/>
              </a:rPr>
              <a:t> </a:t>
            </a:r>
            <a:r>
              <a:rPr sz="2800" b="0" dirty="0">
                <a:latin typeface="Franklin Gothic Medium"/>
                <a:cs typeface="Franklin Gothic Medium"/>
              </a:rPr>
              <a:t>PARTY</a:t>
            </a:r>
            <a:r>
              <a:rPr sz="2800" b="0" spc="-45" dirty="0">
                <a:latin typeface="Franklin Gothic Medium"/>
                <a:cs typeface="Franklin Gothic Medium"/>
              </a:rPr>
              <a:t> </a:t>
            </a:r>
            <a:r>
              <a:rPr sz="2800" b="0" dirty="0">
                <a:latin typeface="Franklin Gothic Medium"/>
                <a:cs typeface="Franklin Gothic Medium"/>
              </a:rPr>
              <a:t>NOMINEE</a:t>
            </a:r>
            <a:endParaRPr sz="2800" dirty="0">
              <a:latin typeface="Franklin Gothic Medium"/>
              <a:cs typeface="Franklin Gothic Medium"/>
            </a:endParaRPr>
          </a:p>
        </p:txBody>
      </p:sp>
      <p:sp>
        <p:nvSpPr>
          <p:cNvPr id="9" name="object 9"/>
          <p:cNvSpPr txBox="1"/>
          <p:nvPr/>
        </p:nvSpPr>
        <p:spPr>
          <a:xfrm>
            <a:off x="2057400" y="475867"/>
            <a:ext cx="7021830" cy="757555"/>
          </a:xfrm>
          <a:prstGeom prst="rect">
            <a:avLst/>
          </a:prstGeom>
        </p:spPr>
        <p:txBody>
          <a:bodyPr vert="horz" wrap="square" lIns="0" tIns="12700" rIns="0" bIns="0" rtlCol="0">
            <a:spAutoFit/>
          </a:bodyPr>
          <a:lstStyle/>
          <a:p>
            <a:pPr marL="698500" marR="5080" indent="-686435">
              <a:lnSpc>
                <a:spcPct val="100000"/>
              </a:lnSpc>
              <a:spcBef>
                <a:spcPts val="100"/>
              </a:spcBef>
            </a:pPr>
            <a:r>
              <a:rPr sz="2400" spc="-75" dirty="0">
                <a:latin typeface="Cambria"/>
                <a:cs typeface="Cambria"/>
              </a:rPr>
              <a:t>At</a:t>
            </a:r>
            <a:r>
              <a:rPr sz="2400" spc="50" dirty="0">
                <a:latin typeface="Cambria"/>
                <a:cs typeface="Cambria"/>
              </a:rPr>
              <a:t> </a:t>
            </a:r>
            <a:r>
              <a:rPr sz="2400" spc="-80" dirty="0">
                <a:latin typeface="Cambria"/>
                <a:cs typeface="Cambria"/>
              </a:rPr>
              <a:t>the</a:t>
            </a:r>
            <a:r>
              <a:rPr sz="2400" spc="55" dirty="0">
                <a:latin typeface="Cambria"/>
                <a:cs typeface="Cambria"/>
              </a:rPr>
              <a:t> </a:t>
            </a:r>
            <a:r>
              <a:rPr sz="2400" spc="-50" dirty="0">
                <a:latin typeface="Cambria"/>
                <a:cs typeface="Cambria"/>
              </a:rPr>
              <a:t>convention,</a:t>
            </a:r>
            <a:r>
              <a:rPr sz="2400" spc="65" dirty="0">
                <a:latin typeface="Cambria"/>
                <a:cs typeface="Cambria"/>
              </a:rPr>
              <a:t> </a:t>
            </a:r>
            <a:r>
              <a:rPr sz="2400" spc="-80" dirty="0">
                <a:latin typeface="Cambria"/>
                <a:cs typeface="Cambria"/>
              </a:rPr>
              <a:t>the</a:t>
            </a:r>
            <a:r>
              <a:rPr sz="2400" spc="55" dirty="0">
                <a:latin typeface="Cambria"/>
                <a:cs typeface="Cambria"/>
              </a:rPr>
              <a:t> </a:t>
            </a:r>
            <a:r>
              <a:rPr sz="2400" spc="-65" dirty="0">
                <a:latin typeface="Cambria"/>
                <a:cs typeface="Cambria"/>
              </a:rPr>
              <a:t>presidential</a:t>
            </a:r>
            <a:r>
              <a:rPr sz="2400" spc="35" dirty="0">
                <a:latin typeface="Cambria"/>
                <a:cs typeface="Cambria"/>
              </a:rPr>
              <a:t> </a:t>
            </a:r>
            <a:r>
              <a:rPr sz="2400" spc="-55" dirty="0">
                <a:latin typeface="Cambria"/>
                <a:cs typeface="Cambria"/>
              </a:rPr>
              <a:t>candidate</a:t>
            </a:r>
            <a:r>
              <a:rPr sz="2400" spc="40" dirty="0">
                <a:latin typeface="Cambria"/>
                <a:cs typeface="Cambria"/>
              </a:rPr>
              <a:t> </a:t>
            </a:r>
            <a:r>
              <a:rPr sz="2400" spc="-50" dirty="0">
                <a:latin typeface="Cambria"/>
                <a:cs typeface="Cambria"/>
              </a:rPr>
              <a:t>announces </a:t>
            </a:r>
            <a:r>
              <a:rPr sz="2400" spc="-515" dirty="0">
                <a:latin typeface="Cambria"/>
                <a:cs typeface="Cambria"/>
              </a:rPr>
              <a:t> </a:t>
            </a:r>
            <a:r>
              <a:rPr sz="2400" spc="-50" dirty="0">
                <a:latin typeface="Cambria"/>
                <a:cs typeface="Cambria"/>
              </a:rPr>
              <a:t>a</a:t>
            </a:r>
            <a:r>
              <a:rPr sz="2400" spc="65" dirty="0">
                <a:latin typeface="Cambria"/>
                <a:cs typeface="Cambria"/>
              </a:rPr>
              <a:t> </a:t>
            </a:r>
            <a:r>
              <a:rPr sz="2400" spc="-20" dirty="0">
                <a:latin typeface="Cambria"/>
                <a:cs typeface="Cambria"/>
              </a:rPr>
              <a:t>running</a:t>
            </a:r>
            <a:r>
              <a:rPr sz="2400" spc="30" dirty="0">
                <a:latin typeface="Cambria"/>
                <a:cs typeface="Cambria"/>
              </a:rPr>
              <a:t> </a:t>
            </a:r>
            <a:r>
              <a:rPr sz="2400" spc="-85" dirty="0">
                <a:latin typeface="Cambria"/>
                <a:cs typeface="Cambria"/>
              </a:rPr>
              <a:t>mate</a:t>
            </a:r>
            <a:r>
              <a:rPr sz="2400" spc="35" dirty="0">
                <a:latin typeface="Cambria"/>
                <a:cs typeface="Cambria"/>
              </a:rPr>
              <a:t> </a:t>
            </a:r>
            <a:r>
              <a:rPr sz="2400" spc="-45" dirty="0">
                <a:latin typeface="Cambria"/>
                <a:cs typeface="Cambria"/>
              </a:rPr>
              <a:t>(vice</a:t>
            </a:r>
            <a:r>
              <a:rPr sz="2400" spc="40" dirty="0">
                <a:latin typeface="Cambria"/>
                <a:cs typeface="Cambria"/>
              </a:rPr>
              <a:t> </a:t>
            </a:r>
            <a:r>
              <a:rPr sz="2400" spc="-65" dirty="0">
                <a:latin typeface="Cambria"/>
                <a:cs typeface="Cambria"/>
              </a:rPr>
              <a:t>presidential</a:t>
            </a:r>
            <a:r>
              <a:rPr sz="2400" spc="25" dirty="0">
                <a:latin typeface="Cambria"/>
                <a:cs typeface="Cambria"/>
              </a:rPr>
              <a:t> </a:t>
            </a:r>
            <a:r>
              <a:rPr sz="2400" spc="-45" dirty="0">
                <a:latin typeface="Cambria"/>
                <a:cs typeface="Cambria"/>
              </a:rPr>
              <a:t>candidate).</a:t>
            </a:r>
            <a:endParaRPr sz="2400" dirty="0">
              <a:latin typeface="Cambria"/>
              <a:cs typeface="Cambria"/>
            </a:endParaRPr>
          </a:p>
        </p:txBody>
      </p:sp>
      <p:sp>
        <p:nvSpPr>
          <p:cNvPr id="10" name="object 10"/>
          <p:cNvSpPr txBox="1"/>
          <p:nvPr/>
        </p:nvSpPr>
        <p:spPr>
          <a:xfrm>
            <a:off x="2429636" y="3797300"/>
            <a:ext cx="6104890" cy="1305560"/>
          </a:xfrm>
          <a:prstGeom prst="rect">
            <a:avLst/>
          </a:prstGeom>
        </p:spPr>
        <p:txBody>
          <a:bodyPr vert="horz" wrap="square" lIns="0" tIns="12065" rIns="0" bIns="0" rtlCol="0">
            <a:spAutoFit/>
          </a:bodyPr>
          <a:lstStyle/>
          <a:p>
            <a:pPr marL="12700" marR="5080" indent="4445" algn="ctr">
              <a:lnSpc>
                <a:spcPct val="100000"/>
              </a:lnSpc>
              <a:spcBef>
                <a:spcPts val="95"/>
              </a:spcBef>
            </a:pPr>
            <a:r>
              <a:rPr sz="2800" spc="-5" dirty="0">
                <a:solidFill>
                  <a:srgbClr val="FFFFFF"/>
                </a:solidFill>
                <a:latin typeface="Cambria"/>
                <a:cs typeface="Cambria"/>
              </a:rPr>
              <a:t>What</a:t>
            </a:r>
            <a:r>
              <a:rPr sz="2800" spc="50" dirty="0">
                <a:solidFill>
                  <a:srgbClr val="FFFFFF"/>
                </a:solidFill>
                <a:latin typeface="Cambria"/>
                <a:cs typeface="Cambria"/>
              </a:rPr>
              <a:t> </a:t>
            </a:r>
            <a:r>
              <a:rPr sz="2800" spc="-130" dirty="0">
                <a:solidFill>
                  <a:srgbClr val="FFFFFF"/>
                </a:solidFill>
                <a:latin typeface="Cambria"/>
                <a:cs typeface="Cambria"/>
              </a:rPr>
              <a:t>does</a:t>
            </a:r>
            <a:r>
              <a:rPr sz="2800" spc="75" dirty="0">
                <a:solidFill>
                  <a:srgbClr val="FFFFFF"/>
                </a:solidFill>
                <a:latin typeface="Cambria"/>
                <a:cs typeface="Cambria"/>
              </a:rPr>
              <a:t> </a:t>
            </a:r>
            <a:r>
              <a:rPr sz="2800" spc="-75" dirty="0">
                <a:solidFill>
                  <a:srgbClr val="FFFFFF"/>
                </a:solidFill>
                <a:latin typeface="Cambria"/>
                <a:cs typeface="Cambria"/>
              </a:rPr>
              <a:t>it</a:t>
            </a:r>
            <a:r>
              <a:rPr sz="2800" spc="60" dirty="0">
                <a:solidFill>
                  <a:srgbClr val="FFFFFF"/>
                </a:solidFill>
                <a:latin typeface="Cambria"/>
                <a:cs typeface="Cambria"/>
              </a:rPr>
              <a:t> </a:t>
            </a:r>
            <a:r>
              <a:rPr sz="2800" spc="-75" dirty="0">
                <a:solidFill>
                  <a:srgbClr val="FFFFFF"/>
                </a:solidFill>
                <a:latin typeface="Cambria"/>
                <a:cs typeface="Cambria"/>
              </a:rPr>
              <a:t>mean</a:t>
            </a:r>
            <a:r>
              <a:rPr sz="2800" spc="75" dirty="0">
                <a:solidFill>
                  <a:srgbClr val="FFFFFF"/>
                </a:solidFill>
                <a:latin typeface="Cambria"/>
                <a:cs typeface="Cambria"/>
              </a:rPr>
              <a:t> </a:t>
            </a:r>
            <a:r>
              <a:rPr sz="2800" spc="-60" dirty="0">
                <a:solidFill>
                  <a:srgbClr val="FFFFFF"/>
                </a:solidFill>
                <a:latin typeface="Cambria"/>
                <a:cs typeface="Cambria"/>
              </a:rPr>
              <a:t>when</a:t>
            </a:r>
            <a:r>
              <a:rPr sz="2800" spc="45" dirty="0">
                <a:solidFill>
                  <a:srgbClr val="FFFFFF"/>
                </a:solidFill>
                <a:latin typeface="Cambria"/>
                <a:cs typeface="Cambria"/>
              </a:rPr>
              <a:t> </a:t>
            </a:r>
            <a:r>
              <a:rPr sz="2800" spc="-90" dirty="0">
                <a:solidFill>
                  <a:srgbClr val="FFFFFF"/>
                </a:solidFill>
                <a:latin typeface="Cambria"/>
                <a:cs typeface="Cambria"/>
              </a:rPr>
              <a:t>the</a:t>
            </a:r>
            <a:r>
              <a:rPr sz="2800" spc="60" dirty="0">
                <a:solidFill>
                  <a:srgbClr val="FFFFFF"/>
                </a:solidFill>
                <a:latin typeface="Cambria"/>
                <a:cs typeface="Cambria"/>
              </a:rPr>
              <a:t> </a:t>
            </a:r>
            <a:r>
              <a:rPr sz="2800" spc="-75" dirty="0">
                <a:solidFill>
                  <a:srgbClr val="FFFFFF"/>
                </a:solidFill>
                <a:latin typeface="Cambria"/>
                <a:cs typeface="Cambria"/>
              </a:rPr>
              <a:t>presidential </a:t>
            </a:r>
            <a:r>
              <a:rPr sz="2800" spc="-70" dirty="0">
                <a:solidFill>
                  <a:srgbClr val="FFFFFF"/>
                </a:solidFill>
                <a:latin typeface="Cambria"/>
                <a:cs typeface="Cambria"/>
              </a:rPr>
              <a:t> </a:t>
            </a:r>
            <a:r>
              <a:rPr sz="2800" spc="-65" dirty="0">
                <a:solidFill>
                  <a:srgbClr val="FFFFFF"/>
                </a:solidFill>
                <a:latin typeface="Cambria"/>
                <a:cs typeface="Cambria"/>
              </a:rPr>
              <a:t>candidate</a:t>
            </a:r>
            <a:r>
              <a:rPr sz="2800" spc="35" dirty="0">
                <a:solidFill>
                  <a:srgbClr val="FFFFFF"/>
                </a:solidFill>
                <a:latin typeface="Cambria"/>
                <a:cs typeface="Cambria"/>
              </a:rPr>
              <a:t> </a:t>
            </a:r>
            <a:r>
              <a:rPr sz="2800" spc="-110" dirty="0">
                <a:solidFill>
                  <a:srgbClr val="FFFFFF"/>
                </a:solidFill>
                <a:latin typeface="Cambria"/>
                <a:cs typeface="Cambria"/>
              </a:rPr>
              <a:t>chooses</a:t>
            </a:r>
            <a:r>
              <a:rPr sz="2800" spc="35" dirty="0">
                <a:solidFill>
                  <a:srgbClr val="FFFFFF"/>
                </a:solidFill>
                <a:latin typeface="Cambria"/>
                <a:cs typeface="Cambria"/>
              </a:rPr>
              <a:t> </a:t>
            </a:r>
            <a:r>
              <a:rPr sz="2800" spc="-60" dirty="0">
                <a:solidFill>
                  <a:srgbClr val="FFFFFF"/>
                </a:solidFill>
                <a:latin typeface="Cambria"/>
                <a:cs typeface="Cambria"/>
              </a:rPr>
              <a:t>a</a:t>
            </a:r>
            <a:r>
              <a:rPr sz="2800" spc="80" dirty="0">
                <a:solidFill>
                  <a:srgbClr val="FFFFFF"/>
                </a:solidFill>
                <a:latin typeface="Cambria"/>
                <a:cs typeface="Cambria"/>
              </a:rPr>
              <a:t> </a:t>
            </a:r>
            <a:r>
              <a:rPr sz="2800" spc="-55" dirty="0">
                <a:solidFill>
                  <a:srgbClr val="FFFFFF"/>
                </a:solidFill>
                <a:latin typeface="Cambria"/>
                <a:cs typeface="Cambria"/>
              </a:rPr>
              <a:t>vice</a:t>
            </a:r>
            <a:r>
              <a:rPr sz="2800" spc="55" dirty="0">
                <a:solidFill>
                  <a:srgbClr val="FFFFFF"/>
                </a:solidFill>
                <a:latin typeface="Cambria"/>
                <a:cs typeface="Cambria"/>
              </a:rPr>
              <a:t> </a:t>
            </a:r>
            <a:r>
              <a:rPr sz="2800" spc="-90" dirty="0">
                <a:solidFill>
                  <a:srgbClr val="FFFFFF"/>
                </a:solidFill>
                <a:latin typeface="Cambria"/>
                <a:cs typeface="Cambria"/>
              </a:rPr>
              <a:t>president</a:t>
            </a:r>
            <a:r>
              <a:rPr sz="2800" spc="40" dirty="0">
                <a:solidFill>
                  <a:srgbClr val="FFFFFF"/>
                </a:solidFill>
                <a:latin typeface="Cambria"/>
                <a:cs typeface="Cambria"/>
              </a:rPr>
              <a:t> </a:t>
            </a:r>
            <a:r>
              <a:rPr sz="2800" spc="-125" dirty="0">
                <a:solidFill>
                  <a:srgbClr val="FFFFFF"/>
                </a:solidFill>
                <a:latin typeface="Cambria"/>
                <a:cs typeface="Cambria"/>
              </a:rPr>
              <a:t>to</a:t>
            </a:r>
            <a:r>
              <a:rPr sz="2800" spc="70" dirty="0">
                <a:solidFill>
                  <a:srgbClr val="FFFFFF"/>
                </a:solidFill>
                <a:latin typeface="Cambria"/>
                <a:cs typeface="Cambria"/>
              </a:rPr>
              <a:t> </a:t>
            </a:r>
            <a:r>
              <a:rPr sz="2800" spc="-50" dirty="0">
                <a:solidFill>
                  <a:srgbClr val="FFFFFF"/>
                </a:solidFill>
                <a:latin typeface="Cambria"/>
                <a:cs typeface="Cambria"/>
              </a:rPr>
              <a:t>help </a:t>
            </a:r>
            <a:r>
              <a:rPr sz="2800" spc="-600" dirty="0">
                <a:solidFill>
                  <a:srgbClr val="FFFFFF"/>
                </a:solidFill>
                <a:latin typeface="Cambria"/>
                <a:cs typeface="Cambria"/>
              </a:rPr>
              <a:t> </a:t>
            </a:r>
            <a:r>
              <a:rPr sz="2800" spc="-15" dirty="0">
                <a:solidFill>
                  <a:srgbClr val="FFFFFF"/>
                </a:solidFill>
                <a:latin typeface="Cambria"/>
                <a:cs typeface="Cambria"/>
              </a:rPr>
              <a:t>“balance</a:t>
            </a:r>
            <a:r>
              <a:rPr sz="2800" spc="40" dirty="0">
                <a:solidFill>
                  <a:srgbClr val="FFFFFF"/>
                </a:solidFill>
                <a:latin typeface="Cambria"/>
                <a:cs typeface="Cambria"/>
              </a:rPr>
              <a:t> </a:t>
            </a:r>
            <a:r>
              <a:rPr sz="2800" spc="-90" dirty="0">
                <a:solidFill>
                  <a:srgbClr val="FFFFFF"/>
                </a:solidFill>
                <a:latin typeface="Cambria"/>
                <a:cs typeface="Cambria"/>
              </a:rPr>
              <a:t>the</a:t>
            </a:r>
            <a:r>
              <a:rPr sz="2800" spc="50" dirty="0">
                <a:solidFill>
                  <a:srgbClr val="FFFFFF"/>
                </a:solidFill>
                <a:latin typeface="Cambria"/>
                <a:cs typeface="Cambria"/>
              </a:rPr>
              <a:t> </a:t>
            </a:r>
            <a:r>
              <a:rPr sz="2800" spc="-35" dirty="0">
                <a:solidFill>
                  <a:srgbClr val="FFFFFF"/>
                </a:solidFill>
                <a:latin typeface="Cambria"/>
                <a:cs typeface="Cambria"/>
              </a:rPr>
              <a:t>ticket”?</a:t>
            </a:r>
            <a:endParaRPr sz="2800" dirty="0">
              <a:latin typeface="Cambria"/>
              <a:cs typeface="Cambria"/>
            </a:endParaRPr>
          </a:p>
        </p:txBody>
      </p:sp>
      <p:grpSp>
        <p:nvGrpSpPr>
          <p:cNvPr id="11" name="object 11"/>
          <p:cNvGrpSpPr/>
          <p:nvPr/>
        </p:nvGrpSpPr>
        <p:grpSpPr>
          <a:xfrm>
            <a:off x="2168651" y="1346201"/>
            <a:ext cx="6750050" cy="2425826"/>
            <a:chOff x="2168651" y="1658111"/>
            <a:chExt cx="6750050" cy="2113915"/>
          </a:xfrm>
        </p:grpSpPr>
        <p:pic>
          <p:nvPicPr>
            <p:cNvPr id="12" name="object 12"/>
            <p:cNvPicPr/>
            <p:nvPr/>
          </p:nvPicPr>
          <p:blipFill>
            <a:blip r:embed="rId4" cstate="print"/>
            <a:stretch>
              <a:fillRect/>
            </a:stretch>
          </p:blipFill>
          <p:spPr>
            <a:xfrm>
              <a:off x="5638799" y="1658111"/>
              <a:ext cx="3279648" cy="1714500"/>
            </a:xfrm>
            <a:prstGeom prst="rect">
              <a:avLst/>
            </a:prstGeom>
          </p:spPr>
        </p:pic>
        <p:pic>
          <p:nvPicPr>
            <p:cNvPr id="13" name="object 13"/>
            <p:cNvPicPr/>
            <p:nvPr/>
          </p:nvPicPr>
          <p:blipFill>
            <a:blip r:embed="rId5" cstate="print"/>
            <a:stretch>
              <a:fillRect/>
            </a:stretch>
          </p:blipFill>
          <p:spPr>
            <a:xfrm>
              <a:off x="6095999" y="3144011"/>
              <a:ext cx="2289048" cy="627888"/>
            </a:xfrm>
            <a:prstGeom prst="rect">
              <a:avLst/>
            </a:prstGeom>
          </p:spPr>
        </p:pic>
        <p:pic>
          <p:nvPicPr>
            <p:cNvPr id="14" name="object 14"/>
            <p:cNvPicPr/>
            <p:nvPr/>
          </p:nvPicPr>
          <p:blipFill>
            <a:blip r:embed="rId6" cstate="print"/>
            <a:stretch>
              <a:fillRect/>
            </a:stretch>
          </p:blipFill>
          <p:spPr>
            <a:xfrm>
              <a:off x="2168651" y="1658111"/>
              <a:ext cx="3279648" cy="1714500"/>
            </a:xfrm>
            <a:prstGeom prst="rect">
              <a:avLst/>
            </a:prstGeom>
          </p:spPr>
        </p:pic>
        <p:pic>
          <p:nvPicPr>
            <p:cNvPr id="15" name="object 15"/>
            <p:cNvPicPr/>
            <p:nvPr/>
          </p:nvPicPr>
          <p:blipFill>
            <a:blip r:embed="rId7" cstate="print"/>
            <a:stretch>
              <a:fillRect/>
            </a:stretch>
          </p:blipFill>
          <p:spPr>
            <a:xfrm>
              <a:off x="2663951" y="3130295"/>
              <a:ext cx="2289048" cy="629411"/>
            </a:xfrm>
            <a:prstGeom prst="rect">
              <a:avLst/>
            </a:prstGeom>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3927791" y="-17943"/>
            <a:ext cx="3108579" cy="443070"/>
          </a:xfrm>
          <a:prstGeom prst="rect">
            <a:avLst/>
          </a:prstGeom>
        </p:spPr>
        <p:txBody>
          <a:bodyPr vert="horz" wrap="square" lIns="0" tIns="12065" rIns="0" bIns="0" rtlCol="0">
            <a:spAutoFit/>
          </a:bodyPr>
          <a:lstStyle/>
          <a:p>
            <a:pPr marL="12700">
              <a:lnSpc>
                <a:spcPct val="100000"/>
              </a:lnSpc>
              <a:spcBef>
                <a:spcPts val="95"/>
              </a:spcBef>
            </a:pPr>
            <a:r>
              <a:rPr lang="en-US" sz="2800" b="0" spc="-20" dirty="0">
                <a:latin typeface="Franklin Gothic Medium"/>
                <a:cs typeface="Franklin Gothic Medium"/>
              </a:rPr>
              <a:t>Balance the Ticket</a:t>
            </a:r>
            <a:endParaRPr sz="2800" dirty="0">
              <a:latin typeface="Franklin Gothic Medium"/>
              <a:cs typeface="Franklin Gothic Medium"/>
            </a:endParaRPr>
          </a:p>
        </p:txBody>
      </p:sp>
      <p:sp>
        <p:nvSpPr>
          <p:cNvPr id="10" name="object 10"/>
          <p:cNvSpPr txBox="1"/>
          <p:nvPr/>
        </p:nvSpPr>
        <p:spPr>
          <a:xfrm>
            <a:off x="2429636" y="3797300"/>
            <a:ext cx="6104890" cy="1305560"/>
          </a:xfrm>
          <a:prstGeom prst="rect">
            <a:avLst/>
          </a:prstGeom>
        </p:spPr>
        <p:txBody>
          <a:bodyPr vert="horz" wrap="square" lIns="0" tIns="12065" rIns="0" bIns="0" rtlCol="0">
            <a:spAutoFit/>
          </a:bodyPr>
          <a:lstStyle/>
          <a:p>
            <a:pPr marL="12700" marR="5080" indent="4445" algn="ctr">
              <a:lnSpc>
                <a:spcPct val="100000"/>
              </a:lnSpc>
              <a:spcBef>
                <a:spcPts val="95"/>
              </a:spcBef>
            </a:pPr>
            <a:r>
              <a:rPr sz="2800" spc="-5" dirty="0">
                <a:solidFill>
                  <a:srgbClr val="FFFFFF"/>
                </a:solidFill>
                <a:latin typeface="Cambria"/>
                <a:cs typeface="Cambria"/>
              </a:rPr>
              <a:t>What</a:t>
            </a:r>
            <a:r>
              <a:rPr sz="2800" spc="50" dirty="0">
                <a:solidFill>
                  <a:srgbClr val="FFFFFF"/>
                </a:solidFill>
                <a:latin typeface="Cambria"/>
                <a:cs typeface="Cambria"/>
              </a:rPr>
              <a:t> </a:t>
            </a:r>
            <a:r>
              <a:rPr sz="2800" spc="-130" dirty="0">
                <a:solidFill>
                  <a:srgbClr val="FFFFFF"/>
                </a:solidFill>
                <a:latin typeface="Cambria"/>
                <a:cs typeface="Cambria"/>
              </a:rPr>
              <a:t>does</a:t>
            </a:r>
            <a:r>
              <a:rPr sz="2800" spc="75" dirty="0">
                <a:solidFill>
                  <a:srgbClr val="FFFFFF"/>
                </a:solidFill>
                <a:latin typeface="Cambria"/>
                <a:cs typeface="Cambria"/>
              </a:rPr>
              <a:t> </a:t>
            </a:r>
            <a:r>
              <a:rPr sz="2800" spc="-75" dirty="0">
                <a:solidFill>
                  <a:srgbClr val="FFFFFF"/>
                </a:solidFill>
                <a:latin typeface="Cambria"/>
                <a:cs typeface="Cambria"/>
              </a:rPr>
              <a:t>it</a:t>
            </a:r>
            <a:r>
              <a:rPr sz="2800" spc="60" dirty="0">
                <a:solidFill>
                  <a:srgbClr val="FFFFFF"/>
                </a:solidFill>
                <a:latin typeface="Cambria"/>
                <a:cs typeface="Cambria"/>
              </a:rPr>
              <a:t> </a:t>
            </a:r>
            <a:r>
              <a:rPr sz="2800" spc="-75" dirty="0">
                <a:solidFill>
                  <a:srgbClr val="FFFFFF"/>
                </a:solidFill>
                <a:latin typeface="Cambria"/>
                <a:cs typeface="Cambria"/>
              </a:rPr>
              <a:t>mean</a:t>
            </a:r>
            <a:r>
              <a:rPr sz="2800" spc="75" dirty="0">
                <a:solidFill>
                  <a:srgbClr val="FFFFFF"/>
                </a:solidFill>
                <a:latin typeface="Cambria"/>
                <a:cs typeface="Cambria"/>
              </a:rPr>
              <a:t> </a:t>
            </a:r>
            <a:r>
              <a:rPr sz="2800" spc="-60" dirty="0">
                <a:solidFill>
                  <a:srgbClr val="FFFFFF"/>
                </a:solidFill>
                <a:latin typeface="Cambria"/>
                <a:cs typeface="Cambria"/>
              </a:rPr>
              <a:t>when</a:t>
            </a:r>
            <a:r>
              <a:rPr sz="2800" spc="45" dirty="0">
                <a:solidFill>
                  <a:srgbClr val="FFFFFF"/>
                </a:solidFill>
                <a:latin typeface="Cambria"/>
                <a:cs typeface="Cambria"/>
              </a:rPr>
              <a:t> </a:t>
            </a:r>
            <a:r>
              <a:rPr sz="2800" spc="-90" dirty="0">
                <a:solidFill>
                  <a:srgbClr val="FFFFFF"/>
                </a:solidFill>
                <a:latin typeface="Cambria"/>
                <a:cs typeface="Cambria"/>
              </a:rPr>
              <a:t>the</a:t>
            </a:r>
            <a:r>
              <a:rPr sz="2800" spc="60" dirty="0">
                <a:solidFill>
                  <a:srgbClr val="FFFFFF"/>
                </a:solidFill>
                <a:latin typeface="Cambria"/>
                <a:cs typeface="Cambria"/>
              </a:rPr>
              <a:t> </a:t>
            </a:r>
            <a:r>
              <a:rPr sz="2800" spc="-75" dirty="0">
                <a:solidFill>
                  <a:srgbClr val="FFFFFF"/>
                </a:solidFill>
                <a:latin typeface="Cambria"/>
                <a:cs typeface="Cambria"/>
              </a:rPr>
              <a:t>presidential </a:t>
            </a:r>
            <a:r>
              <a:rPr sz="2800" spc="-70" dirty="0">
                <a:solidFill>
                  <a:srgbClr val="FFFFFF"/>
                </a:solidFill>
                <a:latin typeface="Cambria"/>
                <a:cs typeface="Cambria"/>
              </a:rPr>
              <a:t> </a:t>
            </a:r>
            <a:r>
              <a:rPr sz="2800" spc="-65" dirty="0">
                <a:solidFill>
                  <a:srgbClr val="FFFFFF"/>
                </a:solidFill>
                <a:latin typeface="Cambria"/>
                <a:cs typeface="Cambria"/>
              </a:rPr>
              <a:t>candidate</a:t>
            </a:r>
            <a:r>
              <a:rPr sz="2800" spc="35" dirty="0">
                <a:solidFill>
                  <a:srgbClr val="FFFFFF"/>
                </a:solidFill>
                <a:latin typeface="Cambria"/>
                <a:cs typeface="Cambria"/>
              </a:rPr>
              <a:t> </a:t>
            </a:r>
            <a:r>
              <a:rPr sz="2800" spc="-110" dirty="0">
                <a:solidFill>
                  <a:srgbClr val="FFFFFF"/>
                </a:solidFill>
                <a:latin typeface="Cambria"/>
                <a:cs typeface="Cambria"/>
              </a:rPr>
              <a:t>chooses</a:t>
            </a:r>
            <a:r>
              <a:rPr sz="2800" spc="35" dirty="0">
                <a:solidFill>
                  <a:srgbClr val="FFFFFF"/>
                </a:solidFill>
                <a:latin typeface="Cambria"/>
                <a:cs typeface="Cambria"/>
              </a:rPr>
              <a:t> </a:t>
            </a:r>
            <a:r>
              <a:rPr sz="2800" spc="-60" dirty="0">
                <a:solidFill>
                  <a:srgbClr val="FFFFFF"/>
                </a:solidFill>
                <a:latin typeface="Cambria"/>
                <a:cs typeface="Cambria"/>
              </a:rPr>
              <a:t>a</a:t>
            </a:r>
            <a:r>
              <a:rPr sz="2800" spc="80" dirty="0">
                <a:solidFill>
                  <a:srgbClr val="FFFFFF"/>
                </a:solidFill>
                <a:latin typeface="Cambria"/>
                <a:cs typeface="Cambria"/>
              </a:rPr>
              <a:t> </a:t>
            </a:r>
            <a:r>
              <a:rPr sz="2800" spc="-55" dirty="0">
                <a:solidFill>
                  <a:srgbClr val="FFFFFF"/>
                </a:solidFill>
                <a:latin typeface="Cambria"/>
                <a:cs typeface="Cambria"/>
              </a:rPr>
              <a:t>vice</a:t>
            </a:r>
            <a:r>
              <a:rPr sz="2800" spc="55" dirty="0">
                <a:solidFill>
                  <a:srgbClr val="FFFFFF"/>
                </a:solidFill>
                <a:latin typeface="Cambria"/>
                <a:cs typeface="Cambria"/>
              </a:rPr>
              <a:t> </a:t>
            </a:r>
            <a:r>
              <a:rPr sz="2800" spc="-90" dirty="0">
                <a:solidFill>
                  <a:srgbClr val="FFFFFF"/>
                </a:solidFill>
                <a:latin typeface="Cambria"/>
                <a:cs typeface="Cambria"/>
              </a:rPr>
              <a:t>president</a:t>
            </a:r>
            <a:r>
              <a:rPr sz="2800" spc="40" dirty="0">
                <a:solidFill>
                  <a:srgbClr val="FFFFFF"/>
                </a:solidFill>
                <a:latin typeface="Cambria"/>
                <a:cs typeface="Cambria"/>
              </a:rPr>
              <a:t> </a:t>
            </a:r>
            <a:r>
              <a:rPr sz="2800" spc="-125" dirty="0">
                <a:solidFill>
                  <a:srgbClr val="FFFFFF"/>
                </a:solidFill>
                <a:latin typeface="Cambria"/>
                <a:cs typeface="Cambria"/>
              </a:rPr>
              <a:t>to</a:t>
            </a:r>
            <a:r>
              <a:rPr sz="2800" spc="70" dirty="0">
                <a:solidFill>
                  <a:srgbClr val="FFFFFF"/>
                </a:solidFill>
                <a:latin typeface="Cambria"/>
                <a:cs typeface="Cambria"/>
              </a:rPr>
              <a:t> </a:t>
            </a:r>
            <a:r>
              <a:rPr sz="2800" spc="-50" dirty="0">
                <a:solidFill>
                  <a:srgbClr val="FFFFFF"/>
                </a:solidFill>
                <a:latin typeface="Cambria"/>
                <a:cs typeface="Cambria"/>
              </a:rPr>
              <a:t>help </a:t>
            </a:r>
            <a:r>
              <a:rPr sz="2800" spc="-600" dirty="0">
                <a:solidFill>
                  <a:srgbClr val="FFFFFF"/>
                </a:solidFill>
                <a:latin typeface="Cambria"/>
                <a:cs typeface="Cambria"/>
              </a:rPr>
              <a:t> </a:t>
            </a:r>
            <a:r>
              <a:rPr sz="2800" spc="-15" dirty="0">
                <a:solidFill>
                  <a:srgbClr val="FFFFFF"/>
                </a:solidFill>
                <a:latin typeface="Cambria"/>
                <a:cs typeface="Cambria"/>
              </a:rPr>
              <a:t>“balance</a:t>
            </a:r>
            <a:r>
              <a:rPr sz="2800" spc="40" dirty="0">
                <a:solidFill>
                  <a:srgbClr val="FFFFFF"/>
                </a:solidFill>
                <a:latin typeface="Cambria"/>
                <a:cs typeface="Cambria"/>
              </a:rPr>
              <a:t> </a:t>
            </a:r>
            <a:r>
              <a:rPr sz="2800" spc="-90" dirty="0">
                <a:solidFill>
                  <a:srgbClr val="FFFFFF"/>
                </a:solidFill>
                <a:latin typeface="Cambria"/>
                <a:cs typeface="Cambria"/>
              </a:rPr>
              <a:t>the</a:t>
            </a:r>
            <a:r>
              <a:rPr sz="2800" spc="50" dirty="0">
                <a:solidFill>
                  <a:srgbClr val="FFFFFF"/>
                </a:solidFill>
                <a:latin typeface="Cambria"/>
                <a:cs typeface="Cambria"/>
              </a:rPr>
              <a:t> </a:t>
            </a:r>
            <a:r>
              <a:rPr sz="2800" spc="-35" dirty="0">
                <a:solidFill>
                  <a:srgbClr val="FFFFFF"/>
                </a:solidFill>
                <a:latin typeface="Cambria"/>
                <a:cs typeface="Cambria"/>
              </a:rPr>
              <a:t>ticket”?</a:t>
            </a:r>
            <a:endParaRPr sz="2800" dirty="0">
              <a:latin typeface="Cambria"/>
              <a:cs typeface="Cambria"/>
            </a:endParaRPr>
          </a:p>
        </p:txBody>
      </p:sp>
      <p:sp>
        <p:nvSpPr>
          <p:cNvPr id="2" name="object 2">
            <a:extLst>
              <a:ext uri="{FF2B5EF4-FFF2-40B4-BE49-F238E27FC236}">
                <a16:creationId xmlns:a16="http://schemas.microsoft.com/office/drawing/2014/main" id="{00BC43E7-57E1-1445-B0BF-1B8DA67D655F}"/>
              </a:ext>
            </a:extLst>
          </p:cNvPr>
          <p:cNvSpPr/>
          <p:nvPr/>
        </p:nvSpPr>
        <p:spPr>
          <a:xfrm>
            <a:off x="0" y="556988"/>
            <a:ext cx="1866900" cy="4561143"/>
          </a:xfrm>
          <a:custGeom>
            <a:avLst/>
            <a:gdLst/>
            <a:ahLst/>
            <a:cxnLst/>
            <a:rect l="l" t="t" r="r" b="b"/>
            <a:pathLst>
              <a:path w="1866900" h="4516120">
                <a:moveTo>
                  <a:pt x="0" y="4515612"/>
                </a:moveTo>
                <a:lnTo>
                  <a:pt x="1866900" y="4515612"/>
                </a:lnTo>
                <a:lnTo>
                  <a:pt x="1866900" y="0"/>
                </a:lnTo>
                <a:lnTo>
                  <a:pt x="0" y="0"/>
                </a:lnTo>
                <a:lnTo>
                  <a:pt x="0" y="4515612"/>
                </a:lnTo>
                <a:close/>
              </a:path>
            </a:pathLst>
          </a:custGeom>
          <a:solidFill>
            <a:srgbClr val="BC4643"/>
          </a:solidFill>
        </p:spPr>
        <p:txBody>
          <a:bodyPr wrap="square" lIns="0" tIns="0" rIns="0" bIns="0" rtlCol="0"/>
          <a:lstStyle/>
          <a:p>
            <a:endParaRPr sz="1400"/>
          </a:p>
        </p:txBody>
      </p:sp>
      <p:pic>
        <p:nvPicPr>
          <p:cNvPr id="3" name="Picture 2">
            <a:extLst>
              <a:ext uri="{FF2B5EF4-FFF2-40B4-BE49-F238E27FC236}">
                <a16:creationId xmlns:a16="http://schemas.microsoft.com/office/drawing/2014/main" id="{58684B5E-E7F7-E761-9334-5DA1D3365B14}"/>
              </a:ext>
            </a:extLst>
          </p:cNvPr>
          <p:cNvPicPr>
            <a:picLocks noChangeAspect="1"/>
          </p:cNvPicPr>
          <p:nvPr/>
        </p:nvPicPr>
        <p:blipFill>
          <a:blip r:embed="rId2"/>
          <a:stretch>
            <a:fillRect/>
          </a:stretch>
        </p:blipFill>
        <p:spPr>
          <a:xfrm>
            <a:off x="1837509" y="2655705"/>
            <a:ext cx="2971800" cy="1188720"/>
          </a:xfrm>
          <a:prstGeom prst="rect">
            <a:avLst/>
          </a:prstGeom>
        </p:spPr>
      </p:pic>
      <p:sp>
        <p:nvSpPr>
          <p:cNvPr id="4" name="object 3">
            <a:extLst>
              <a:ext uri="{FF2B5EF4-FFF2-40B4-BE49-F238E27FC236}">
                <a16:creationId xmlns:a16="http://schemas.microsoft.com/office/drawing/2014/main" id="{774E6375-EE97-80EE-56C5-07A3B4C5B9E9}"/>
              </a:ext>
            </a:extLst>
          </p:cNvPr>
          <p:cNvSpPr txBox="1"/>
          <p:nvPr/>
        </p:nvSpPr>
        <p:spPr>
          <a:xfrm>
            <a:off x="-75779" y="888561"/>
            <a:ext cx="1107996" cy="3978275"/>
          </a:xfrm>
          <a:prstGeom prst="rect">
            <a:avLst/>
          </a:prstGeom>
        </p:spPr>
        <p:txBody>
          <a:bodyPr vert="vert270" wrap="square" lIns="0" tIns="115570" rIns="0" bIns="0" rtlCol="0">
            <a:spAutoFit/>
          </a:bodyPr>
          <a:lstStyle/>
          <a:p>
            <a:pPr marL="12700">
              <a:lnSpc>
                <a:spcPct val="100000"/>
              </a:lnSpc>
              <a:spcBef>
                <a:spcPts val="910"/>
              </a:spcBef>
            </a:pPr>
            <a:r>
              <a:rPr sz="7200" dirty="0">
                <a:latin typeface="Arial Black"/>
                <a:cs typeface="Arial Black"/>
              </a:rPr>
              <a:t>STEP</a:t>
            </a:r>
            <a:r>
              <a:rPr sz="7200" spc="-95" dirty="0">
                <a:latin typeface="Arial Black"/>
                <a:cs typeface="Arial Black"/>
              </a:rPr>
              <a:t> </a:t>
            </a:r>
            <a:r>
              <a:rPr sz="7200" dirty="0">
                <a:latin typeface="Arial Black"/>
                <a:cs typeface="Arial Black"/>
              </a:rPr>
              <a:t>2</a:t>
            </a:r>
          </a:p>
        </p:txBody>
      </p:sp>
      <p:sp>
        <p:nvSpPr>
          <p:cNvPr id="5" name="object 4">
            <a:extLst>
              <a:ext uri="{FF2B5EF4-FFF2-40B4-BE49-F238E27FC236}">
                <a16:creationId xmlns:a16="http://schemas.microsoft.com/office/drawing/2014/main" id="{DB596900-BF3C-EA49-E832-B7FDEFB4B5B8}"/>
              </a:ext>
            </a:extLst>
          </p:cNvPr>
          <p:cNvSpPr txBox="1"/>
          <p:nvPr/>
        </p:nvSpPr>
        <p:spPr>
          <a:xfrm>
            <a:off x="1092137" y="1200150"/>
            <a:ext cx="455930" cy="3576320"/>
          </a:xfrm>
          <a:prstGeom prst="rect">
            <a:avLst/>
          </a:prstGeom>
        </p:spPr>
        <p:txBody>
          <a:bodyPr vert="vert270" wrap="square" lIns="0" tIns="43815" rIns="0" bIns="0" rtlCol="0">
            <a:spAutoFit/>
          </a:bodyPr>
          <a:lstStyle/>
          <a:p>
            <a:pPr marL="12700">
              <a:lnSpc>
                <a:spcPct val="100000"/>
              </a:lnSpc>
              <a:spcBef>
                <a:spcPts val="345"/>
              </a:spcBef>
            </a:pPr>
            <a:r>
              <a:rPr sz="2400" spc="-5" dirty="0">
                <a:latin typeface="Arial Black"/>
                <a:cs typeface="Arial Black"/>
              </a:rPr>
              <a:t>National</a:t>
            </a:r>
            <a:r>
              <a:rPr sz="2400" spc="-80" dirty="0">
                <a:latin typeface="Arial Black"/>
                <a:cs typeface="Arial Black"/>
              </a:rPr>
              <a:t> </a:t>
            </a:r>
            <a:r>
              <a:rPr sz="2400" spc="-15" dirty="0">
                <a:latin typeface="Arial Black"/>
                <a:cs typeface="Arial Black"/>
              </a:rPr>
              <a:t>Conventions</a:t>
            </a:r>
            <a:endParaRPr sz="2400" dirty="0">
              <a:latin typeface="Arial Black"/>
              <a:cs typeface="Arial Black"/>
            </a:endParaRPr>
          </a:p>
        </p:txBody>
      </p:sp>
      <p:pic>
        <p:nvPicPr>
          <p:cNvPr id="6" name="Picture 5">
            <a:extLst>
              <a:ext uri="{FF2B5EF4-FFF2-40B4-BE49-F238E27FC236}">
                <a16:creationId xmlns:a16="http://schemas.microsoft.com/office/drawing/2014/main" id="{F56CAA26-0C97-2377-392F-8E3C4EC3D359}"/>
              </a:ext>
            </a:extLst>
          </p:cNvPr>
          <p:cNvPicPr>
            <a:picLocks noChangeAspect="1"/>
          </p:cNvPicPr>
          <p:nvPr/>
        </p:nvPicPr>
        <p:blipFill>
          <a:blip r:embed="rId3"/>
          <a:stretch>
            <a:fillRect/>
          </a:stretch>
        </p:blipFill>
        <p:spPr>
          <a:xfrm>
            <a:off x="6256176" y="2698554"/>
            <a:ext cx="2817149" cy="1055964"/>
          </a:xfrm>
          <a:prstGeom prst="rect">
            <a:avLst/>
          </a:prstGeom>
        </p:spPr>
      </p:pic>
      <p:sp>
        <p:nvSpPr>
          <p:cNvPr id="7" name="object 6">
            <a:extLst>
              <a:ext uri="{FF2B5EF4-FFF2-40B4-BE49-F238E27FC236}">
                <a16:creationId xmlns:a16="http://schemas.microsoft.com/office/drawing/2014/main" id="{64E8EE59-05DA-D147-A0FC-CA2A30EB5ED1}"/>
              </a:ext>
            </a:extLst>
          </p:cNvPr>
          <p:cNvSpPr txBox="1"/>
          <p:nvPr/>
        </p:nvSpPr>
        <p:spPr>
          <a:xfrm>
            <a:off x="2051495" y="375480"/>
            <a:ext cx="7021830" cy="628377"/>
          </a:xfrm>
          <a:prstGeom prst="rect">
            <a:avLst/>
          </a:prstGeom>
        </p:spPr>
        <p:txBody>
          <a:bodyPr vert="horz" wrap="square" lIns="0" tIns="12700" rIns="0" bIns="0" rtlCol="0">
            <a:spAutoFit/>
          </a:bodyPr>
          <a:lstStyle/>
          <a:p>
            <a:pPr marL="698500" marR="5080" indent="-686435">
              <a:lnSpc>
                <a:spcPct val="100000"/>
              </a:lnSpc>
              <a:spcBef>
                <a:spcPts val="100"/>
              </a:spcBef>
            </a:pPr>
            <a:r>
              <a:rPr sz="2000" b="0" spc="5" dirty="0">
                <a:latin typeface="Footlight MT Light"/>
                <a:cs typeface="Footlight MT Light"/>
              </a:rPr>
              <a:t>At </a:t>
            </a:r>
            <a:r>
              <a:rPr sz="2000" b="0" dirty="0">
                <a:latin typeface="Footlight MT Light"/>
                <a:cs typeface="Footlight MT Light"/>
              </a:rPr>
              <a:t>the </a:t>
            </a:r>
            <a:r>
              <a:rPr sz="2000" b="0" spc="-10" dirty="0">
                <a:latin typeface="Footlight MT Light"/>
                <a:cs typeface="Footlight MT Light"/>
              </a:rPr>
              <a:t>convention, </a:t>
            </a:r>
            <a:r>
              <a:rPr sz="2000" b="0" dirty="0">
                <a:latin typeface="Footlight MT Light"/>
                <a:cs typeface="Footlight MT Light"/>
              </a:rPr>
              <a:t>the presidential candidate</a:t>
            </a:r>
            <a:r>
              <a:rPr sz="2000" b="0" spc="-125" dirty="0">
                <a:latin typeface="Footlight MT Light"/>
                <a:cs typeface="Footlight MT Light"/>
              </a:rPr>
              <a:t> </a:t>
            </a:r>
            <a:r>
              <a:rPr sz="2000" b="0" dirty="0">
                <a:latin typeface="Footlight MT Light"/>
                <a:cs typeface="Footlight MT Light"/>
              </a:rPr>
              <a:t>announces  a </a:t>
            </a:r>
            <a:r>
              <a:rPr sz="2000" b="0" spc="-10" dirty="0">
                <a:latin typeface="Footlight MT Light"/>
                <a:cs typeface="Footlight MT Light"/>
              </a:rPr>
              <a:t>running </a:t>
            </a:r>
            <a:r>
              <a:rPr sz="2000" b="0" dirty="0">
                <a:latin typeface="Footlight MT Light"/>
                <a:cs typeface="Footlight MT Light"/>
              </a:rPr>
              <a:t>mate </a:t>
            </a:r>
            <a:r>
              <a:rPr sz="2000" b="0" spc="5" dirty="0">
                <a:latin typeface="Footlight MT Light"/>
                <a:cs typeface="Footlight MT Light"/>
              </a:rPr>
              <a:t>(vice </a:t>
            </a:r>
            <a:r>
              <a:rPr sz="2000" b="0" dirty="0">
                <a:latin typeface="Footlight MT Light"/>
                <a:cs typeface="Footlight MT Light"/>
              </a:rPr>
              <a:t>presidential</a:t>
            </a:r>
            <a:r>
              <a:rPr sz="2000" b="0" spc="-150" dirty="0">
                <a:latin typeface="Footlight MT Light"/>
                <a:cs typeface="Footlight MT Light"/>
              </a:rPr>
              <a:t> </a:t>
            </a:r>
            <a:r>
              <a:rPr sz="2000" b="0" dirty="0">
                <a:latin typeface="Footlight MT Light"/>
                <a:cs typeface="Footlight MT Light"/>
              </a:rPr>
              <a:t>candidate).</a:t>
            </a:r>
            <a:endParaRPr sz="2000" dirty="0">
              <a:latin typeface="Footlight MT Light"/>
              <a:cs typeface="Footlight MT Light"/>
            </a:endParaRPr>
          </a:p>
        </p:txBody>
      </p:sp>
      <p:sp>
        <p:nvSpPr>
          <p:cNvPr id="9" name="object 9"/>
          <p:cNvSpPr txBox="1"/>
          <p:nvPr/>
        </p:nvSpPr>
        <p:spPr>
          <a:xfrm>
            <a:off x="1915935" y="1062776"/>
            <a:ext cx="7228066" cy="1397819"/>
          </a:xfrm>
          <a:prstGeom prst="rect">
            <a:avLst/>
          </a:prstGeom>
        </p:spPr>
        <p:txBody>
          <a:bodyPr vert="horz" wrap="square" lIns="0" tIns="12700" rIns="0" bIns="0" rtlCol="0">
            <a:spAutoFit/>
          </a:bodyPr>
          <a:lstStyle/>
          <a:p>
            <a:pPr algn="l"/>
            <a:r>
              <a:rPr lang="en-US" sz="1800" b="1" i="0" u="none" strike="noStrike" baseline="0" dirty="0">
                <a:solidFill>
                  <a:srgbClr val="231F20"/>
                </a:solidFill>
                <a:latin typeface="HelveticaNeueLTStd-Bd-85-0"/>
              </a:rPr>
              <a:t>Balance the ticket-</a:t>
            </a:r>
            <a:r>
              <a:rPr lang="en-US" sz="1800" b="0" i="0" u="none" strike="noStrike" baseline="0" dirty="0">
                <a:solidFill>
                  <a:srgbClr val="231F20"/>
                </a:solidFill>
                <a:latin typeface="MinionPro-Regular-72-0"/>
              </a:rPr>
              <a:t> the nominee chooses a running mate who can strengthen his or her chance of being elected by virtue of certain ideological, geographic, racial, ethnic, gender, or other characteristics.</a:t>
            </a:r>
          </a:p>
          <a:p>
            <a:pPr algn="l"/>
            <a:r>
              <a:rPr lang="en-US" sz="1800" b="0" i="0" u="none" strike="noStrike" baseline="0" dirty="0">
                <a:solidFill>
                  <a:srgbClr val="231F20"/>
                </a:solidFill>
                <a:latin typeface="MinionPro-Regular-72-0"/>
              </a:rPr>
              <a:t>In short, fate- presidential succession does not very often have a high priority in the vice-presidential candidate selection process. </a:t>
            </a:r>
            <a:r>
              <a:rPr lang="en-US" sz="1200" b="0" i="1" u="none" strike="noStrike" baseline="0" dirty="0">
                <a:solidFill>
                  <a:srgbClr val="231F20"/>
                </a:solidFill>
                <a:latin typeface="MinionPro-Regular-72-0"/>
              </a:rPr>
              <a:t>Magruder’s 2009 pg. 372</a:t>
            </a:r>
            <a:endParaRPr sz="1200" i="1" dirty="0">
              <a:latin typeface="Cambria"/>
              <a:cs typeface="Cambria"/>
            </a:endParaRPr>
          </a:p>
        </p:txBody>
      </p:sp>
    </p:spTree>
    <p:extLst>
      <p:ext uri="{BB962C8B-B14F-4D97-AF65-F5344CB8AC3E}">
        <p14:creationId xmlns:p14="http://schemas.microsoft.com/office/powerpoint/2010/main" val="32796319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61" y="867917"/>
            <a:ext cx="2705100" cy="4183379"/>
          </a:xfrm>
          <a:custGeom>
            <a:avLst/>
            <a:gdLst/>
            <a:ahLst/>
            <a:cxnLst/>
            <a:rect l="l" t="t" r="r" b="b"/>
            <a:pathLst>
              <a:path w="2705100" h="4183379">
                <a:moveTo>
                  <a:pt x="0" y="0"/>
                </a:moveTo>
                <a:lnTo>
                  <a:pt x="2222119" y="0"/>
                </a:lnTo>
                <a:lnTo>
                  <a:pt x="2222119" y="1966849"/>
                </a:lnTo>
                <a:lnTo>
                  <a:pt x="2342007" y="1966849"/>
                </a:lnTo>
                <a:lnTo>
                  <a:pt x="2342007" y="1427988"/>
                </a:lnTo>
                <a:lnTo>
                  <a:pt x="2705100" y="2091690"/>
                </a:lnTo>
                <a:lnTo>
                  <a:pt x="2342007" y="2755392"/>
                </a:lnTo>
                <a:lnTo>
                  <a:pt x="2342007" y="2216531"/>
                </a:lnTo>
                <a:lnTo>
                  <a:pt x="2222119" y="2216531"/>
                </a:lnTo>
                <a:lnTo>
                  <a:pt x="2222119" y="4183380"/>
                </a:lnTo>
                <a:lnTo>
                  <a:pt x="0" y="4183380"/>
                </a:lnTo>
                <a:lnTo>
                  <a:pt x="0" y="0"/>
                </a:lnTo>
                <a:close/>
              </a:path>
            </a:pathLst>
          </a:custGeom>
          <a:ln w="25907">
            <a:solidFill>
              <a:srgbClr val="000000"/>
            </a:solidFill>
          </a:ln>
        </p:spPr>
        <p:txBody>
          <a:bodyPr wrap="square" lIns="0" tIns="0" rIns="0" bIns="0" rtlCol="0"/>
          <a:lstStyle/>
          <a:p>
            <a:endParaRPr/>
          </a:p>
        </p:txBody>
      </p:sp>
      <p:sp>
        <p:nvSpPr>
          <p:cNvPr id="3" name="object 3"/>
          <p:cNvSpPr txBox="1"/>
          <p:nvPr/>
        </p:nvSpPr>
        <p:spPr>
          <a:xfrm>
            <a:off x="199136" y="886714"/>
            <a:ext cx="1822450" cy="278130"/>
          </a:xfrm>
          <a:prstGeom prst="rect">
            <a:avLst/>
          </a:prstGeom>
        </p:spPr>
        <p:txBody>
          <a:bodyPr vert="horz" wrap="square" lIns="0" tIns="11430" rIns="0" bIns="0" rtlCol="0">
            <a:spAutoFit/>
          </a:bodyPr>
          <a:lstStyle/>
          <a:p>
            <a:pPr marL="120650" marR="5080" indent="-108585">
              <a:lnSpc>
                <a:spcPct val="103699"/>
              </a:lnSpc>
              <a:spcBef>
                <a:spcPts val="90"/>
              </a:spcBef>
            </a:pPr>
            <a:r>
              <a:rPr sz="800" b="1" spc="10" dirty="0">
                <a:latin typeface="Tahoma"/>
                <a:cs typeface="Tahoma"/>
              </a:rPr>
              <a:t>PRESIDENTIAL</a:t>
            </a:r>
            <a:r>
              <a:rPr sz="800" b="1" spc="-5" dirty="0">
                <a:latin typeface="Tahoma"/>
                <a:cs typeface="Tahoma"/>
              </a:rPr>
              <a:t> </a:t>
            </a:r>
            <a:r>
              <a:rPr sz="800" b="1" spc="15" dirty="0">
                <a:latin typeface="Tahoma"/>
                <a:cs typeface="Tahoma"/>
              </a:rPr>
              <a:t>PRIMARY</a:t>
            </a:r>
            <a:r>
              <a:rPr sz="800" b="1" spc="-30" dirty="0">
                <a:latin typeface="Tahoma"/>
                <a:cs typeface="Tahoma"/>
              </a:rPr>
              <a:t> </a:t>
            </a:r>
            <a:r>
              <a:rPr sz="800" b="1" spc="15" dirty="0">
                <a:latin typeface="Tahoma"/>
                <a:cs typeface="Tahoma"/>
              </a:rPr>
              <a:t>SEASON </a:t>
            </a:r>
            <a:r>
              <a:rPr sz="800" b="1" spc="-220" dirty="0">
                <a:latin typeface="Tahoma"/>
                <a:cs typeface="Tahoma"/>
              </a:rPr>
              <a:t> </a:t>
            </a:r>
            <a:r>
              <a:rPr sz="800" b="1" spc="10" dirty="0">
                <a:latin typeface="Tahoma"/>
                <a:cs typeface="Tahoma"/>
              </a:rPr>
              <a:t>(USUALLY</a:t>
            </a:r>
            <a:r>
              <a:rPr sz="800" b="1" spc="5" dirty="0">
                <a:latin typeface="Tahoma"/>
                <a:cs typeface="Tahoma"/>
              </a:rPr>
              <a:t> </a:t>
            </a:r>
            <a:r>
              <a:rPr sz="800" b="1" spc="10" dirty="0">
                <a:latin typeface="Tahoma"/>
                <a:cs typeface="Tahoma"/>
              </a:rPr>
              <a:t>FEBRUARY</a:t>
            </a:r>
            <a:r>
              <a:rPr sz="800" b="1" spc="-15" dirty="0">
                <a:latin typeface="Tahoma"/>
                <a:cs typeface="Tahoma"/>
              </a:rPr>
              <a:t> </a:t>
            </a:r>
            <a:r>
              <a:rPr sz="800" b="1" spc="15" dirty="0">
                <a:latin typeface="Tahoma"/>
                <a:cs typeface="Tahoma"/>
              </a:rPr>
              <a:t>–</a:t>
            </a:r>
            <a:r>
              <a:rPr sz="800" b="1" dirty="0">
                <a:latin typeface="Tahoma"/>
                <a:cs typeface="Tahoma"/>
              </a:rPr>
              <a:t> </a:t>
            </a:r>
            <a:r>
              <a:rPr sz="800" b="1" spc="15" dirty="0">
                <a:latin typeface="Tahoma"/>
                <a:cs typeface="Tahoma"/>
              </a:rPr>
              <a:t>JUNE)</a:t>
            </a:r>
            <a:endParaRPr sz="800">
              <a:latin typeface="Tahoma"/>
              <a:cs typeface="Tahoma"/>
            </a:endParaRPr>
          </a:p>
        </p:txBody>
      </p:sp>
      <p:sp>
        <p:nvSpPr>
          <p:cNvPr id="4" name="object 4"/>
          <p:cNvSpPr txBox="1"/>
          <p:nvPr/>
        </p:nvSpPr>
        <p:spPr>
          <a:xfrm>
            <a:off x="55880" y="1276553"/>
            <a:ext cx="2063750" cy="575310"/>
          </a:xfrm>
          <a:prstGeom prst="rect">
            <a:avLst/>
          </a:prstGeom>
        </p:spPr>
        <p:txBody>
          <a:bodyPr vert="horz" wrap="square" lIns="0" tIns="12700" rIns="0" bIns="0" rtlCol="0">
            <a:spAutoFit/>
          </a:bodyPr>
          <a:lstStyle/>
          <a:p>
            <a:pPr marL="12700" marR="5080">
              <a:lnSpc>
                <a:spcPct val="100000"/>
              </a:lnSpc>
              <a:spcBef>
                <a:spcPts val="100"/>
              </a:spcBef>
            </a:pPr>
            <a:r>
              <a:rPr sz="900" spc="-5" dirty="0">
                <a:latin typeface="Tahoma"/>
                <a:cs typeface="Tahoma"/>
              </a:rPr>
              <a:t>Every</a:t>
            </a:r>
            <a:r>
              <a:rPr sz="900" spc="5" dirty="0">
                <a:latin typeface="Tahoma"/>
                <a:cs typeface="Tahoma"/>
              </a:rPr>
              <a:t> </a:t>
            </a:r>
            <a:r>
              <a:rPr sz="900" spc="-5" dirty="0">
                <a:latin typeface="Tahoma"/>
                <a:cs typeface="Tahoma"/>
              </a:rPr>
              <a:t>state</a:t>
            </a:r>
            <a:r>
              <a:rPr sz="900" spc="15" dirty="0">
                <a:latin typeface="Tahoma"/>
                <a:cs typeface="Tahoma"/>
              </a:rPr>
              <a:t> </a:t>
            </a:r>
            <a:r>
              <a:rPr sz="900" dirty="0">
                <a:latin typeface="Tahoma"/>
                <a:cs typeface="Tahoma"/>
              </a:rPr>
              <a:t>in</a:t>
            </a:r>
            <a:r>
              <a:rPr sz="900" spc="-15" dirty="0">
                <a:latin typeface="Tahoma"/>
                <a:cs typeface="Tahoma"/>
              </a:rPr>
              <a:t> </a:t>
            </a:r>
            <a:r>
              <a:rPr sz="900" spc="-5" dirty="0">
                <a:latin typeface="Tahoma"/>
                <a:cs typeface="Tahoma"/>
              </a:rPr>
              <a:t>America holds</a:t>
            </a:r>
            <a:r>
              <a:rPr sz="900" spc="-20" dirty="0">
                <a:latin typeface="Tahoma"/>
                <a:cs typeface="Tahoma"/>
              </a:rPr>
              <a:t> </a:t>
            </a:r>
            <a:r>
              <a:rPr sz="900" spc="-5" dirty="0">
                <a:latin typeface="Tahoma"/>
                <a:cs typeface="Tahoma"/>
              </a:rPr>
              <a:t>an</a:t>
            </a:r>
            <a:r>
              <a:rPr sz="900" spc="10" dirty="0">
                <a:latin typeface="Tahoma"/>
                <a:cs typeface="Tahoma"/>
              </a:rPr>
              <a:t> </a:t>
            </a:r>
            <a:r>
              <a:rPr sz="900" spc="-5" dirty="0">
                <a:latin typeface="Tahoma"/>
                <a:cs typeface="Tahoma"/>
              </a:rPr>
              <a:t>election </a:t>
            </a:r>
            <a:r>
              <a:rPr sz="900" spc="-265" dirty="0">
                <a:latin typeface="Tahoma"/>
                <a:cs typeface="Tahoma"/>
              </a:rPr>
              <a:t> </a:t>
            </a:r>
            <a:r>
              <a:rPr sz="900" spc="-5" dirty="0">
                <a:latin typeface="Tahoma"/>
                <a:cs typeface="Tahoma"/>
              </a:rPr>
              <a:t>(whether</a:t>
            </a:r>
            <a:r>
              <a:rPr sz="900" dirty="0">
                <a:latin typeface="Tahoma"/>
                <a:cs typeface="Tahoma"/>
              </a:rPr>
              <a:t> a </a:t>
            </a:r>
            <a:r>
              <a:rPr sz="900" spc="-10" dirty="0">
                <a:latin typeface="Tahoma"/>
                <a:cs typeface="Tahoma"/>
              </a:rPr>
              <a:t>primary</a:t>
            </a:r>
            <a:r>
              <a:rPr sz="900" spc="10" dirty="0">
                <a:latin typeface="Tahoma"/>
                <a:cs typeface="Tahoma"/>
              </a:rPr>
              <a:t> </a:t>
            </a:r>
            <a:r>
              <a:rPr sz="900" dirty="0">
                <a:latin typeface="Tahoma"/>
                <a:cs typeface="Tahoma"/>
              </a:rPr>
              <a:t>or </a:t>
            </a:r>
            <a:r>
              <a:rPr sz="900" spc="-5" dirty="0">
                <a:latin typeface="Tahoma"/>
                <a:cs typeface="Tahoma"/>
              </a:rPr>
              <a:t>caucus) to </a:t>
            </a:r>
            <a:r>
              <a:rPr sz="900" dirty="0">
                <a:latin typeface="Tahoma"/>
                <a:cs typeface="Tahoma"/>
              </a:rPr>
              <a:t> </a:t>
            </a:r>
            <a:r>
              <a:rPr sz="900" spc="-10" dirty="0">
                <a:latin typeface="Tahoma"/>
                <a:cs typeface="Tahoma"/>
              </a:rPr>
              <a:t>determine</a:t>
            </a:r>
            <a:r>
              <a:rPr sz="900" spc="5" dirty="0">
                <a:latin typeface="Tahoma"/>
                <a:cs typeface="Tahoma"/>
              </a:rPr>
              <a:t> </a:t>
            </a:r>
            <a:r>
              <a:rPr sz="900" spc="-5" dirty="0">
                <a:latin typeface="Tahoma"/>
                <a:cs typeface="Tahoma"/>
              </a:rPr>
              <a:t>the nominee</a:t>
            </a:r>
            <a:r>
              <a:rPr sz="900" dirty="0">
                <a:latin typeface="Tahoma"/>
                <a:cs typeface="Tahoma"/>
              </a:rPr>
              <a:t> </a:t>
            </a:r>
            <a:r>
              <a:rPr sz="900" spc="-5" dirty="0">
                <a:latin typeface="Tahoma"/>
                <a:cs typeface="Tahoma"/>
              </a:rPr>
              <a:t>for</a:t>
            </a:r>
            <a:r>
              <a:rPr sz="900" spc="-15" dirty="0">
                <a:latin typeface="Tahoma"/>
                <a:cs typeface="Tahoma"/>
              </a:rPr>
              <a:t> </a:t>
            </a:r>
            <a:r>
              <a:rPr sz="900" spc="-5" dirty="0">
                <a:latin typeface="Tahoma"/>
                <a:cs typeface="Tahoma"/>
              </a:rPr>
              <a:t>each</a:t>
            </a:r>
            <a:r>
              <a:rPr sz="900" spc="20" dirty="0">
                <a:latin typeface="Tahoma"/>
                <a:cs typeface="Tahoma"/>
              </a:rPr>
              <a:t> </a:t>
            </a:r>
            <a:r>
              <a:rPr sz="900" spc="-5" dirty="0">
                <a:latin typeface="Tahoma"/>
                <a:cs typeface="Tahoma"/>
              </a:rPr>
              <a:t>political </a:t>
            </a:r>
            <a:r>
              <a:rPr sz="900" spc="-270" dirty="0">
                <a:latin typeface="Tahoma"/>
                <a:cs typeface="Tahoma"/>
              </a:rPr>
              <a:t> </a:t>
            </a:r>
            <a:r>
              <a:rPr sz="900" spc="-5" dirty="0">
                <a:latin typeface="Tahoma"/>
                <a:cs typeface="Tahoma"/>
              </a:rPr>
              <a:t>party.</a:t>
            </a:r>
            <a:endParaRPr sz="900">
              <a:latin typeface="Tahoma"/>
              <a:cs typeface="Tahoma"/>
            </a:endParaRPr>
          </a:p>
        </p:txBody>
      </p:sp>
      <p:sp>
        <p:nvSpPr>
          <p:cNvPr id="5" name="object 5"/>
          <p:cNvSpPr txBox="1"/>
          <p:nvPr/>
        </p:nvSpPr>
        <p:spPr>
          <a:xfrm>
            <a:off x="55880" y="2624708"/>
            <a:ext cx="1945005" cy="598170"/>
          </a:xfrm>
          <a:prstGeom prst="rect">
            <a:avLst/>
          </a:prstGeom>
        </p:spPr>
        <p:txBody>
          <a:bodyPr vert="horz" wrap="square" lIns="0" tIns="13335" rIns="0" bIns="0" rtlCol="0">
            <a:spAutoFit/>
          </a:bodyPr>
          <a:lstStyle/>
          <a:p>
            <a:pPr marL="12700" marR="5080">
              <a:lnSpc>
                <a:spcPct val="100000"/>
              </a:lnSpc>
              <a:spcBef>
                <a:spcPts val="105"/>
              </a:spcBef>
            </a:pPr>
            <a:r>
              <a:rPr sz="750" b="1" dirty="0">
                <a:latin typeface="Tahoma"/>
                <a:cs typeface="Tahoma"/>
              </a:rPr>
              <a:t>Each state is </a:t>
            </a:r>
            <a:r>
              <a:rPr sz="750" b="1" spc="-5" dirty="0">
                <a:latin typeface="Tahoma"/>
                <a:cs typeface="Tahoma"/>
              </a:rPr>
              <a:t>preassigned </a:t>
            </a:r>
            <a:r>
              <a:rPr sz="750" b="1" dirty="0">
                <a:latin typeface="Tahoma"/>
                <a:cs typeface="Tahoma"/>
              </a:rPr>
              <a:t>a number </a:t>
            </a:r>
            <a:r>
              <a:rPr sz="750" b="1" spc="-5" dirty="0">
                <a:latin typeface="Tahoma"/>
                <a:cs typeface="Tahoma"/>
              </a:rPr>
              <a:t>of </a:t>
            </a:r>
            <a:r>
              <a:rPr sz="750" b="1" dirty="0">
                <a:latin typeface="Tahoma"/>
                <a:cs typeface="Tahoma"/>
              </a:rPr>
              <a:t> </a:t>
            </a:r>
            <a:r>
              <a:rPr sz="750" b="1" spc="-5" dirty="0">
                <a:latin typeface="Tahoma"/>
                <a:cs typeface="Tahoma"/>
              </a:rPr>
              <a:t>delegates</a:t>
            </a:r>
            <a:r>
              <a:rPr sz="750" b="1" spc="5" dirty="0">
                <a:latin typeface="Tahoma"/>
                <a:cs typeface="Tahoma"/>
              </a:rPr>
              <a:t> </a:t>
            </a:r>
            <a:r>
              <a:rPr sz="750" b="1" dirty="0">
                <a:latin typeface="Tahoma"/>
                <a:cs typeface="Tahoma"/>
              </a:rPr>
              <a:t>as</a:t>
            </a:r>
            <a:r>
              <a:rPr sz="750" b="1" spc="10" dirty="0">
                <a:latin typeface="Tahoma"/>
                <a:cs typeface="Tahoma"/>
              </a:rPr>
              <a:t> </a:t>
            </a:r>
            <a:r>
              <a:rPr sz="750" b="1" spc="-5" dirty="0">
                <a:latin typeface="Tahoma"/>
                <a:cs typeface="Tahoma"/>
              </a:rPr>
              <a:t>established</a:t>
            </a:r>
            <a:r>
              <a:rPr sz="750" b="1" spc="5" dirty="0">
                <a:latin typeface="Tahoma"/>
                <a:cs typeface="Tahoma"/>
              </a:rPr>
              <a:t> </a:t>
            </a:r>
            <a:r>
              <a:rPr sz="750" b="1" dirty="0">
                <a:latin typeface="Tahoma"/>
                <a:cs typeface="Tahoma"/>
              </a:rPr>
              <a:t>by</a:t>
            </a:r>
            <a:r>
              <a:rPr sz="750" b="1" spc="5" dirty="0">
                <a:latin typeface="Tahoma"/>
                <a:cs typeface="Tahoma"/>
              </a:rPr>
              <a:t> </a:t>
            </a:r>
            <a:r>
              <a:rPr sz="750" b="1" dirty="0">
                <a:latin typeface="Tahoma"/>
                <a:cs typeface="Tahoma"/>
              </a:rPr>
              <a:t>the</a:t>
            </a:r>
            <a:r>
              <a:rPr sz="750" b="1" spc="5" dirty="0">
                <a:latin typeface="Tahoma"/>
                <a:cs typeface="Tahoma"/>
              </a:rPr>
              <a:t> </a:t>
            </a:r>
            <a:r>
              <a:rPr sz="750" b="1" spc="-5" dirty="0">
                <a:latin typeface="Tahoma"/>
                <a:cs typeface="Tahoma"/>
              </a:rPr>
              <a:t>political </a:t>
            </a:r>
            <a:r>
              <a:rPr sz="750" b="1" spc="-204" dirty="0">
                <a:latin typeface="Tahoma"/>
                <a:cs typeface="Tahoma"/>
              </a:rPr>
              <a:t> </a:t>
            </a:r>
            <a:r>
              <a:rPr sz="750" b="1" spc="-5" dirty="0">
                <a:latin typeface="Tahoma"/>
                <a:cs typeface="Tahoma"/>
              </a:rPr>
              <a:t>parties.</a:t>
            </a:r>
            <a:endParaRPr sz="750">
              <a:latin typeface="Tahoma"/>
              <a:cs typeface="Tahoma"/>
            </a:endParaRPr>
          </a:p>
          <a:p>
            <a:pPr marL="142240" indent="-129539">
              <a:lnSpc>
                <a:spcPct val="100000"/>
              </a:lnSpc>
              <a:buFont typeface="Arial"/>
              <a:buChar char="•"/>
              <a:tabLst>
                <a:tab pos="142240" algn="l"/>
              </a:tabLst>
            </a:pPr>
            <a:r>
              <a:rPr sz="750" b="1" dirty="0">
                <a:latin typeface="Tahoma"/>
                <a:cs typeface="Tahoma"/>
              </a:rPr>
              <a:t>CA</a:t>
            </a:r>
            <a:r>
              <a:rPr sz="750" b="1" spc="-20" dirty="0">
                <a:latin typeface="Tahoma"/>
                <a:cs typeface="Tahoma"/>
              </a:rPr>
              <a:t> </a:t>
            </a:r>
            <a:r>
              <a:rPr sz="750" b="1" dirty="0">
                <a:solidFill>
                  <a:srgbClr val="0000FF"/>
                </a:solidFill>
                <a:latin typeface="Tahoma"/>
                <a:cs typeface="Tahoma"/>
              </a:rPr>
              <a:t>Democrat</a:t>
            </a:r>
            <a:r>
              <a:rPr sz="750" b="1" spc="-25" dirty="0">
                <a:solidFill>
                  <a:srgbClr val="0000FF"/>
                </a:solidFill>
                <a:latin typeface="Tahoma"/>
                <a:cs typeface="Tahoma"/>
              </a:rPr>
              <a:t> </a:t>
            </a:r>
            <a:r>
              <a:rPr sz="750" b="1" spc="-5" dirty="0">
                <a:latin typeface="Tahoma"/>
                <a:cs typeface="Tahoma"/>
              </a:rPr>
              <a:t>delegates</a:t>
            </a:r>
            <a:r>
              <a:rPr sz="750" b="1" spc="-10" dirty="0">
                <a:latin typeface="Tahoma"/>
                <a:cs typeface="Tahoma"/>
              </a:rPr>
              <a:t> </a:t>
            </a:r>
            <a:r>
              <a:rPr sz="750" b="1" dirty="0">
                <a:latin typeface="Tahoma"/>
                <a:cs typeface="Tahoma"/>
              </a:rPr>
              <a:t>=</a:t>
            </a:r>
            <a:r>
              <a:rPr sz="750" b="1" spc="-5" dirty="0">
                <a:latin typeface="Tahoma"/>
                <a:cs typeface="Tahoma"/>
              </a:rPr>
              <a:t> </a:t>
            </a:r>
            <a:r>
              <a:rPr sz="750" b="1" dirty="0">
                <a:latin typeface="Tahoma"/>
                <a:cs typeface="Tahoma"/>
              </a:rPr>
              <a:t>415</a:t>
            </a:r>
            <a:endParaRPr sz="750">
              <a:latin typeface="Tahoma"/>
              <a:cs typeface="Tahoma"/>
            </a:endParaRPr>
          </a:p>
          <a:p>
            <a:pPr marL="142240" indent="-129539">
              <a:lnSpc>
                <a:spcPct val="100000"/>
              </a:lnSpc>
              <a:buFont typeface="Arial"/>
              <a:buChar char="•"/>
              <a:tabLst>
                <a:tab pos="142240" algn="l"/>
              </a:tabLst>
            </a:pPr>
            <a:r>
              <a:rPr sz="750" b="1" dirty="0">
                <a:latin typeface="Tahoma"/>
                <a:cs typeface="Tahoma"/>
              </a:rPr>
              <a:t>CA</a:t>
            </a:r>
            <a:r>
              <a:rPr sz="750" b="1" spc="-20" dirty="0">
                <a:latin typeface="Tahoma"/>
                <a:cs typeface="Tahoma"/>
              </a:rPr>
              <a:t> </a:t>
            </a:r>
            <a:r>
              <a:rPr sz="750" b="1" dirty="0">
                <a:solidFill>
                  <a:srgbClr val="FF0000"/>
                </a:solidFill>
                <a:latin typeface="Tahoma"/>
                <a:cs typeface="Tahoma"/>
              </a:rPr>
              <a:t>Republican</a:t>
            </a:r>
            <a:r>
              <a:rPr sz="750" b="1" spc="-25" dirty="0">
                <a:solidFill>
                  <a:srgbClr val="FF0000"/>
                </a:solidFill>
                <a:latin typeface="Tahoma"/>
                <a:cs typeface="Tahoma"/>
              </a:rPr>
              <a:t> </a:t>
            </a:r>
            <a:r>
              <a:rPr sz="750" b="1" spc="-5" dirty="0">
                <a:latin typeface="Tahoma"/>
                <a:cs typeface="Tahoma"/>
              </a:rPr>
              <a:t>delegates </a:t>
            </a:r>
            <a:r>
              <a:rPr sz="750" b="1" dirty="0">
                <a:latin typeface="Tahoma"/>
                <a:cs typeface="Tahoma"/>
              </a:rPr>
              <a:t>=</a:t>
            </a:r>
            <a:r>
              <a:rPr sz="750" b="1" spc="-5" dirty="0">
                <a:latin typeface="Tahoma"/>
                <a:cs typeface="Tahoma"/>
              </a:rPr>
              <a:t> </a:t>
            </a:r>
            <a:r>
              <a:rPr sz="750" b="1" dirty="0">
                <a:latin typeface="Tahoma"/>
                <a:cs typeface="Tahoma"/>
              </a:rPr>
              <a:t>172</a:t>
            </a:r>
            <a:endParaRPr sz="750">
              <a:latin typeface="Tahoma"/>
              <a:cs typeface="Tahoma"/>
            </a:endParaRPr>
          </a:p>
        </p:txBody>
      </p:sp>
      <p:sp>
        <p:nvSpPr>
          <p:cNvPr id="6" name="object 6"/>
          <p:cNvSpPr txBox="1"/>
          <p:nvPr/>
        </p:nvSpPr>
        <p:spPr>
          <a:xfrm>
            <a:off x="55880" y="3310508"/>
            <a:ext cx="2047239" cy="815340"/>
          </a:xfrm>
          <a:prstGeom prst="rect">
            <a:avLst/>
          </a:prstGeom>
        </p:spPr>
        <p:txBody>
          <a:bodyPr vert="horz" wrap="square" lIns="0" tIns="13335" rIns="0" bIns="0" rtlCol="0">
            <a:spAutoFit/>
          </a:bodyPr>
          <a:lstStyle/>
          <a:p>
            <a:pPr marL="12700">
              <a:lnSpc>
                <a:spcPct val="100000"/>
              </a:lnSpc>
              <a:spcBef>
                <a:spcPts val="105"/>
              </a:spcBef>
            </a:pPr>
            <a:r>
              <a:rPr sz="750" b="1" dirty="0">
                <a:latin typeface="Tahoma"/>
                <a:cs typeface="Tahoma"/>
              </a:rPr>
              <a:t>WINNER-TAKE-ALL</a:t>
            </a:r>
            <a:endParaRPr sz="750">
              <a:latin typeface="Tahoma"/>
              <a:cs typeface="Tahoma"/>
            </a:endParaRPr>
          </a:p>
          <a:p>
            <a:pPr marL="184785" marR="5080" indent="-172720">
              <a:lnSpc>
                <a:spcPct val="100000"/>
              </a:lnSpc>
              <a:spcBef>
                <a:spcPts val="5"/>
              </a:spcBef>
              <a:buFont typeface="Arial"/>
              <a:buChar char="•"/>
              <a:tabLst>
                <a:tab pos="184785" algn="l"/>
                <a:tab pos="185420" algn="l"/>
              </a:tabLst>
            </a:pPr>
            <a:r>
              <a:rPr sz="600" spc="-5" dirty="0">
                <a:latin typeface="Tahoma"/>
                <a:cs typeface="Tahoma"/>
              </a:rPr>
              <a:t>Candidate getting </a:t>
            </a:r>
            <a:r>
              <a:rPr sz="600" dirty="0">
                <a:latin typeface="Tahoma"/>
                <a:cs typeface="Tahoma"/>
              </a:rPr>
              <a:t>the </a:t>
            </a:r>
            <a:r>
              <a:rPr sz="600" spc="-5" dirty="0">
                <a:latin typeface="Tahoma"/>
                <a:cs typeface="Tahoma"/>
              </a:rPr>
              <a:t>most votes from </a:t>
            </a:r>
            <a:r>
              <a:rPr sz="600" dirty="0">
                <a:latin typeface="Tahoma"/>
                <a:cs typeface="Tahoma"/>
              </a:rPr>
              <a:t>a </a:t>
            </a:r>
            <a:r>
              <a:rPr sz="600" spc="-5" dirty="0">
                <a:latin typeface="Tahoma"/>
                <a:cs typeface="Tahoma"/>
              </a:rPr>
              <a:t>state's caucus </a:t>
            </a:r>
            <a:r>
              <a:rPr sz="600" spc="-175" dirty="0">
                <a:latin typeface="Tahoma"/>
                <a:cs typeface="Tahoma"/>
              </a:rPr>
              <a:t> </a:t>
            </a:r>
            <a:r>
              <a:rPr sz="600" spc="-5" dirty="0">
                <a:latin typeface="Tahoma"/>
                <a:cs typeface="Tahoma"/>
              </a:rPr>
              <a:t>or</a:t>
            </a:r>
            <a:r>
              <a:rPr sz="600" spc="-10" dirty="0">
                <a:latin typeface="Tahoma"/>
                <a:cs typeface="Tahoma"/>
              </a:rPr>
              <a:t> </a:t>
            </a:r>
            <a:r>
              <a:rPr sz="600" spc="-5" dirty="0">
                <a:latin typeface="Tahoma"/>
                <a:cs typeface="Tahoma"/>
              </a:rPr>
              <a:t>primary</a:t>
            </a:r>
            <a:r>
              <a:rPr sz="600" dirty="0">
                <a:latin typeface="Tahoma"/>
                <a:cs typeface="Tahoma"/>
              </a:rPr>
              <a:t> </a:t>
            </a:r>
            <a:r>
              <a:rPr sz="600" spc="-5" dirty="0">
                <a:latin typeface="Tahoma"/>
                <a:cs typeface="Tahoma"/>
              </a:rPr>
              <a:t>gets</a:t>
            </a:r>
            <a:r>
              <a:rPr sz="600" spc="-10" dirty="0">
                <a:latin typeface="Tahoma"/>
                <a:cs typeface="Tahoma"/>
              </a:rPr>
              <a:t> </a:t>
            </a:r>
            <a:r>
              <a:rPr sz="600" spc="-5" dirty="0">
                <a:latin typeface="Tahoma"/>
                <a:cs typeface="Tahoma"/>
              </a:rPr>
              <a:t>all</a:t>
            </a:r>
            <a:r>
              <a:rPr sz="600" spc="10" dirty="0">
                <a:latin typeface="Tahoma"/>
                <a:cs typeface="Tahoma"/>
              </a:rPr>
              <a:t> </a:t>
            </a:r>
            <a:r>
              <a:rPr sz="600" spc="-5" dirty="0">
                <a:latin typeface="Tahoma"/>
                <a:cs typeface="Tahoma"/>
              </a:rPr>
              <a:t>of</a:t>
            </a:r>
            <a:r>
              <a:rPr sz="600" spc="-10" dirty="0">
                <a:latin typeface="Tahoma"/>
                <a:cs typeface="Tahoma"/>
              </a:rPr>
              <a:t> </a:t>
            </a:r>
            <a:r>
              <a:rPr sz="600" spc="-5" dirty="0">
                <a:latin typeface="Tahoma"/>
                <a:cs typeface="Tahoma"/>
              </a:rPr>
              <a:t>that state's</a:t>
            </a:r>
            <a:r>
              <a:rPr sz="600" spc="-25" dirty="0">
                <a:latin typeface="Tahoma"/>
                <a:cs typeface="Tahoma"/>
              </a:rPr>
              <a:t> </a:t>
            </a:r>
            <a:r>
              <a:rPr sz="600" spc="-5" dirty="0">
                <a:latin typeface="Tahoma"/>
                <a:cs typeface="Tahoma"/>
              </a:rPr>
              <a:t>delegates at</a:t>
            </a:r>
            <a:r>
              <a:rPr sz="600" spc="10" dirty="0">
                <a:latin typeface="Tahoma"/>
                <a:cs typeface="Tahoma"/>
              </a:rPr>
              <a:t> </a:t>
            </a:r>
            <a:r>
              <a:rPr sz="600" dirty="0">
                <a:latin typeface="Tahoma"/>
                <a:cs typeface="Tahoma"/>
              </a:rPr>
              <a:t>the </a:t>
            </a:r>
            <a:r>
              <a:rPr sz="600" spc="5" dirty="0">
                <a:latin typeface="Tahoma"/>
                <a:cs typeface="Tahoma"/>
              </a:rPr>
              <a:t> </a:t>
            </a:r>
            <a:r>
              <a:rPr sz="600" spc="-5" dirty="0">
                <a:latin typeface="Tahoma"/>
                <a:cs typeface="Tahoma"/>
              </a:rPr>
              <a:t>national</a:t>
            </a:r>
            <a:r>
              <a:rPr sz="600" spc="5" dirty="0">
                <a:latin typeface="Tahoma"/>
                <a:cs typeface="Tahoma"/>
              </a:rPr>
              <a:t> </a:t>
            </a:r>
            <a:r>
              <a:rPr sz="600" spc="-5" dirty="0">
                <a:latin typeface="Tahoma"/>
                <a:cs typeface="Tahoma"/>
              </a:rPr>
              <a:t>convention.</a:t>
            </a:r>
            <a:endParaRPr sz="600">
              <a:latin typeface="Tahoma"/>
              <a:cs typeface="Tahoma"/>
            </a:endParaRPr>
          </a:p>
          <a:p>
            <a:pPr marL="12700">
              <a:lnSpc>
                <a:spcPct val="100000"/>
              </a:lnSpc>
              <a:spcBef>
                <a:spcPts val="70"/>
              </a:spcBef>
            </a:pPr>
            <a:r>
              <a:rPr sz="750" b="1" dirty="0">
                <a:latin typeface="Tahoma"/>
                <a:cs typeface="Tahoma"/>
              </a:rPr>
              <a:t>PROPORTIONAL</a:t>
            </a:r>
            <a:endParaRPr sz="750">
              <a:latin typeface="Tahoma"/>
              <a:cs typeface="Tahoma"/>
            </a:endParaRPr>
          </a:p>
          <a:p>
            <a:pPr marL="184785" marR="6350" indent="-172720">
              <a:lnSpc>
                <a:spcPct val="100000"/>
              </a:lnSpc>
              <a:spcBef>
                <a:spcPts val="15"/>
              </a:spcBef>
              <a:buFont typeface="Arial"/>
              <a:buChar char="•"/>
              <a:tabLst>
                <a:tab pos="184785" algn="l"/>
                <a:tab pos="185420" algn="l"/>
              </a:tabLst>
            </a:pPr>
            <a:r>
              <a:rPr sz="600" spc="-5" dirty="0">
                <a:latin typeface="Tahoma"/>
                <a:cs typeface="Tahoma"/>
              </a:rPr>
              <a:t>Each candidate</a:t>
            </a:r>
            <a:r>
              <a:rPr sz="600" dirty="0">
                <a:latin typeface="Tahoma"/>
                <a:cs typeface="Tahoma"/>
              </a:rPr>
              <a:t> </a:t>
            </a:r>
            <a:r>
              <a:rPr sz="600" spc="-5" dirty="0">
                <a:latin typeface="Tahoma"/>
                <a:cs typeface="Tahoma"/>
              </a:rPr>
              <a:t>is</a:t>
            </a:r>
            <a:r>
              <a:rPr sz="600" dirty="0">
                <a:latin typeface="Tahoma"/>
                <a:cs typeface="Tahoma"/>
              </a:rPr>
              <a:t> </a:t>
            </a:r>
            <a:r>
              <a:rPr sz="600" spc="-5" dirty="0">
                <a:latin typeface="Tahoma"/>
                <a:cs typeface="Tahoma"/>
              </a:rPr>
              <a:t>awarded</a:t>
            </a:r>
            <a:r>
              <a:rPr sz="600" spc="5" dirty="0">
                <a:latin typeface="Tahoma"/>
                <a:cs typeface="Tahoma"/>
              </a:rPr>
              <a:t> </a:t>
            </a:r>
            <a:r>
              <a:rPr sz="600" dirty="0">
                <a:latin typeface="Tahoma"/>
                <a:cs typeface="Tahoma"/>
              </a:rPr>
              <a:t>a</a:t>
            </a:r>
            <a:r>
              <a:rPr sz="600" spc="-5" dirty="0">
                <a:latin typeface="Tahoma"/>
                <a:cs typeface="Tahoma"/>
              </a:rPr>
              <a:t> number</a:t>
            </a:r>
            <a:r>
              <a:rPr sz="600" spc="-10" dirty="0">
                <a:latin typeface="Tahoma"/>
                <a:cs typeface="Tahoma"/>
              </a:rPr>
              <a:t> </a:t>
            </a:r>
            <a:r>
              <a:rPr sz="600" dirty="0">
                <a:latin typeface="Tahoma"/>
                <a:cs typeface="Tahoma"/>
              </a:rPr>
              <a:t>of </a:t>
            </a:r>
            <a:r>
              <a:rPr sz="600" spc="-5" dirty="0">
                <a:latin typeface="Tahoma"/>
                <a:cs typeface="Tahoma"/>
              </a:rPr>
              <a:t>delegates</a:t>
            </a:r>
            <a:r>
              <a:rPr sz="600" dirty="0">
                <a:latin typeface="Tahoma"/>
                <a:cs typeface="Tahoma"/>
              </a:rPr>
              <a:t> </a:t>
            </a:r>
            <a:r>
              <a:rPr sz="600" spc="-5" dirty="0">
                <a:latin typeface="Tahoma"/>
                <a:cs typeface="Tahoma"/>
              </a:rPr>
              <a:t>in </a:t>
            </a:r>
            <a:r>
              <a:rPr sz="600" dirty="0">
                <a:latin typeface="Tahoma"/>
                <a:cs typeface="Tahoma"/>
              </a:rPr>
              <a:t> </a:t>
            </a:r>
            <a:r>
              <a:rPr sz="600" spc="-5" dirty="0">
                <a:latin typeface="Tahoma"/>
                <a:cs typeface="Tahoma"/>
              </a:rPr>
              <a:t>proportion </a:t>
            </a:r>
            <a:r>
              <a:rPr sz="600" dirty="0">
                <a:latin typeface="Tahoma"/>
                <a:cs typeface="Tahoma"/>
              </a:rPr>
              <a:t>to </a:t>
            </a:r>
            <a:r>
              <a:rPr sz="600" spc="-5" dirty="0">
                <a:latin typeface="Tahoma"/>
                <a:cs typeface="Tahoma"/>
              </a:rPr>
              <a:t>their support in </a:t>
            </a:r>
            <a:r>
              <a:rPr sz="600" dirty="0">
                <a:latin typeface="Tahoma"/>
                <a:cs typeface="Tahoma"/>
              </a:rPr>
              <a:t>the </a:t>
            </a:r>
            <a:r>
              <a:rPr sz="600" spc="-5" dirty="0">
                <a:latin typeface="Tahoma"/>
                <a:cs typeface="Tahoma"/>
              </a:rPr>
              <a:t>state caucuses </a:t>
            </a:r>
            <a:r>
              <a:rPr sz="600" dirty="0">
                <a:latin typeface="Tahoma"/>
                <a:cs typeface="Tahoma"/>
              </a:rPr>
              <a:t>or the </a:t>
            </a:r>
            <a:r>
              <a:rPr sz="600" spc="-175" dirty="0">
                <a:latin typeface="Tahoma"/>
                <a:cs typeface="Tahoma"/>
              </a:rPr>
              <a:t> </a:t>
            </a:r>
            <a:r>
              <a:rPr sz="600" spc="-5" dirty="0">
                <a:latin typeface="Tahoma"/>
                <a:cs typeface="Tahoma"/>
              </a:rPr>
              <a:t>number</a:t>
            </a:r>
            <a:r>
              <a:rPr sz="600" spc="-15" dirty="0">
                <a:latin typeface="Tahoma"/>
                <a:cs typeface="Tahoma"/>
              </a:rPr>
              <a:t> </a:t>
            </a:r>
            <a:r>
              <a:rPr sz="600" dirty="0">
                <a:latin typeface="Tahoma"/>
                <a:cs typeface="Tahoma"/>
              </a:rPr>
              <a:t>of </a:t>
            </a:r>
            <a:r>
              <a:rPr sz="600" spc="-5" dirty="0">
                <a:latin typeface="Tahoma"/>
                <a:cs typeface="Tahoma"/>
              </a:rPr>
              <a:t>primary</a:t>
            </a:r>
            <a:r>
              <a:rPr sz="600" spc="-10" dirty="0">
                <a:latin typeface="Tahoma"/>
                <a:cs typeface="Tahoma"/>
              </a:rPr>
              <a:t> </a:t>
            </a:r>
            <a:r>
              <a:rPr sz="600" spc="-5" dirty="0">
                <a:latin typeface="Tahoma"/>
                <a:cs typeface="Tahoma"/>
              </a:rPr>
              <a:t>votes</a:t>
            </a:r>
            <a:r>
              <a:rPr sz="600" spc="-15" dirty="0">
                <a:latin typeface="Tahoma"/>
                <a:cs typeface="Tahoma"/>
              </a:rPr>
              <a:t> </a:t>
            </a:r>
            <a:r>
              <a:rPr sz="600" spc="-5" dirty="0">
                <a:latin typeface="Tahoma"/>
                <a:cs typeface="Tahoma"/>
              </a:rPr>
              <a:t>they</a:t>
            </a:r>
            <a:r>
              <a:rPr sz="600" spc="5" dirty="0">
                <a:latin typeface="Tahoma"/>
                <a:cs typeface="Tahoma"/>
              </a:rPr>
              <a:t> </a:t>
            </a:r>
            <a:r>
              <a:rPr sz="600" spc="-5" dirty="0">
                <a:latin typeface="Tahoma"/>
                <a:cs typeface="Tahoma"/>
              </a:rPr>
              <a:t>won.</a:t>
            </a:r>
            <a:endParaRPr sz="600">
              <a:latin typeface="Tahoma"/>
              <a:cs typeface="Tahoma"/>
            </a:endParaRPr>
          </a:p>
        </p:txBody>
      </p:sp>
      <p:sp>
        <p:nvSpPr>
          <p:cNvPr id="7" name="object 7"/>
          <p:cNvSpPr txBox="1"/>
          <p:nvPr/>
        </p:nvSpPr>
        <p:spPr>
          <a:xfrm>
            <a:off x="55880" y="4443171"/>
            <a:ext cx="2093595" cy="369570"/>
          </a:xfrm>
          <a:prstGeom prst="rect">
            <a:avLst/>
          </a:prstGeom>
        </p:spPr>
        <p:txBody>
          <a:bodyPr vert="horz" wrap="square" lIns="0" tIns="13335" rIns="0" bIns="0" rtlCol="0">
            <a:spAutoFit/>
          </a:bodyPr>
          <a:lstStyle/>
          <a:p>
            <a:pPr marL="12700" marR="5080">
              <a:lnSpc>
                <a:spcPct val="100000"/>
              </a:lnSpc>
              <a:spcBef>
                <a:spcPts val="105"/>
              </a:spcBef>
            </a:pPr>
            <a:r>
              <a:rPr sz="750" b="1" spc="-5" dirty="0">
                <a:latin typeface="Tahoma"/>
                <a:cs typeface="Tahoma"/>
              </a:rPr>
              <a:t>In order </a:t>
            </a:r>
            <a:r>
              <a:rPr sz="750" b="1" dirty="0">
                <a:latin typeface="Tahoma"/>
                <a:cs typeface="Tahoma"/>
              </a:rPr>
              <a:t>to become the party </a:t>
            </a:r>
            <a:r>
              <a:rPr sz="750" b="1" spc="-5" dirty="0">
                <a:latin typeface="Tahoma"/>
                <a:cs typeface="Tahoma"/>
              </a:rPr>
              <a:t>nominee, you </a:t>
            </a:r>
            <a:r>
              <a:rPr sz="750" b="1" spc="-204" dirty="0">
                <a:latin typeface="Tahoma"/>
                <a:cs typeface="Tahoma"/>
              </a:rPr>
              <a:t> </a:t>
            </a:r>
            <a:r>
              <a:rPr sz="750" b="1" spc="-5" dirty="0">
                <a:latin typeface="Tahoma"/>
                <a:cs typeface="Tahoma"/>
              </a:rPr>
              <a:t>must </a:t>
            </a:r>
            <a:r>
              <a:rPr sz="750" b="1" dirty="0">
                <a:latin typeface="Tahoma"/>
                <a:cs typeface="Tahoma"/>
              </a:rPr>
              <a:t>win </a:t>
            </a:r>
            <a:r>
              <a:rPr sz="750" b="1" spc="5" dirty="0">
                <a:latin typeface="Tahoma"/>
                <a:cs typeface="Tahoma"/>
              </a:rPr>
              <a:t>a </a:t>
            </a:r>
            <a:r>
              <a:rPr sz="750" b="1" dirty="0">
                <a:latin typeface="Tahoma"/>
                <a:cs typeface="Tahoma"/>
              </a:rPr>
              <a:t>majority of </a:t>
            </a:r>
            <a:r>
              <a:rPr sz="750" b="1" spc="-5" dirty="0">
                <a:latin typeface="Tahoma"/>
                <a:cs typeface="Tahoma"/>
              </a:rPr>
              <a:t>the </a:t>
            </a:r>
            <a:r>
              <a:rPr sz="750" b="1" dirty="0">
                <a:latin typeface="Tahoma"/>
                <a:cs typeface="Tahoma"/>
              </a:rPr>
              <a:t>nationwide </a:t>
            </a:r>
            <a:r>
              <a:rPr sz="750" b="1" spc="5" dirty="0">
                <a:latin typeface="Tahoma"/>
                <a:cs typeface="Tahoma"/>
              </a:rPr>
              <a:t> </a:t>
            </a:r>
            <a:r>
              <a:rPr sz="750" b="1" dirty="0">
                <a:latin typeface="Tahoma"/>
                <a:cs typeface="Tahoma"/>
              </a:rPr>
              <a:t>delegate</a:t>
            </a:r>
            <a:r>
              <a:rPr sz="750" b="1" spc="-5" dirty="0">
                <a:latin typeface="Tahoma"/>
                <a:cs typeface="Tahoma"/>
              </a:rPr>
              <a:t> votes.</a:t>
            </a:r>
            <a:endParaRPr sz="750">
              <a:latin typeface="Tahoma"/>
              <a:cs typeface="Tahoma"/>
            </a:endParaRPr>
          </a:p>
        </p:txBody>
      </p:sp>
      <p:grpSp>
        <p:nvGrpSpPr>
          <p:cNvPr id="8" name="object 8"/>
          <p:cNvGrpSpPr/>
          <p:nvPr/>
        </p:nvGrpSpPr>
        <p:grpSpPr>
          <a:xfrm>
            <a:off x="2692844" y="854900"/>
            <a:ext cx="2294255" cy="4209415"/>
            <a:chOff x="2692844" y="854900"/>
            <a:chExt cx="2294255" cy="4209415"/>
          </a:xfrm>
        </p:grpSpPr>
        <p:sp>
          <p:nvSpPr>
            <p:cNvPr id="9" name="object 9"/>
            <p:cNvSpPr/>
            <p:nvPr/>
          </p:nvSpPr>
          <p:spPr>
            <a:xfrm>
              <a:off x="2705862" y="867918"/>
              <a:ext cx="2268220" cy="4183379"/>
            </a:xfrm>
            <a:custGeom>
              <a:avLst/>
              <a:gdLst/>
              <a:ahLst/>
              <a:cxnLst/>
              <a:rect l="l" t="t" r="r" b="b"/>
              <a:pathLst>
                <a:path w="2268220" h="4183379">
                  <a:moveTo>
                    <a:pt x="1900174" y="0"/>
                  </a:moveTo>
                  <a:lnTo>
                    <a:pt x="0" y="0"/>
                  </a:lnTo>
                  <a:lnTo>
                    <a:pt x="0" y="4183380"/>
                  </a:lnTo>
                  <a:lnTo>
                    <a:pt x="1900174" y="4183380"/>
                  </a:lnTo>
                  <a:lnTo>
                    <a:pt x="1900174" y="2225802"/>
                  </a:lnTo>
                  <a:lnTo>
                    <a:pt x="1991105" y="2225802"/>
                  </a:lnTo>
                  <a:lnTo>
                    <a:pt x="1991105" y="2748026"/>
                  </a:lnTo>
                  <a:lnTo>
                    <a:pt x="2267712" y="2091690"/>
                  </a:lnTo>
                  <a:lnTo>
                    <a:pt x="1991105" y="1435354"/>
                  </a:lnTo>
                  <a:lnTo>
                    <a:pt x="1991105" y="1957578"/>
                  </a:lnTo>
                  <a:lnTo>
                    <a:pt x="1900174" y="1957578"/>
                  </a:lnTo>
                  <a:lnTo>
                    <a:pt x="1900174" y="0"/>
                  </a:lnTo>
                  <a:close/>
                </a:path>
              </a:pathLst>
            </a:custGeom>
            <a:solidFill>
              <a:srgbClr val="FFFFFF"/>
            </a:solidFill>
          </p:spPr>
          <p:txBody>
            <a:bodyPr wrap="square" lIns="0" tIns="0" rIns="0" bIns="0" rtlCol="0"/>
            <a:lstStyle/>
            <a:p>
              <a:endParaRPr/>
            </a:p>
          </p:txBody>
        </p:sp>
        <p:sp>
          <p:nvSpPr>
            <p:cNvPr id="10" name="object 10"/>
            <p:cNvSpPr/>
            <p:nvPr/>
          </p:nvSpPr>
          <p:spPr>
            <a:xfrm>
              <a:off x="2705862" y="867918"/>
              <a:ext cx="2268220" cy="4183379"/>
            </a:xfrm>
            <a:custGeom>
              <a:avLst/>
              <a:gdLst/>
              <a:ahLst/>
              <a:cxnLst/>
              <a:rect l="l" t="t" r="r" b="b"/>
              <a:pathLst>
                <a:path w="2268220" h="4183379">
                  <a:moveTo>
                    <a:pt x="0" y="0"/>
                  </a:moveTo>
                  <a:lnTo>
                    <a:pt x="1900174" y="0"/>
                  </a:lnTo>
                  <a:lnTo>
                    <a:pt x="1900174" y="1957578"/>
                  </a:lnTo>
                  <a:lnTo>
                    <a:pt x="1991105" y="1957578"/>
                  </a:lnTo>
                  <a:lnTo>
                    <a:pt x="1991105" y="1435354"/>
                  </a:lnTo>
                  <a:lnTo>
                    <a:pt x="2267712" y="2091690"/>
                  </a:lnTo>
                  <a:lnTo>
                    <a:pt x="1991105" y="2748026"/>
                  </a:lnTo>
                  <a:lnTo>
                    <a:pt x="1991105" y="2225802"/>
                  </a:lnTo>
                  <a:lnTo>
                    <a:pt x="1900174" y="2225802"/>
                  </a:lnTo>
                  <a:lnTo>
                    <a:pt x="1900174" y="4183380"/>
                  </a:lnTo>
                  <a:lnTo>
                    <a:pt x="0" y="4183380"/>
                  </a:lnTo>
                  <a:lnTo>
                    <a:pt x="0" y="0"/>
                  </a:lnTo>
                  <a:close/>
                </a:path>
              </a:pathLst>
            </a:custGeom>
            <a:ln w="25908">
              <a:solidFill>
                <a:srgbClr val="000000"/>
              </a:solidFill>
            </a:ln>
          </p:spPr>
          <p:txBody>
            <a:bodyPr wrap="square" lIns="0" tIns="0" rIns="0" bIns="0" rtlCol="0"/>
            <a:lstStyle/>
            <a:p>
              <a:endParaRPr/>
            </a:p>
          </p:txBody>
        </p:sp>
      </p:grpSp>
      <p:sp>
        <p:nvSpPr>
          <p:cNvPr id="11" name="object 11"/>
          <p:cNvSpPr txBox="1"/>
          <p:nvPr/>
        </p:nvSpPr>
        <p:spPr>
          <a:xfrm>
            <a:off x="2761233" y="886714"/>
            <a:ext cx="1778635" cy="1455420"/>
          </a:xfrm>
          <a:prstGeom prst="rect">
            <a:avLst/>
          </a:prstGeom>
        </p:spPr>
        <p:txBody>
          <a:bodyPr vert="horz" wrap="square" lIns="0" tIns="11430" rIns="0" bIns="0" rtlCol="0">
            <a:spAutoFit/>
          </a:bodyPr>
          <a:lstStyle/>
          <a:p>
            <a:pPr marL="90170" marR="71120" indent="146685">
              <a:lnSpc>
                <a:spcPct val="103699"/>
              </a:lnSpc>
              <a:spcBef>
                <a:spcPts val="90"/>
              </a:spcBef>
            </a:pPr>
            <a:r>
              <a:rPr sz="800" b="1" spc="15" dirty="0">
                <a:latin typeface="Tahoma"/>
                <a:cs typeface="Tahoma"/>
              </a:rPr>
              <a:t>NATIONAL CONVENTION </a:t>
            </a:r>
            <a:r>
              <a:rPr sz="800" b="1" spc="20" dirty="0">
                <a:latin typeface="Tahoma"/>
                <a:cs typeface="Tahoma"/>
              </a:rPr>
              <a:t> </a:t>
            </a:r>
            <a:r>
              <a:rPr sz="800" b="1" spc="15" dirty="0">
                <a:latin typeface="Tahoma"/>
                <a:cs typeface="Tahoma"/>
              </a:rPr>
              <a:t>(USUALLY</a:t>
            </a:r>
            <a:r>
              <a:rPr sz="800" b="1" spc="-5" dirty="0">
                <a:latin typeface="Tahoma"/>
                <a:cs typeface="Tahoma"/>
              </a:rPr>
              <a:t> </a:t>
            </a:r>
            <a:r>
              <a:rPr sz="800" b="1" spc="10" dirty="0">
                <a:latin typeface="Tahoma"/>
                <a:cs typeface="Tahoma"/>
              </a:rPr>
              <a:t>JUL,</a:t>
            </a:r>
            <a:r>
              <a:rPr sz="800" b="1" spc="-20" dirty="0">
                <a:latin typeface="Tahoma"/>
                <a:cs typeface="Tahoma"/>
              </a:rPr>
              <a:t> </a:t>
            </a:r>
            <a:r>
              <a:rPr sz="800" b="1" spc="15" dirty="0">
                <a:latin typeface="Tahoma"/>
                <a:cs typeface="Tahoma"/>
              </a:rPr>
              <a:t>AUG,</a:t>
            </a:r>
            <a:r>
              <a:rPr sz="800" b="1" spc="-10" dirty="0">
                <a:latin typeface="Tahoma"/>
                <a:cs typeface="Tahoma"/>
              </a:rPr>
              <a:t> </a:t>
            </a:r>
            <a:r>
              <a:rPr sz="800" b="1" spc="20" dirty="0">
                <a:latin typeface="Tahoma"/>
                <a:cs typeface="Tahoma"/>
              </a:rPr>
              <a:t>OR</a:t>
            </a:r>
            <a:r>
              <a:rPr sz="800" b="1" spc="-10" dirty="0">
                <a:latin typeface="Tahoma"/>
                <a:cs typeface="Tahoma"/>
              </a:rPr>
              <a:t> </a:t>
            </a:r>
            <a:r>
              <a:rPr sz="800" b="1" spc="10" dirty="0">
                <a:latin typeface="Tahoma"/>
                <a:cs typeface="Tahoma"/>
              </a:rPr>
              <a:t>SEPT)</a:t>
            </a:r>
            <a:endParaRPr sz="800">
              <a:latin typeface="Tahoma"/>
              <a:cs typeface="Tahoma"/>
            </a:endParaRPr>
          </a:p>
          <a:p>
            <a:pPr marL="12700">
              <a:lnSpc>
                <a:spcPct val="100000"/>
              </a:lnSpc>
              <a:spcBef>
                <a:spcPts val="635"/>
              </a:spcBef>
            </a:pPr>
            <a:r>
              <a:rPr sz="900" b="1" spc="-5" dirty="0">
                <a:latin typeface="Tahoma"/>
                <a:cs typeface="Tahoma"/>
              </a:rPr>
              <a:t>DELEGATES</a:t>
            </a:r>
            <a:r>
              <a:rPr sz="900" b="1" spc="-25" dirty="0">
                <a:latin typeface="Tahoma"/>
                <a:cs typeface="Tahoma"/>
              </a:rPr>
              <a:t> </a:t>
            </a:r>
            <a:r>
              <a:rPr sz="900" b="1" dirty="0">
                <a:latin typeface="Tahoma"/>
                <a:cs typeface="Tahoma"/>
              </a:rPr>
              <a:t>CAST</a:t>
            </a:r>
            <a:r>
              <a:rPr sz="900" b="1" spc="-20" dirty="0">
                <a:latin typeface="Tahoma"/>
                <a:cs typeface="Tahoma"/>
              </a:rPr>
              <a:t> </a:t>
            </a:r>
            <a:r>
              <a:rPr sz="900" b="1" dirty="0">
                <a:latin typeface="Tahoma"/>
                <a:cs typeface="Tahoma"/>
              </a:rPr>
              <a:t>VOTES</a:t>
            </a:r>
            <a:r>
              <a:rPr sz="900" b="1" spc="-25" dirty="0">
                <a:latin typeface="Tahoma"/>
                <a:cs typeface="Tahoma"/>
              </a:rPr>
              <a:t> </a:t>
            </a:r>
            <a:r>
              <a:rPr sz="900" b="1" dirty="0">
                <a:latin typeface="Tahoma"/>
                <a:cs typeface="Tahoma"/>
              </a:rPr>
              <a:t>FOR</a:t>
            </a:r>
            <a:endParaRPr sz="900">
              <a:latin typeface="Tahoma"/>
              <a:cs typeface="Tahoma"/>
            </a:endParaRPr>
          </a:p>
          <a:p>
            <a:pPr marL="12700">
              <a:lnSpc>
                <a:spcPct val="100000"/>
              </a:lnSpc>
            </a:pPr>
            <a:r>
              <a:rPr sz="900" b="1" spc="-5" dirty="0">
                <a:latin typeface="Tahoma"/>
                <a:cs typeface="Tahoma"/>
              </a:rPr>
              <a:t>PARTY</a:t>
            </a:r>
            <a:r>
              <a:rPr sz="900" b="1" spc="-40" dirty="0">
                <a:latin typeface="Tahoma"/>
                <a:cs typeface="Tahoma"/>
              </a:rPr>
              <a:t> </a:t>
            </a:r>
            <a:r>
              <a:rPr sz="900" b="1" spc="-5" dirty="0">
                <a:latin typeface="Tahoma"/>
                <a:cs typeface="Tahoma"/>
              </a:rPr>
              <a:t>NOMINEE</a:t>
            </a:r>
            <a:endParaRPr sz="900">
              <a:latin typeface="Tahoma"/>
              <a:cs typeface="Tahoma"/>
            </a:endParaRPr>
          </a:p>
          <a:p>
            <a:pPr marL="142240" marR="5080" indent="-130175">
              <a:lnSpc>
                <a:spcPct val="100000"/>
              </a:lnSpc>
              <a:buFont typeface="Arial"/>
              <a:buChar char="•"/>
              <a:tabLst>
                <a:tab pos="142875" algn="l"/>
              </a:tabLst>
            </a:pPr>
            <a:r>
              <a:rPr sz="900" dirty="0">
                <a:latin typeface="Tahoma"/>
                <a:cs typeface="Tahoma"/>
              </a:rPr>
              <a:t>At</a:t>
            </a:r>
            <a:r>
              <a:rPr sz="900" spc="-5" dirty="0">
                <a:latin typeface="Tahoma"/>
                <a:cs typeface="Tahoma"/>
              </a:rPr>
              <a:t> the Republican</a:t>
            </a:r>
            <a:r>
              <a:rPr sz="900" dirty="0">
                <a:latin typeface="Tahoma"/>
                <a:cs typeface="Tahoma"/>
              </a:rPr>
              <a:t> </a:t>
            </a:r>
            <a:r>
              <a:rPr sz="900" spc="-5" dirty="0">
                <a:latin typeface="Tahoma"/>
                <a:cs typeface="Tahoma"/>
              </a:rPr>
              <a:t>Convention </a:t>
            </a:r>
            <a:r>
              <a:rPr sz="900" dirty="0">
                <a:latin typeface="Tahoma"/>
                <a:cs typeface="Tahoma"/>
              </a:rPr>
              <a:t> </a:t>
            </a:r>
            <a:r>
              <a:rPr sz="900" spc="-5" dirty="0">
                <a:latin typeface="Tahoma"/>
                <a:cs typeface="Tahoma"/>
              </a:rPr>
              <a:t>and the Democratic Convention, </a:t>
            </a:r>
            <a:r>
              <a:rPr sz="900" spc="-270" dirty="0">
                <a:latin typeface="Tahoma"/>
                <a:cs typeface="Tahoma"/>
              </a:rPr>
              <a:t> </a:t>
            </a:r>
            <a:r>
              <a:rPr sz="900" spc="-5" dirty="0">
                <a:latin typeface="Tahoma"/>
                <a:cs typeface="Tahoma"/>
              </a:rPr>
              <a:t>the </a:t>
            </a:r>
            <a:r>
              <a:rPr sz="900" spc="-10" dirty="0">
                <a:latin typeface="Tahoma"/>
                <a:cs typeface="Tahoma"/>
              </a:rPr>
              <a:t>delegates</a:t>
            </a:r>
            <a:r>
              <a:rPr sz="900" spc="40" dirty="0">
                <a:latin typeface="Tahoma"/>
                <a:cs typeface="Tahoma"/>
              </a:rPr>
              <a:t> </a:t>
            </a:r>
            <a:r>
              <a:rPr sz="900" spc="-10" dirty="0">
                <a:latin typeface="Tahoma"/>
                <a:cs typeface="Tahoma"/>
              </a:rPr>
              <a:t>selected</a:t>
            </a:r>
            <a:r>
              <a:rPr sz="900" spc="20" dirty="0">
                <a:latin typeface="Tahoma"/>
                <a:cs typeface="Tahoma"/>
              </a:rPr>
              <a:t> </a:t>
            </a:r>
            <a:r>
              <a:rPr sz="900" dirty="0">
                <a:latin typeface="Tahoma"/>
                <a:cs typeface="Tahoma"/>
              </a:rPr>
              <a:t>in</a:t>
            </a:r>
            <a:r>
              <a:rPr sz="900" spc="-5" dirty="0">
                <a:latin typeface="Tahoma"/>
                <a:cs typeface="Tahoma"/>
              </a:rPr>
              <a:t> the </a:t>
            </a:r>
            <a:r>
              <a:rPr sz="900" dirty="0">
                <a:latin typeface="Tahoma"/>
                <a:cs typeface="Tahoma"/>
              </a:rPr>
              <a:t> </a:t>
            </a:r>
            <a:r>
              <a:rPr sz="900" spc="-10" dirty="0">
                <a:latin typeface="Tahoma"/>
                <a:cs typeface="Tahoma"/>
              </a:rPr>
              <a:t>primaries</a:t>
            </a:r>
            <a:r>
              <a:rPr sz="900" spc="5" dirty="0">
                <a:latin typeface="Tahoma"/>
                <a:cs typeface="Tahoma"/>
              </a:rPr>
              <a:t> </a:t>
            </a:r>
            <a:r>
              <a:rPr sz="900" spc="-5" dirty="0">
                <a:latin typeface="Tahoma"/>
                <a:cs typeface="Tahoma"/>
              </a:rPr>
              <a:t>and</a:t>
            </a:r>
            <a:r>
              <a:rPr sz="900" spc="10" dirty="0">
                <a:latin typeface="Tahoma"/>
                <a:cs typeface="Tahoma"/>
              </a:rPr>
              <a:t> </a:t>
            </a:r>
            <a:r>
              <a:rPr sz="900" spc="-5" dirty="0">
                <a:latin typeface="Tahoma"/>
                <a:cs typeface="Tahoma"/>
              </a:rPr>
              <a:t>caucuses</a:t>
            </a:r>
            <a:r>
              <a:rPr sz="900" dirty="0">
                <a:latin typeface="Tahoma"/>
                <a:cs typeface="Tahoma"/>
              </a:rPr>
              <a:t> </a:t>
            </a:r>
            <a:r>
              <a:rPr sz="900" spc="-5" dirty="0">
                <a:latin typeface="Tahoma"/>
                <a:cs typeface="Tahoma"/>
              </a:rPr>
              <a:t>will </a:t>
            </a:r>
            <a:r>
              <a:rPr sz="900" dirty="0">
                <a:latin typeface="Tahoma"/>
                <a:cs typeface="Tahoma"/>
              </a:rPr>
              <a:t> </a:t>
            </a:r>
            <a:r>
              <a:rPr sz="900" b="1" spc="-5" dirty="0">
                <a:latin typeface="Tahoma"/>
                <a:cs typeface="Tahoma"/>
              </a:rPr>
              <a:t>formally nominate</a:t>
            </a:r>
            <a:r>
              <a:rPr sz="900" b="1" spc="25" dirty="0">
                <a:latin typeface="Tahoma"/>
                <a:cs typeface="Tahoma"/>
              </a:rPr>
              <a:t> </a:t>
            </a:r>
            <a:r>
              <a:rPr sz="900" spc="-5" dirty="0">
                <a:latin typeface="Tahoma"/>
                <a:cs typeface="Tahoma"/>
              </a:rPr>
              <a:t>their </a:t>
            </a:r>
            <a:r>
              <a:rPr sz="900" dirty="0">
                <a:latin typeface="Tahoma"/>
                <a:cs typeface="Tahoma"/>
              </a:rPr>
              <a:t> </a:t>
            </a:r>
            <a:r>
              <a:rPr sz="900" spc="-10" dirty="0">
                <a:latin typeface="Tahoma"/>
                <a:cs typeface="Tahoma"/>
              </a:rPr>
              <a:t>presidential</a:t>
            </a:r>
            <a:r>
              <a:rPr sz="900" spc="20" dirty="0">
                <a:latin typeface="Tahoma"/>
                <a:cs typeface="Tahoma"/>
              </a:rPr>
              <a:t> </a:t>
            </a:r>
            <a:r>
              <a:rPr sz="900" spc="-5" dirty="0">
                <a:latin typeface="Tahoma"/>
                <a:cs typeface="Tahoma"/>
              </a:rPr>
              <a:t>candidate.</a:t>
            </a:r>
            <a:endParaRPr sz="900">
              <a:latin typeface="Tahoma"/>
              <a:cs typeface="Tahoma"/>
            </a:endParaRPr>
          </a:p>
        </p:txBody>
      </p:sp>
      <p:sp>
        <p:nvSpPr>
          <p:cNvPr id="12" name="object 12"/>
          <p:cNvSpPr txBox="1"/>
          <p:nvPr/>
        </p:nvSpPr>
        <p:spPr>
          <a:xfrm>
            <a:off x="2761233" y="2591180"/>
            <a:ext cx="1644650" cy="711200"/>
          </a:xfrm>
          <a:prstGeom prst="rect">
            <a:avLst/>
          </a:prstGeom>
        </p:spPr>
        <p:txBody>
          <a:bodyPr vert="horz" wrap="square" lIns="0" tIns="12700" rIns="0" bIns="0" rtlCol="0">
            <a:spAutoFit/>
          </a:bodyPr>
          <a:lstStyle/>
          <a:p>
            <a:pPr marL="12700">
              <a:lnSpc>
                <a:spcPct val="100000"/>
              </a:lnSpc>
              <a:spcBef>
                <a:spcPts val="100"/>
              </a:spcBef>
            </a:pPr>
            <a:r>
              <a:rPr sz="900" b="1" spc="-5" dirty="0">
                <a:latin typeface="Tahoma"/>
                <a:cs typeface="Tahoma"/>
              </a:rPr>
              <a:t>SELECTION</a:t>
            </a:r>
            <a:r>
              <a:rPr sz="900" b="1" spc="-40" dirty="0">
                <a:latin typeface="Tahoma"/>
                <a:cs typeface="Tahoma"/>
              </a:rPr>
              <a:t> </a:t>
            </a:r>
            <a:r>
              <a:rPr sz="900" b="1" dirty="0">
                <a:latin typeface="Tahoma"/>
                <a:cs typeface="Tahoma"/>
              </a:rPr>
              <a:t>OF</a:t>
            </a:r>
            <a:r>
              <a:rPr sz="900" b="1" spc="-25" dirty="0">
                <a:latin typeface="Tahoma"/>
                <a:cs typeface="Tahoma"/>
              </a:rPr>
              <a:t> </a:t>
            </a:r>
            <a:r>
              <a:rPr sz="900" b="1" spc="-5" dirty="0">
                <a:latin typeface="Tahoma"/>
                <a:cs typeface="Tahoma"/>
              </a:rPr>
              <a:t>V.P.</a:t>
            </a:r>
            <a:endParaRPr sz="900">
              <a:latin typeface="Tahoma"/>
              <a:cs typeface="Tahoma"/>
            </a:endParaRPr>
          </a:p>
          <a:p>
            <a:pPr marL="142240" marR="5080" indent="-130175">
              <a:lnSpc>
                <a:spcPct val="100000"/>
              </a:lnSpc>
              <a:buFont typeface="Arial"/>
              <a:buChar char="•"/>
              <a:tabLst>
                <a:tab pos="142875" algn="l"/>
              </a:tabLst>
            </a:pPr>
            <a:r>
              <a:rPr sz="900" spc="-5" dirty="0">
                <a:latin typeface="Tahoma"/>
                <a:cs typeface="Tahoma"/>
              </a:rPr>
              <a:t>Chosen</a:t>
            </a:r>
            <a:r>
              <a:rPr sz="900" dirty="0">
                <a:latin typeface="Tahoma"/>
                <a:cs typeface="Tahoma"/>
              </a:rPr>
              <a:t> </a:t>
            </a:r>
            <a:r>
              <a:rPr sz="900" spc="-5" dirty="0">
                <a:latin typeface="Tahoma"/>
                <a:cs typeface="Tahoma"/>
              </a:rPr>
              <a:t>by</a:t>
            </a:r>
            <a:r>
              <a:rPr sz="900" spc="5" dirty="0">
                <a:latin typeface="Tahoma"/>
                <a:cs typeface="Tahoma"/>
              </a:rPr>
              <a:t> </a:t>
            </a:r>
            <a:r>
              <a:rPr sz="900" spc="-5" dirty="0">
                <a:latin typeface="Tahoma"/>
                <a:cs typeface="Tahoma"/>
              </a:rPr>
              <a:t>the </a:t>
            </a:r>
            <a:r>
              <a:rPr sz="900" spc="-10" dirty="0">
                <a:latin typeface="Tahoma"/>
                <a:cs typeface="Tahoma"/>
              </a:rPr>
              <a:t>presidential </a:t>
            </a:r>
            <a:r>
              <a:rPr sz="900" spc="-5" dirty="0">
                <a:latin typeface="Tahoma"/>
                <a:cs typeface="Tahoma"/>
              </a:rPr>
              <a:t> nominee</a:t>
            </a:r>
            <a:r>
              <a:rPr sz="900" spc="-20" dirty="0">
                <a:latin typeface="Tahoma"/>
                <a:cs typeface="Tahoma"/>
              </a:rPr>
              <a:t> </a:t>
            </a:r>
            <a:r>
              <a:rPr sz="900" spc="-5" dirty="0">
                <a:latin typeface="Tahoma"/>
                <a:cs typeface="Tahoma"/>
              </a:rPr>
              <a:t>and</a:t>
            </a:r>
            <a:r>
              <a:rPr sz="900" spc="5" dirty="0">
                <a:latin typeface="Tahoma"/>
                <a:cs typeface="Tahoma"/>
              </a:rPr>
              <a:t> </a:t>
            </a:r>
            <a:r>
              <a:rPr sz="900" spc="-10" dirty="0">
                <a:latin typeface="Tahoma"/>
                <a:cs typeface="Tahoma"/>
              </a:rPr>
              <a:t>rubber</a:t>
            </a:r>
            <a:r>
              <a:rPr sz="900" spc="20" dirty="0">
                <a:latin typeface="Tahoma"/>
                <a:cs typeface="Tahoma"/>
              </a:rPr>
              <a:t> </a:t>
            </a:r>
            <a:r>
              <a:rPr sz="900" spc="-10" dirty="0">
                <a:latin typeface="Tahoma"/>
                <a:cs typeface="Tahoma"/>
              </a:rPr>
              <a:t>stamped </a:t>
            </a:r>
            <a:r>
              <a:rPr sz="900" spc="-265" dirty="0">
                <a:latin typeface="Tahoma"/>
                <a:cs typeface="Tahoma"/>
              </a:rPr>
              <a:t> </a:t>
            </a:r>
            <a:r>
              <a:rPr sz="900" spc="-5" dirty="0">
                <a:latin typeface="Tahoma"/>
                <a:cs typeface="Tahoma"/>
              </a:rPr>
              <a:t>by</a:t>
            </a:r>
            <a:r>
              <a:rPr sz="900" spc="5" dirty="0">
                <a:latin typeface="Tahoma"/>
                <a:cs typeface="Tahoma"/>
              </a:rPr>
              <a:t> </a:t>
            </a:r>
            <a:r>
              <a:rPr sz="900" spc="-5" dirty="0">
                <a:latin typeface="Tahoma"/>
                <a:cs typeface="Tahoma"/>
              </a:rPr>
              <a:t>the convention</a:t>
            </a:r>
            <a:endParaRPr sz="900">
              <a:latin typeface="Tahoma"/>
              <a:cs typeface="Tahoma"/>
            </a:endParaRPr>
          </a:p>
          <a:p>
            <a:pPr marL="142240" indent="-130175">
              <a:lnSpc>
                <a:spcPct val="100000"/>
              </a:lnSpc>
              <a:buFont typeface="Arial"/>
              <a:buChar char="•"/>
              <a:tabLst>
                <a:tab pos="142875" algn="l"/>
              </a:tabLst>
            </a:pPr>
            <a:r>
              <a:rPr sz="900" spc="-5" dirty="0">
                <a:latin typeface="Tahoma"/>
                <a:cs typeface="Tahoma"/>
              </a:rPr>
              <a:t>“Balancing</a:t>
            </a:r>
            <a:r>
              <a:rPr sz="900" spc="-20" dirty="0">
                <a:latin typeface="Tahoma"/>
                <a:cs typeface="Tahoma"/>
              </a:rPr>
              <a:t> </a:t>
            </a:r>
            <a:r>
              <a:rPr sz="900" spc="-5" dirty="0">
                <a:latin typeface="Tahoma"/>
                <a:cs typeface="Tahoma"/>
              </a:rPr>
              <a:t>the</a:t>
            </a:r>
            <a:r>
              <a:rPr sz="900" spc="-20" dirty="0">
                <a:latin typeface="Tahoma"/>
                <a:cs typeface="Tahoma"/>
              </a:rPr>
              <a:t> </a:t>
            </a:r>
            <a:r>
              <a:rPr sz="900" spc="-5" dirty="0">
                <a:latin typeface="Tahoma"/>
                <a:cs typeface="Tahoma"/>
              </a:rPr>
              <a:t>Ticket”</a:t>
            </a:r>
            <a:endParaRPr sz="900">
              <a:latin typeface="Tahoma"/>
              <a:cs typeface="Tahoma"/>
            </a:endParaRPr>
          </a:p>
        </p:txBody>
      </p:sp>
      <p:sp>
        <p:nvSpPr>
          <p:cNvPr id="13" name="object 13"/>
          <p:cNvSpPr txBox="1"/>
          <p:nvPr/>
        </p:nvSpPr>
        <p:spPr>
          <a:xfrm>
            <a:off x="2761233" y="3551682"/>
            <a:ext cx="1750060" cy="985519"/>
          </a:xfrm>
          <a:prstGeom prst="rect">
            <a:avLst/>
          </a:prstGeom>
        </p:spPr>
        <p:txBody>
          <a:bodyPr vert="horz" wrap="square" lIns="0" tIns="12700" rIns="0" bIns="0" rtlCol="0">
            <a:spAutoFit/>
          </a:bodyPr>
          <a:lstStyle/>
          <a:p>
            <a:pPr marL="12700">
              <a:lnSpc>
                <a:spcPct val="100000"/>
              </a:lnSpc>
              <a:spcBef>
                <a:spcPts val="100"/>
              </a:spcBef>
            </a:pPr>
            <a:r>
              <a:rPr sz="900" b="1" spc="-5" dirty="0">
                <a:latin typeface="Tahoma"/>
                <a:cs typeface="Tahoma"/>
              </a:rPr>
              <a:t>PLATFORM</a:t>
            </a:r>
            <a:r>
              <a:rPr sz="900" b="1" spc="-50" dirty="0">
                <a:latin typeface="Tahoma"/>
                <a:cs typeface="Tahoma"/>
              </a:rPr>
              <a:t> </a:t>
            </a:r>
            <a:r>
              <a:rPr sz="900" b="1" spc="-5" dirty="0">
                <a:latin typeface="Tahoma"/>
                <a:cs typeface="Tahoma"/>
              </a:rPr>
              <a:t>BUILDING</a:t>
            </a:r>
            <a:endParaRPr sz="900">
              <a:latin typeface="Tahoma"/>
              <a:cs typeface="Tahoma"/>
            </a:endParaRPr>
          </a:p>
          <a:p>
            <a:pPr marL="142240" marR="5080" indent="-130175">
              <a:lnSpc>
                <a:spcPct val="100000"/>
              </a:lnSpc>
              <a:buFont typeface="Arial"/>
              <a:buChar char="•"/>
              <a:tabLst>
                <a:tab pos="142875" algn="l"/>
              </a:tabLst>
            </a:pPr>
            <a:r>
              <a:rPr sz="900" spc="-5" dirty="0">
                <a:latin typeface="Tahoma"/>
                <a:cs typeface="Tahoma"/>
              </a:rPr>
              <a:t>List</a:t>
            </a:r>
            <a:r>
              <a:rPr sz="900" spc="-10" dirty="0">
                <a:latin typeface="Tahoma"/>
                <a:cs typeface="Tahoma"/>
              </a:rPr>
              <a:t> </a:t>
            </a:r>
            <a:r>
              <a:rPr sz="900" dirty="0">
                <a:latin typeface="Tahoma"/>
                <a:cs typeface="Tahoma"/>
              </a:rPr>
              <a:t>of </a:t>
            </a:r>
            <a:r>
              <a:rPr sz="900" spc="-5" dirty="0">
                <a:latin typeface="Tahoma"/>
                <a:cs typeface="Tahoma"/>
              </a:rPr>
              <a:t>the</a:t>
            </a:r>
            <a:r>
              <a:rPr sz="900" spc="-10" dirty="0">
                <a:latin typeface="Tahoma"/>
                <a:cs typeface="Tahoma"/>
              </a:rPr>
              <a:t> </a:t>
            </a:r>
            <a:r>
              <a:rPr sz="900" spc="-5" dirty="0">
                <a:latin typeface="Tahoma"/>
                <a:cs typeface="Tahoma"/>
              </a:rPr>
              <a:t>values</a:t>
            </a:r>
            <a:r>
              <a:rPr sz="900" spc="5" dirty="0">
                <a:latin typeface="Tahoma"/>
                <a:cs typeface="Tahoma"/>
              </a:rPr>
              <a:t> </a:t>
            </a:r>
            <a:r>
              <a:rPr sz="900" spc="-5" dirty="0">
                <a:latin typeface="Tahoma"/>
                <a:cs typeface="Tahoma"/>
              </a:rPr>
              <a:t>and</a:t>
            </a:r>
            <a:r>
              <a:rPr sz="900" spc="5" dirty="0">
                <a:latin typeface="Tahoma"/>
                <a:cs typeface="Tahoma"/>
              </a:rPr>
              <a:t> </a:t>
            </a:r>
            <a:r>
              <a:rPr sz="900" spc="-5" dirty="0">
                <a:latin typeface="Tahoma"/>
                <a:cs typeface="Tahoma"/>
              </a:rPr>
              <a:t>actions </a:t>
            </a:r>
            <a:r>
              <a:rPr sz="900" dirty="0">
                <a:latin typeface="Tahoma"/>
                <a:cs typeface="Tahoma"/>
              </a:rPr>
              <a:t> which</a:t>
            </a:r>
            <a:r>
              <a:rPr sz="900" spc="-30" dirty="0">
                <a:latin typeface="Tahoma"/>
                <a:cs typeface="Tahoma"/>
              </a:rPr>
              <a:t> </a:t>
            </a:r>
            <a:r>
              <a:rPr sz="900" spc="-5" dirty="0">
                <a:latin typeface="Tahoma"/>
                <a:cs typeface="Tahoma"/>
              </a:rPr>
              <a:t>are</a:t>
            </a:r>
            <a:r>
              <a:rPr sz="900" spc="5" dirty="0">
                <a:latin typeface="Tahoma"/>
                <a:cs typeface="Tahoma"/>
              </a:rPr>
              <a:t> </a:t>
            </a:r>
            <a:r>
              <a:rPr sz="900" spc="-5" dirty="0">
                <a:latin typeface="Tahoma"/>
                <a:cs typeface="Tahoma"/>
              </a:rPr>
              <a:t>supported</a:t>
            </a:r>
            <a:r>
              <a:rPr sz="900" spc="15" dirty="0">
                <a:latin typeface="Tahoma"/>
                <a:cs typeface="Tahoma"/>
              </a:rPr>
              <a:t> </a:t>
            </a:r>
            <a:r>
              <a:rPr sz="900" spc="-5" dirty="0">
                <a:latin typeface="Tahoma"/>
                <a:cs typeface="Tahoma"/>
              </a:rPr>
              <a:t>by</a:t>
            </a:r>
            <a:r>
              <a:rPr sz="900" spc="5" dirty="0">
                <a:latin typeface="Tahoma"/>
                <a:cs typeface="Tahoma"/>
              </a:rPr>
              <a:t> </a:t>
            </a:r>
            <a:r>
              <a:rPr sz="900" dirty="0">
                <a:latin typeface="Tahoma"/>
                <a:cs typeface="Tahoma"/>
              </a:rPr>
              <a:t>a </a:t>
            </a:r>
            <a:r>
              <a:rPr sz="900" spc="5" dirty="0">
                <a:latin typeface="Tahoma"/>
                <a:cs typeface="Tahoma"/>
              </a:rPr>
              <a:t> </a:t>
            </a:r>
            <a:r>
              <a:rPr sz="900" spc="-5" dirty="0">
                <a:latin typeface="Tahoma"/>
                <a:cs typeface="Tahoma"/>
              </a:rPr>
              <a:t>political party </a:t>
            </a:r>
            <a:r>
              <a:rPr sz="900" dirty="0">
                <a:latin typeface="Tahoma"/>
                <a:cs typeface="Tahoma"/>
              </a:rPr>
              <a:t>or </a:t>
            </a:r>
            <a:r>
              <a:rPr sz="900" spc="-5" dirty="0">
                <a:latin typeface="Tahoma"/>
                <a:cs typeface="Tahoma"/>
              </a:rPr>
              <a:t>individual </a:t>
            </a:r>
            <a:r>
              <a:rPr sz="900" dirty="0">
                <a:latin typeface="Tahoma"/>
                <a:cs typeface="Tahoma"/>
              </a:rPr>
              <a:t> </a:t>
            </a:r>
            <a:r>
              <a:rPr sz="900" spc="-5" dirty="0">
                <a:latin typeface="Tahoma"/>
                <a:cs typeface="Tahoma"/>
              </a:rPr>
              <a:t>candidate,</a:t>
            </a:r>
            <a:r>
              <a:rPr sz="900" spc="15" dirty="0">
                <a:latin typeface="Tahoma"/>
                <a:cs typeface="Tahoma"/>
              </a:rPr>
              <a:t> </a:t>
            </a:r>
            <a:r>
              <a:rPr sz="900" dirty="0">
                <a:latin typeface="Tahoma"/>
                <a:cs typeface="Tahoma"/>
              </a:rPr>
              <a:t>in</a:t>
            </a:r>
            <a:r>
              <a:rPr sz="900" spc="-15" dirty="0">
                <a:latin typeface="Tahoma"/>
                <a:cs typeface="Tahoma"/>
              </a:rPr>
              <a:t> </a:t>
            </a:r>
            <a:r>
              <a:rPr sz="900" spc="-5" dirty="0">
                <a:latin typeface="Tahoma"/>
                <a:cs typeface="Tahoma"/>
              </a:rPr>
              <a:t>order</a:t>
            </a:r>
            <a:r>
              <a:rPr sz="900" dirty="0">
                <a:latin typeface="Tahoma"/>
                <a:cs typeface="Tahoma"/>
              </a:rPr>
              <a:t> </a:t>
            </a:r>
            <a:r>
              <a:rPr sz="900" spc="-5" dirty="0">
                <a:latin typeface="Tahoma"/>
                <a:cs typeface="Tahoma"/>
              </a:rPr>
              <a:t>to </a:t>
            </a:r>
            <a:r>
              <a:rPr sz="900" spc="-10" dirty="0">
                <a:latin typeface="Tahoma"/>
                <a:cs typeface="Tahoma"/>
              </a:rPr>
              <a:t>appeal</a:t>
            </a:r>
            <a:r>
              <a:rPr sz="900" spc="10" dirty="0">
                <a:latin typeface="Tahoma"/>
                <a:cs typeface="Tahoma"/>
              </a:rPr>
              <a:t> </a:t>
            </a:r>
            <a:r>
              <a:rPr sz="900" spc="-5" dirty="0">
                <a:latin typeface="Tahoma"/>
                <a:cs typeface="Tahoma"/>
              </a:rPr>
              <a:t>to </a:t>
            </a:r>
            <a:r>
              <a:rPr sz="900" spc="-265" dirty="0">
                <a:latin typeface="Tahoma"/>
                <a:cs typeface="Tahoma"/>
              </a:rPr>
              <a:t> </a:t>
            </a:r>
            <a:r>
              <a:rPr sz="900" spc="-5" dirty="0">
                <a:latin typeface="Tahoma"/>
                <a:cs typeface="Tahoma"/>
              </a:rPr>
              <a:t>the</a:t>
            </a:r>
            <a:r>
              <a:rPr sz="900" spc="-10" dirty="0">
                <a:latin typeface="Tahoma"/>
                <a:cs typeface="Tahoma"/>
              </a:rPr>
              <a:t> </a:t>
            </a:r>
            <a:r>
              <a:rPr sz="900" spc="-5" dirty="0">
                <a:latin typeface="Tahoma"/>
                <a:cs typeface="Tahoma"/>
              </a:rPr>
              <a:t>general</a:t>
            </a:r>
            <a:r>
              <a:rPr sz="900" spc="20" dirty="0">
                <a:latin typeface="Tahoma"/>
                <a:cs typeface="Tahoma"/>
              </a:rPr>
              <a:t> </a:t>
            </a:r>
            <a:r>
              <a:rPr sz="900" spc="-5" dirty="0">
                <a:latin typeface="Tahoma"/>
                <a:cs typeface="Tahoma"/>
              </a:rPr>
              <a:t>public</a:t>
            </a:r>
            <a:r>
              <a:rPr sz="900" dirty="0">
                <a:latin typeface="Tahoma"/>
                <a:cs typeface="Tahoma"/>
              </a:rPr>
              <a:t> </a:t>
            </a:r>
            <a:r>
              <a:rPr sz="900" spc="-5" dirty="0">
                <a:latin typeface="Tahoma"/>
                <a:cs typeface="Tahoma"/>
              </a:rPr>
              <a:t>and</a:t>
            </a:r>
            <a:r>
              <a:rPr sz="900" spc="5" dirty="0">
                <a:latin typeface="Tahoma"/>
                <a:cs typeface="Tahoma"/>
              </a:rPr>
              <a:t> </a:t>
            </a:r>
            <a:r>
              <a:rPr sz="900" dirty="0">
                <a:latin typeface="Tahoma"/>
                <a:cs typeface="Tahoma"/>
              </a:rPr>
              <a:t>win </a:t>
            </a:r>
            <a:r>
              <a:rPr sz="900" spc="5" dirty="0">
                <a:latin typeface="Tahoma"/>
                <a:cs typeface="Tahoma"/>
              </a:rPr>
              <a:t> </a:t>
            </a:r>
            <a:r>
              <a:rPr sz="900" spc="-5" dirty="0">
                <a:latin typeface="Tahoma"/>
                <a:cs typeface="Tahoma"/>
              </a:rPr>
              <a:t>office.</a:t>
            </a:r>
            <a:endParaRPr sz="900">
              <a:latin typeface="Tahoma"/>
              <a:cs typeface="Tahoma"/>
            </a:endParaRPr>
          </a:p>
        </p:txBody>
      </p:sp>
      <p:grpSp>
        <p:nvGrpSpPr>
          <p:cNvPr id="14" name="object 14"/>
          <p:cNvGrpSpPr/>
          <p:nvPr/>
        </p:nvGrpSpPr>
        <p:grpSpPr>
          <a:xfrm>
            <a:off x="4960556" y="854900"/>
            <a:ext cx="2292350" cy="4209415"/>
            <a:chOff x="4960556" y="854900"/>
            <a:chExt cx="2292350" cy="4209415"/>
          </a:xfrm>
        </p:grpSpPr>
        <p:sp>
          <p:nvSpPr>
            <p:cNvPr id="15" name="object 15"/>
            <p:cNvSpPr/>
            <p:nvPr/>
          </p:nvSpPr>
          <p:spPr>
            <a:xfrm>
              <a:off x="4973574" y="867918"/>
              <a:ext cx="2266315" cy="4183379"/>
            </a:xfrm>
            <a:custGeom>
              <a:avLst/>
              <a:gdLst/>
              <a:ahLst/>
              <a:cxnLst/>
              <a:rect l="l" t="t" r="r" b="b"/>
              <a:pathLst>
                <a:path w="2266315" h="4183379">
                  <a:moveTo>
                    <a:pt x="1898903" y="0"/>
                  </a:moveTo>
                  <a:lnTo>
                    <a:pt x="0" y="0"/>
                  </a:lnTo>
                  <a:lnTo>
                    <a:pt x="0" y="4183380"/>
                  </a:lnTo>
                  <a:lnTo>
                    <a:pt x="1898903" y="4183380"/>
                  </a:lnTo>
                  <a:lnTo>
                    <a:pt x="1898903" y="2238756"/>
                  </a:lnTo>
                  <a:lnTo>
                    <a:pt x="1989708" y="2238756"/>
                  </a:lnTo>
                  <a:lnTo>
                    <a:pt x="1989708" y="2740533"/>
                  </a:lnTo>
                  <a:lnTo>
                    <a:pt x="2266187" y="2091690"/>
                  </a:lnTo>
                  <a:lnTo>
                    <a:pt x="1989708" y="1442847"/>
                  </a:lnTo>
                  <a:lnTo>
                    <a:pt x="1989708" y="1944624"/>
                  </a:lnTo>
                  <a:lnTo>
                    <a:pt x="1898903" y="1944624"/>
                  </a:lnTo>
                  <a:lnTo>
                    <a:pt x="1898903" y="0"/>
                  </a:lnTo>
                  <a:close/>
                </a:path>
              </a:pathLst>
            </a:custGeom>
            <a:solidFill>
              <a:srgbClr val="FFFFFF"/>
            </a:solidFill>
          </p:spPr>
          <p:txBody>
            <a:bodyPr wrap="square" lIns="0" tIns="0" rIns="0" bIns="0" rtlCol="0"/>
            <a:lstStyle/>
            <a:p>
              <a:endParaRPr/>
            </a:p>
          </p:txBody>
        </p:sp>
        <p:sp>
          <p:nvSpPr>
            <p:cNvPr id="16" name="object 16"/>
            <p:cNvSpPr/>
            <p:nvPr/>
          </p:nvSpPr>
          <p:spPr>
            <a:xfrm>
              <a:off x="4973574" y="867918"/>
              <a:ext cx="2266315" cy="4183379"/>
            </a:xfrm>
            <a:custGeom>
              <a:avLst/>
              <a:gdLst/>
              <a:ahLst/>
              <a:cxnLst/>
              <a:rect l="l" t="t" r="r" b="b"/>
              <a:pathLst>
                <a:path w="2266315" h="4183379">
                  <a:moveTo>
                    <a:pt x="0" y="0"/>
                  </a:moveTo>
                  <a:lnTo>
                    <a:pt x="1898903" y="0"/>
                  </a:lnTo>
                  <a:lnTo>
                    <a:pt x="1898903" y="1944624"/>
                  </a:lnTo>
                  <a:lnTo>
                    <a:pt x="1989708" y="1944624"/>
                  </a:lnTo>
                  <a:lnTo>
                    <a:pt x="1989708" y="1442847"/>
                  </a:lnTo>
                  <a:lnTo>
                    <a:pt x="2266187" y="2091690"/>
                  </a:lnTo>
                  <a:lnTo>
                    <a:pt x="1989708" y="2740533"/>
                  </a:lnTo>
                  <a:lnTo>
                    <a:pt x="1989708" y="2238756"/>
                  </a:lnTo>
                  <a:lnTo>
                    <a:pt x="1898903" y="2238756"/>
                  </a:lnTo>
                  <a:lnTo>
                    <a:pt x="1898903" y="4183380"/>
                  </a:lnTo>
                  <a:lnTo>
                    <a:pt x="0" y="4183380"/>
                  </a:lnTo>
                  <a:lnTo>
                    <a:pt x="0" y="0"/>
                  </a:lnTo>
                  <a:close/>
                </a:path>
              </a:pathLst>
            </a:custGeom>
            <a:ln w="25908">
              <a:solidFill>
                <a:srgbClr val="000000"/>
              </a:solidFill>
            </a:ln>
          </p:spPr>
          <p:txBody>
            <a:bodyPr wrap="square" lIns="0" tIns="0" rIns="0" bIns="0" rtlCol="0"/>
            <a:lstStyle/>
            <a:p>
              <a:endParaRPr/>
            </a:p>
          </p:txBody>
        </p:sp>
      </p:grpSp>
      <p:sp>
        <p:nvSpPr>
          <p:cNvPr id="17" name="object 17"/>
          <p:cNvSpPr txBox="1"/>
          <p:nvPr/>
        </p:nvSpPr>
        <p:spPr>
          <a:xfrm>
            <a:off x="5379211" y="886714"/>
            <a:ext cx="1086485" cy="278130"/>
          </a:xfrm>
          <a:prstGeom prst="rect">
            <a:avLst/>
          </a:prstGeom>
        </p:spPr>
        <p:txBody>
          <a:bodyPr vert="horz" wrap="square" lIns="0" tIns="11430" rIns="0" bIns="0" rtlCol="0">
            <a:spAutoFit/>
          </a:bodyPr>
          <a:lstStyle/>
          <a:p>
            <a:pPr marL="193675" marR="5080" indent="-181610">
              <a:lnSpc>
                <a:spcPct val="103699"/>
              </a:lnSpc>
              <a:spcBef>
                <a:spcPts val="90"/>
              </a:spcBef>
            </a:pPr>
            <a:r>
              <a:rPr sz="800" b="1" spc="10" dirty="0">
                <a:latin typeface="Tahoma"/>
                <a:cs typeface="Tahoma"/>
              </a:rPr>
              <a:t>GENERAL</a:t>
            </a:r>
            <a:r>
              <a:rPr sz="800" b="1" spc="-30" dirty="0">
                <a:latin typeface="Tahoma"/>
                <a:cs typeface="Tahoma"/>
              </a:rPr>
              <a:t> </a:t>
            </a:r>
            <a:r>
              <a:rPr sz="800" b="1" spc="10" dirty="0">
                <a:latin typeface="Tahoma"/>
                <a:cs typeface="Tahoma"/>
              </a:rPr>
              <a:t>ELECTION </a:t>
            </a:r>
            <a:r>
              <a:rPr sz="800" b="1" spc="-220" dirty="0">
                <a:latin typeface="Tahoma"/>
                <a:cs typeface="Tahoma"/>
              </a:rPr>
              <a:t> </a:t>
            </a:r>
            <a:r>
              <a:rPr sz="800" b="1" spc="10" dirty="0">
                <a:latin typeface="Tahoma"/>
                <a:cs typeface="Tahoma"/>
              </a:rPr>
              <a:t>(NOVEMBER)</a:t>
            </a:r>
            <a:endParaRPr sz="800">
              <a:latin typeface="Tahoma"/>
              <a:cs typeface="Tahoma"/>
            </a:endParaRPr>
          </a:p>
        </p:txBody>
      </p:sp>
      <p:grpSp>
        <p:nvGrpSpPr>
          <p:cNvPr id="18" name="object 18"/>
          <p:cNvGrpSpPr/>
          <p:nvPr/>
        </p:nvGrpSpPr>
        <p:grpSpPr>
          <a:xfrm>
            <a:off x="7226744" y="854900"/>
            <a:ext cx="1931035" cy="4209415"/>
            <a:chOff x="7226744" y="854900"/>
            <a:chExt cx="1931035" cy="4209415"/>
          </a:xfrm>
        </p:grpSpPr>
        <p:sp>
          <p:nvSpPr>
            <p:cNvPr id="19" name="object 19"/>
            <p:cNvSpPr/>
            <p:nvPr/>
          </p:nvSpPr>
          <p:spPr>
            <a:xfrm>
              <a:off x="7239761" y="867918"/>
              <a:ext cx="1905000" cy="4183379"/>
            </a:xfrm>
            <a:custGeom>
              <a:avLst/>
              <a:gdLst/>
              <a:ahLst/>
              <a:cxnLst/>
              <a:rect l="l" t="t" r="r" b="b"/>
              <a:pathLst>
                <a:path w="1905000" h="4183379">
                  <a:moveTo>
                    <a:pt x="1905000" y="0"/>
                  </a:moveTo>
                  <a:lnTo>
                    <a:pt x="0" y="0"/>
                  </a:lnTo>
                  <a:lnTo>
                    <a:pt x="0" y="4183379"/>
                  </a:lnTo>
                  <a:lnTo>
                    <a:pt x="1905000" y="4183379"/>
                  </a:lnTo>
                  <a:lnTo>
                    <a:pt x="1905000" y="0"/>
                  </a:lnTo>
                  <a:close/>
                </a:path>
              </a:pathLst>
            </a:custGeom>
            <a:solidFill>
              <a:srgbClr val="FFFFFF"/>
            </a:solidFill>
          </p:spPr>
          <p:txBody>
            <a:bodyPr wrap="square" lIns="0" tIns="0" rIns="0" bIns="0" rtlCol="0"/>
            <a:lstStyle/>
            <a:p>
              <a:endParaRPr/>
            </a:p>
          </p:txBody>
        </p:sp>
        <p:sp>
          <p:nvSpPr>
            <p:cNvPr id="20" name="object 20"/>
            <p:cNvSpPr/>
            <p:nvPr/>
          </p:nvSpPr>
          <p:spPr>
            <a:xfrm>
              <a:off x="7239761" y="867918"/>
              <a:ext cx="1905000" cy="4183379"/>
            </a:xfrm>
            <a:custGeom>
              <a:avLst/>
              <a:gdLst/>
              <a:ahLst/>
              <a:cxnLst/>
              <a:rect l="l" t="t" r="r" b="b"/>
              <a:pathLst>
                <a:path w="1905000" h="4183379">
                  <a:moveTo>
                    <a:pt x="0" y="4183379"/>
                  </a:moveTo>
                  <a:lnTo>
                    <a:pt x="1905000" y="4183379"/>
                  </a:lnTo>
                  <a:lnTo>
                    <a:pt x="1905000" y="0"/>
                  </a:lnTo>
                  <a:lnTo>
                    <a:pt x="0" y="0"/>
                  </a:lnTo>
                  <a:lnTo>
                    <a:pt x="0" y="4183379"/>
                  </a:lnTo>
                  <a:close/>
                </a:path>
              </a:pathLst>
            </a:custGeom>
            <a:ln w="25908">
              <a:solidFill>
                <a:srgbClr val="000000"/>
              </a:solidFill>
            </a:ln>
          </p:spPr>
          <p:txBody>
            <a:bodyPr wrap="square" lIns="0" tIns="0" rIns="0" bIns="0" rtlCol="0"/>
            <a:lstStyle/>
            <a:p>
              <a:endParaRPr/>
            </a:p>
          </p:txBody>
        </p:sp>
      </p:grpSp>
      <p:sp>
        <p:nvSpPr>
          <p:cNvPr id="21" name="object 21"/>
          <p:cNvSpPr txBox="1"/>
          <p:nvPr/>
        </p:nvSpPr>
        <p:spPr>
          <a:xfrm>
            <a:off x="7509509" y="886714"/>
            <a:ext cx="1365885" cy="278130"/>
          </a:xfrm>
          <a:prstGeom prst="rect">
            <a:avLst/>
          </a:prstGeom>
        </p:spPr>
        <p:txBody>
          <a:bodyPr vert="horz" wrap="square" lIns="0" tIns="15875" rIns="0" bIns="0" rtlCol="0">
            <a:spAutoFit/>
          </a:bodyPr>
          <a:lstStyle/>
          <a:p>
            <a:pPr marL="74930">
              <a:lnSpc>
                <a:spcPct val="100000"/>
              </a:lnSpc>
              <a:spcBef>
                <a:spcPts val="125"/>
              </a:spcBef>
            </a:pPr>
            <a:r>
              <a:rPr sz="800" b="1" spc="15" dirty="0">
                <a:latin typeface="Tahoma"/>
                <a:cs typeface="Tahoma"/>
              </a:rPr>
              <a:t>AND</a:t>
            </a:r>
            <a:r>
              <a:rPr sz="800" b="1" spc="-15" dirty="0">
                <a:latin typeface="Tahoma"/>
                <a:cs typeface="Tahoma"/>
              </a:rPr>
              <a:t> </a:t>
            </a:r>
            <a:r>
              <a:rPr sz="800" b="1" spc="15" dirty="0">
                <a:latin typeface="Tahoma"/>
                <a:cs typeface="Tahoma"/>
              </a:rPr>
              <a:t>THE</a:t>
            </a:r>
            <a:r>
              <a:rPr sz="800" b="1" spc="-30" dirty="0">
                <a:latin typeface="Tahoma"/>
                <a:cs typeface="Tahoma"/>
              </a:rPr>
              <a:t> </a:t>
            </a:r>
            <a:r>
              <a:rPr sz="800" b="1" spc="15" dirty="0">
                <a:latin typeface="Tahoma"/>
                <a:cs typeface="Tahoma"/>
              </a:rPr>
              <a:t>WINNER</a:t>
            </a:r>
            <a:r>
              <a:rPr sz="800" b="1" dirty="0">
                <a:latin typeface="Tahoma"/>
                <a:cs typeface="Tahoma"/>
              </a:rPr>
              <a:t> </a:t>
            </a:r>
            <a:r>
              <a:rPr sz="800" b="1" spc="15" dirty="0">
                <a:latin typeface="Tahoma"/>
                <a:cs typeface="Tahoma"/>
              </a:rPr>
              <a:t>IS…</a:t>
            </a:r>
            <a:endParaRPr sz="800">
              <a:latin typeface="Tahoma"/>
              <a:cs typeface="Tahoma"/>
            </a:endParaRPr>
          </a:p>
          <a:p>
            <a:pPr marL="12700">
              <a:lnSpc>
                <a:spcPct val="100000"/>
              </a:lnSpc>
              <a:spcBef>
                <a:spcPts val="35"/>
              </a:spcBef>
            </a:pPr>
            <a:r>
              <a:rPr sz="800" b="1" spc="10" dirty="0">
                <a:latin typeface="Tahoma"/>
                <a:cs typeface="Tahoma"/>
              </a:rPr>
              <a:t>(DECEMBER</a:t>
            </a:r>
            <a:r>
              <a:rPr sz="800" b="1" spc="-5" dirty="0">
                <a:latin typeface="Tahoma"/>
                <a:cs typeface="Tahoma"/>
              </a:rPr>
              <a:t> </a:t>
            </a:r>
            <a:r>
              <a:rPr sz="800" b="1" spc="15" dirty="0">
                <a:latin typeface="Tahoma"/>
                <a:cs typeface="Tahoma"/>
              </a:rPr>
              <a:t>–</a:t>
            </a:r>
            <a:r>
              <a:rPr sz="800" b="1" spc="204" dirty="0">
                <a:latin typeface="Tahoma"/>
                <a:cs typeface="Tahoma"/>
              </a:rPr>
              <a:t> </a:t>
            </a:r>
            <a:r>
              <a:rPr sz="800" b="1" spc="15" dirty="0">
                <a:latin typeface="Tahoma"/>
                <a:cs typeface="Tahoma"/>
              </a:rPr>
              <a:t>JANUARY)</a:t>
            </a:r>
            <a:endParaRPr sz="800">
              <a:latin typeface="Tahoma"/>
              <a:cs typeface="Tahoma"/>
            </a:endParaRPr>
          </a:p>
        </p:txBody>
      </p:sp>
      <p:sp>
        <p:nvSpPr>
          <p:cNvPr id="22" name="object 22"/>
          <p:cNvSpPr/>
          <p:nvPr/>
        </p:nvSpPr>
        <p:spPr>
          <a:xfrm>
            <a:off x="0" y="0"/>
            <a:ext cx="9144000" cy="669290"/>
          </a:xfrm>
          <a:custGeom>
            <a:avLst/>
            <a:gdLst/>
            <a:ahLst/>
            <a:cxnLst/>
            <a:rect l="l" t="t" r="r" b="b"/>
            <a:pathLst>
              <a:path w="9144000" h="669290">
                <a:moveTo>
                  <a:pt x="9144000" y="0"/>
                </a:moveTo>
                <a:lnTo>
                  <a:pt x="0" y="0"/>
                </a:lnTo>
                <a:lnTo>
                  <a:pt x="0" y="669036"/>
                </a:lnTo>
                <a:lnTo>
                  <a:pt x="9144000" y="669036"/>
                </a:lnTo>
                <a:lnTo>
                  <a:pt x="9144000" y="0"/>
                </a:lnTo>
                <a:close/>
              </a:path>
            </a:pathLst>
          </a:custGeom>
          <a:solidFill>
            <a:srgbClr val="000000"/>
          </a:solidFill>
        </p:spPr>
        <p:txBody>
          <a:bodyPr wrap="square" lIns="0" tIns="0" rIns="0" bIns="0" rtlCol="0"/>
          <a:lstStyle/>
          <a:p>
            <a:endParaRPr/>
          </a:p>
        </p:txBody>
      </p:sp>
      <p:sp>
        <p:nvSpPr>
          <p:cNvPr id="23" name="object 23"/>
          <p:cNvSpPr txBox="1">
            <a:spLocks noGrp="1"/>
          </p:cNvSpPr>
          <p:nvPr>
            <p:ph type="title"/>
          </p:nvPr>
        </p:nvSpPr>
        <p:spPr>
          <a:xfrm>
            <a:off x="1138834" y="133299"/>
            <a:ext cx="6866255" cy="391795"/>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FFFF"/>
                </a:solidFill>
              </a:rPr>
              <a:t>FROM</a:t>
            </a:r>
            <a:r>
              <a:rPr sz="2400" spc="-10" dirty="0">
                <a:solidFill>
                  <a:srgbClr val="FFFFFF"/>
                </a:solidFill>
              </a:rPr>
              <a:t> </a:t>
            </a:r>
            <a:r>
              <a:rPr sz="2400" spc="-5" dirty="0">
                <a:solidFill>
                  <a:srgbClr val="FFFFFF"/>
                </a:solidFill>
              </a:rPr>
              <a:t>PRIMARY</a:t>
            </a:r>
            <a:r>
              <a:rPr sz="2400" spc="-35" dirty="0">
                <a:solidFill>
                  <a:srgbClr val="FFFFFF"/>
                </a:solidFill>
              </a:rPr>
              <a:t> </a:t>
            </a:r>
            <a:r>
              <a:rPr sz="2400" spc="-5" dirty="0">
                <a:solidFill>
                  <a:srgbClr val="FFFFFF"/>
                </a:solidFill>
              </a:rPr>
              <a:t>SEASON</a:t>
            </a:r>
            <a:r>
              <a:rPr sz="2400" spc="-20" dirty="0">
                <a:solidFill>
                  <a:srgbClr val="FFFFFF"/>
                </a:solidFill>
              </a:rPr>
              <a:t> </a:t>
            </a:r>
            <a:r>
              <a:rPr sz="2400" spc="-5" dirty="0">
                <a:solidFill>
                  <a:srgbClr val="FFFFFF"/>
                </a:solidFill>
              </a:rPr>
              <a:t>TO TAKING</a:t>
            </a:r>
            <a:r>
              <a:rPr sz="2400" spc="-15" dirty="0">
                <a:solidFill>
                  <a:srgbClr val="FFFFFF"/>
                </a:solidFill>
              </a:rPr>
              <a:t> </a:t>
            </a:r>
            <a:r>
              <a:rPr sz="2400" spc="-5" dirty="0">
                <a:solidFill>
                  <a:srgbClr val="FFFFFF"/>
                </a:solidFill>
              </a:rPr>
              <a:t>OFFICE</a:t>
            </a:r>
            <a:endParaRPr sz="2400"/>
          </a:p>
        </p:txBody>
      </p:sp>
      <p:pic>
        <p:nvPicPr>
          <p:cNvPr id="24" name="object 24"/>
          <p:cNvPicPr/>
          <p:nvPr/>
        </p:nvPicPr>
        <p:blipFill>
          <a:blip r:embed="rId2" cstate="print"/>
          <a:stretch>
            <a:fillRect/>
          </a:stretch>
        </p:blipFill>
        <p:spPr>
          <a:xfrm>
            <a:off x="321563" y="1944623"/>
            <a:ext cx="1580653" cy="499871"/>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37160"/>
            <a:ext cx="9144000" cy="480059"/>
          </a:xfrm>
          <a:custGeom>
            <a:avLst/>
            <a:gdLst/>
            <a:ahLst/>
            <a:cxnLst/>
            <a:rect l="l" t="t" r="r" b="b"/>
            <a:pathLst>
              <a:path w="9144000" h="480059">
                <a:moveTo>
                  <a:pt x="9144000" y="0"/>
                </a:moveTo>
                <a:lnTo>
                  <a:pt x="0" y="0"/>
                </a:lnTo>
                <a:lnTo>
                  <a:pt x="0" y="480060"/>
                </a:lnTo>
                <a:lnTo>
                  <a:pt x="9144000" y="480060"/>
                </a:lnTo>
                <a:lnTo>
                  <a:pt x="9144000" y="0"/>
                </a:lnTo>
                <a:close/>
              </a:path>
            </a:pathLst>
          </a:custGeom>
          <a:solidFill>
            <a:srgbClr val="FF0000"/>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3335">
              <a:lnSpc>
                <a:spcPct val="100000"/>
              </a:lnSpc>
              <a:spcBef>
                <a:spcPts val="100"/>
              </a:spcBef>
            </a:pPr>
            <a:r>
              <a:rPr spc="-5" dirty="0"/>
              <a:t>ESSENTIAL</a:t>
            </a:r>
            <a:r>
              <a:rPr spc="-15" dirty="0"/>
              <a:t> </a:t>
            </a:r>
            <a:r>
              <a:rPr spc="-10" dirty="0"/>
              <a:t>QUESTION</a:t>
            </a:r>
            <a:r>
              <a:rPr spc="-30" dirty="0"/>
              <a:t> </a:t>
            </a:r>
            <a:r>
              <a:rPr spc="-5" dirty="0"/>
              <a:t>CFU</a:t>
            </a:r>
          </a:p>
        </p:txBody>
      </p:sp>
      <p:sp>
        <p:nvSpPr>
          <p:cNvPr id="4" name="object 4"/>
          <p:cNvSpPr txBox="1"/>
          <p:nvPr/>
        </p:nvSpPr>
        <p:spPr>
          <a:xfrm>
            <a:off x="250342" y="717550"/>
            <a:ext cx="8521700" cy="574040"/>
          </a:xfrm>
          <a:prstGeom prst="rect">
            <a:avLst/>
          </a:prstGeom>
        </p:spPr>
        <p:txBody>
          <a:bodyPr vert="horz" wrap="square" lIns="0" tIns="12700" rIns="0" bIns="0" rtlCol="0">
            <a:spAutoFit/>
          </a:bodyPr>
          <a:lstStyle/>
          <a:p>
            <a:pPr marL="299085" marR="5080" indent="-287020">
              <a:lnSpc>
                <a:spcPct val="100000"/>
              </a:lnSpc>
              <a:spcBef>
                <a:spcPts val="100"/>
              </a:spcBef>
              <a:buFont typeface="Arial"/>
              <a:buChar char="•"/>
              <a:tabLst>
                <a:tab pos="299085" algn="l"/>
                <a:tab pos="299720" algn="l"/>
              </a:tabLst>
            </a:pPr>
            <a:r>
              <a:rPr sz="1800" b="1" dirty="0">
                <a:latin typeface="Tahoma"/>
                <a:cs typeface="Tahoma"/>
              </a:rPr>
              <a:t>How </a:t>
            </a:r>
            <a:r>
              <a:rPr sz="1800" b="1" spc="-5" dirty="0">
                <a:latin typeface="Tahoma"/>
                <a:cs typeface="Tahoma"/>
              </a:rPr>
              <a:t>does </a:t>
            </a:r>
            <a:r>
              <a:rPr sz="1800" b="1" dirty="0">
                <a:latin typeface="Tahoma"/>
                <a:cs typeface="Tahoma"/>
              </a:rPr>
              <a:t>a </a:t>
            </a:r>
            <a:r>
              <a:rPr sz="1800" b="1" spc="-5" dirty="0">
                <a:latin typeface="Tahoma"/>
                <a:cs typeface="Tahoma"/>
              </a:rPr>
              <a:t>candidate </a:t>
            </a:r>
            <a:r>
              <a:rPr sz="1800" b="1" dirty="0">
                <a:latin typeface="Tahoma"/>
                <a:cs typeface="Tahoma"/>
              </a:rPr>
              <a:t>become </a:t>
            </a:r>
            <a:r>
              <a:rPr sz="1800" b="1" spc="-5" dirty="0">
                <a:latin typeface="Tahoma"/>
                <a:cs typeface="Tahoma"/>
              </a:rPr>
              <a:t>the official nominee for </a:t>
            </a:r>
            <a:r>
              <a:rPr sz="1800" b="1" dirty="0">
                <a:latin typeface="Tahoma"/>
                <a:cs typeface="Tahoma"/>
              </a:rPr>
              <a:t>a </a:t>
            </a:r>
            <a:r>
              <a:rPr sz="1800" b="1" spc="-5" dirty="0">
                <a:latin typeface="Tahoma"/>
                <a:cs typeface="Tahoma"/>
              </a:rPr>
              <a:t>political party? </a:t>
            </a:r>
            <a:r>
              <a:rPr sz="1800" b="1" spc="-515" dirty="0">
                <a:latin typeface="Tahoma"/>
                <a:cs typeface="Tahoma"/>
              </a:rPr>
              <a:t> </a:t>
            </a:r>
            <a:r>
              <a:rPr sz="1800" b="1" spc="-5" dirty="0">
                <a:latin typeface="Tahoma"/>
                <a:cs typeface="Tahoma"/>
              </a:rPr>
              <a:t>(In</a:t>
            </a:r>
            <a:r>
              <a:rPr sz="1800" b="1" spc="-10" dirty="0">
                <a:latin typeface="Tahoma"/>
                <a:cs typeface="Tahoma"/>
              </a:rPr>
              <a:t> </a:t>
            </a:r>
            <a:r>
              <a:rPr sz="1800" b="1" spc="-5" dirty="0">
                <a:latin typeface="Tahoma"/>
                <a:cs typeface="Tahoma"/>
              </a:rPr>
              <a:t>other</a:t>
            </a:r>
            <a:r>
              <a:rPr sz="1800" b="1" dirty="0">
                <a:latin typeface="Tahoma"/>
                <a:cs typeface="Tahoma"/>
              </a:rPr>
              <a:t> </a:t>
            </a:r>
            <a:r>
              <a:rPr sz="1800" b="1" spc="-5" dirty="0">
                <a:latin typeface="Tahoma"/>
                <a:cs typeface="Tahoma"/>
              </a:rPr>
              <a:t>words,</a:t>
            </a:r>
            <a:r>
              <a:rPr sz="1800" b="1" dirty="0">
                <a:latin typeface="Tahoma"/>
                <a:cs typeface="Tahoma"/>
              </a:rPr>
              <a:t> </a:t>
            </a:r>
            <a:r>
              <a:rPr sz="1800" b="1" spc="-5" dirty="0">
                <a:latin typeface="Tahoma"/>
                <a:cs typeface="Tahoma"/>
              </a:rPr>
              <a:t>what happens</a:t>
            </a:r>
            <a:r>
              <a:rPr sz="1800" b="1" spc="15" dirty="0">
                <a:latin typeface="Tahoma"/>
                <a:cs typeface="Tahoma"/>
              </a:rPr>
              <a:t> </a:t>
            </a:r>
            <a:r>
              <a:rPr sz="1800" b="1" dirty="0">
                <a:latin typeface="Tahoma"/>
                <a:cs typeface="Tahoma"/>
              </a:rPr>
              <a:t>at</a:t>
            </a:r>
            <a:r>
              <a:rPr sz="1800" b="1" spc="-15" dirty="0">
                <a:latin typeface="Tahoma"/>
                <a:cs typeface="Tahoma"/>
              </a:rPr>
              <a:t> </a:t>
            </a:r>
            <a:r>
              <a:rPr sz="1800" b="1" dirty="0">
                <a:latin typeface="Tahoma"/>
                <a:cs typeface="Tahoma"/>
              </a:rPr>
              <a:t>the</a:t>
            </a:r>
            <a:r>
              <a:rPr sz="1800" b="1" spc="5" dirty="0">
                <a:latin typeface="Tahoma"/>
                <a:cs typeface="Tahoma"/>
              </a:rPr>
              <a:t> </a:t>
            </a:r>
            <a:r>
              <a:rPr sz="1800" b="1" spc="-5" dirty="0">
                <a:latin typeface="Tahoma"/>
                <a:cs typeface="Tahoma"/>
              </a:rPr>
              <a:t>National</a:t>
            </a:r>
            <a:r>
              <a:rPr sz="1800" b="1" spc="-30" dirty="0">
                <a:latin typeface="Tahoma"/>
                <a:cs typeface="Tahoma"/>
              </a:rPr>
              <a:t> </a:t>
            </a:r>
            <a:r>
              <a:rPr sz="1800" b="1" spc="-5" dirty="0">
                <a:latin typeface="Tahoma"/>
                <a:cs typeface="Tahoma"/>
              </a:rPr>
              <a:t>Convention?)</a:t>
            </a:r>
            <a:endParaRPr sz="1800">
              <a:latin typeface="Tahoma"/>
              <a:cs typeface="Tahoma"/>
            </a:endParaRPr>
          </a:p>
        </p:txBody>
      </p:sp>
      <p:pic>
        <p:nvPicPr>
          <p:cNvPr id="5" name="object 5"/>
          <p:cNvPicPr/>
          <p:nvPr/>
        </p:nvPicPr>
        <p:blipFill>
          <a:blip r:embed="rId2" cstate="print"/>
          <a:stretch>
            <a:fillRect/>
          </a:stretch>
        </p:blipFill>
        <p:spPr>
          <a:xfrm>
            <a:off x="2286000" y="1353310"/>
            <a:ext cx="4572000" cy="3504439"/>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3" y="0"/>
            <a:ext cx="9145905" cy="5145405"/>
            <a:chOff x="-1523" y="0"/>
            <a:chExt cx="9145905" cy="5145405"/>
          </a:xfrm>
        </p:grpSpPr>
        <p:sp>
          <p:nvSpPr>
            <p:cNvPr id="3" name="object 3"/>
            <p:cNvSpPr/>
            <p:nvPr/>
          </p:nvSpPr>
          <p:spPr>
            <a:xfrm>
              <a:off x="790219" y="550011"/>
              <a:ext cx="3278504" cy="2947035"/>
            </a:xfrm>
            <a:custGeom>
              <a:avLst/>
              <a:gdLst/>
              <a:ahLst/>
              <a:cxnLst/>
              <a:rect l="l" t="t" r="r" b="b"/>
              <a:pathLst>
                <a:path w="3278504" h="2947035">
                  <a:moveTo>
                    <a:pt x="518871" y="1264246"/>
                  </a:moveTo>
                  <a:lnTo>
                    <a:pt x="507847" y="1223670"/>
                  </a:lnTo>
                  <a:lnTo>
                    <a:pt x="431152" y="1107973"/>
                  </a:lnTo>
                  <a:lnTo>
                    <a:pt x="401485" y="1082598"/>
                  </a:lnTo>
                  <a:lnTo>
                    <a:pt x="152920" y="1038504"/>
                  </a:lnTo>
                  <a:lnTo>
                    <a:pt x="94742" y="950747"/>
                  </a:lnTo>
                  <a:lnTo>
                    <a:pt x="183438" y="891946"/>
                  </a:lnTo>
                  <a:lnTo>
                    <a:pt x="244081" y="983386"/>
                  </a:lnTo>
                  <a:lnTo>
                    <a:pt x="316649" y="935253"/>
                  </a:lnTo>
                  <a:lnTo>
                    <a:pt x="287909" y="891946"/>
                  </a:lnTo>
                  <a:lnTo>
                    <a:pt x="244703" y="826795"/>
                  </a:lnTo>
                  <a:lnTo>
                    <a:pt x="229171" y="809294"/>
                  </a:lnTo>
                  <a:lnTo>
                    <a:pt x="211785" y="800989"/>
                  </a:lnTo>
                  <a:lnTo>
                    <a:pt x="192557" y="801865"/>
                  </a:lnTo>
                  <a:lnTo>
                    <a:pt x="171475" y="811936"/>
                  </a:lnTo>
                  <a:lnTo>
                    <a:pt x="25387" y="908710"/>
                  </a:lnTo>
                  <a:lnTo>
                    <a:pt x="8115" y="924191"/>
                  </a:lnTo>
                  <a:lnTo>
                    <a:pt x="0" y="941641"/>
                  </a:lnTo>
                  <a:lnTo>
                    <a:pt x="1054" y="961047"/>
                  </a:lnTo>
                  <a:lnTo>
                    <a:pt x="82816" y="1090320"/>
                  </a:lnTo>
                  <a:lnTo>
                    <a:pt x="112026" y="1115021"/>
                  </a:lnTo>
                  <a:lnTo>
                    <a:pt x="361061" y="1159789"/>
                  </a:lnTo>
                  <a:lnTo>
                    <a:pt x="424167" y="1255039"/>
                  </a:lnTo>
                  <a:lnTo>
                    <a:pt x="335470" y="1313840"/>
                  </a:lnTo>
                  <a:lnTo>
                    <a:pt x="269900" y="1214907"/>
                  </a:lnTo>
                  <a:lnTo>
                    <a:pt x="197319" y="1263040"/>
                  </a:lnTo>
                  <a:lnTo>
                    <a:pt x="274002" y="1378737"/>
                  </a:lnTo>
                  <a:lnTo>
                    <a:pt x="289585" y="1396339"/>
                  </a:lnTo>
                  <a:lnTo>
                    <a:pt x="306984" y="1404759"/>
                  </a:lnTo>
                  <a:lnTo>
                    <a:pt x="326161" y="1404010"/>
                  </a:lnTo>
                  <a:lnTo>
                    <a:pt x="347129" y="1394104"/>
                  </a:lnTo>
                  <a:lnTo>
                    <a:pt x="468147" y="1313840"/>
                  </a:lnTo>
                  <a:lnTo>
                    <a:pt x="493242" y="1297203"/>
                  </a:lnTo>
                  <a:lnTo>
                    <a:pt x="510641" y="1281684"/>
                  </a:lnTo>
                  <a:lnTo>
                    <a:pt x="518871" y="1264246"/>
                  </a:lnTo>
                  <a:close/>
                </a:path>
                <a:path w="3278504" h="2947035">
                  <a:moveTo>
                    <a:pt x="726414" y="1142644"/>
                  </a:moveTo>
                  <a:lnTo>
                    <a:pt x="478967" y="769391"/>
                  </a:lnTo>
                  <a:lnTo>
                    <a:pt x="447230" y="721512"/>
                  </a:lnTo>
                  <a:lnTo>
                    <a:pt x="527278" y="668426"/>
                  </a:lnTo>
                  <a:lnTo>
                    <a:pt x="484733" y="604291"/>
                  </a:lnTo>
                  <a:lnTo>
                    <a:pt x="252412" y="758215"/>
                  </a:lnTo>
                  <a:lnTo>
                    <a:pt x="294957" y="822477"/>
                  </a:lnTo>
                  <a:lnTo>
                    <a:pt x="374980" y="769391"/>
                  </a:lnTo>
                  <a:lnTo>
                    <a:pt x="654151" y="1190523"/>
                  </a:lnTo>
                  <a:lnTo>
                    <a:pt x="726414" y="1142644"/>
                  </a:lnTo>
                  <a:close/>
                </a:path>
                <a:path w="3278504" h="2947035">
                  <a:moveTo>
                    <a:pt x="1031481" y="2021522"/>
                  </a:moveTo>
                  <a:lnTo>
                    <a:pt x="1030605" y="2002167"/>
                  </a:lnTo>
                  <a:lnTo>
                    <a:pt x="1020546" y="1980971"/>
                  </a:lnTo>
                  <a:lnTo>
                    <a:pt x="950620" y="1875434"/>
                  </a:lnTo>
                  <a:lnTo>
                    <a:pt x="877671" y="1765325"/>
                  </a:lnTo>
                  <a:lnTo>
                    <a:pt x="750798" y="1849526"/>
                  </a:lnTo>
                  <a:lnTo>
                    <a:pt x="791692" y="1911121"/>
                  </a:lnTo>
                  <a:lnTo>
                    <a:pt x="845667" y="1875434"/>
                  </a:lnTo>
                  <a:lnTo>
                    <a:pt x="935710" y="2011197"/>
                  </a:lnTo>
                  <a:lnTo>
                    <a:pt x="841082" y="2073935"/>
                  </a:lnTo>
                  <a:lnTo>
                    <a:pt x="602081" y="1713255"/>
                  </a:lnTo>
                  <a:lnTo>
                    <a:pt x="696569" y="1650517"/>
                  </a:lnTo>
                  <a:lnTo>
                    <a:pt x="753592" y="1736496"/>
                  </a:lnTo>
                  <a:lnTo>
                    <a:pt x="826490" y="1688109"/>
                  </a:lnTo>
                  <a:lnTo>
                    <a:pt x="801535" y="1650517"/>
                  </a:lnTo>
                  <a:lnTo>
                    <a:pt x="757783" y="1584604"/>
                  </a:lnTo>
                  <a:lnTo>
                    <a:pt x="742061" y="1566875"/>
                  </a:lnTo>
                  <a:lnTo>
                    <a:pt x="724484" y="1558417"/>
                  </a:lnTo>
                  <a:lnTo>
                    <a:pt x="705078" y="1559255"/>
                  </a:lnTo>
                  <a:lnTo>
                    <a:pt x="683869" y="1569364"/>
                  </a:lnTo>
                  <a:lnTo>
                    <a:pt x="532231" y="1669821"/>
                  </a:lnTo>
                  <a:lnTo>
                    <a:pt x="514769" y="1685378"/>
                  </a:lnTo>
                  <a:lnTo>
                    <a:pt x="506552" y="1702879"/>
                  </a:lnTo>
                  <a:lnTo>
                    <a:pt x="507555" y="1722335"/>
                  </a:lnTo>
                  <a:lnTo>
                    <a:pt x="517753" y="1743735"/>
                  </a:lnTo>
                  <a:lnTo>
                    <a:pt x="780516" y="2139975"/>
                  </a:lnTo>
                  <a:lnTo>
                    <a:pt x="796036" y="2157628"/>
                  </a:lnTo>
                  <a:lnTo>
                    <a:pt x="813295" y="2166162"/>
                  </a:lnTo>
                  <a:lnTo>
                    <a:pt x="832281" y="2165578"/>
                  </a:lnTo>
                  <a:lnTo>
                    <a:pt x="853020" y="2155850"/>
                  </a:lnTo>
                  <a:lnTo>
                    <a:pt x="976464" y="2073935"/>
                  </a:lnTo>
                  <a:lnTo>
                    <a:pt x="1005560" y="2054631"/>
                  </a:lnTo>
                  <a:lnTo>
                    <a:pt x="1023124" y="2039023"/>
                  </a:lnTo>
                  <a:lnTo>
                    <a:pt x="1031481" y="2021522"/>
                  </a:lnTo>
                  <a:close/>
                </a:path>
                <a:path w="3278504" h="2947035">
                  <a:moveTo>
                    <a:pt x="1044549" y="931824"/>
                  </a:moveTo>
                  <a:lnTo>
                    <a:pt x="1002004" y="867562"/>
                  </a:lnTo>
                  <a:lnTo>
                    <a:pt x="873213" y="952906"/>
                  </a:lnTo>
                  <a:lnTo>
                    <a:pt x="772261" y="800633"/>
                  </a:lnTo>
                  <a:lnTo>
                    <a:pt x="867295" y="737641"/>
                  </a:lnTo>
                  <a:lnTo>
                    <a:pt x="881481" y="728243"/>
                  </a:lnTo>
                  <a:lnTo>
                    <a:pt x="839698" y="665378"/>
                  </a:lnTo>
                  <a:lnTo>
                    <a:pt x="730605" y="737641"/>
                  </a:lnTo>
                  <a:lnTo>
                    <a:pt x="636625" y="595909"/>
                  </a:lnTo>
                  <a:lnTo>
                    <a:pt x="763498" y="511835"/>
                  </a:lnTo>
                  <a:lnTo>
                    <a:pt x="720953" y="447700"/>
                  </a:lnTo>
                  <a:lnTo>
                    <a:pt x="521563" y="579907"/>
                  </a:lnTo>
                  <a:lnTo>
                    <a:pt x="843254" y="1065174"/>
                  </a:lnTo>
                  <a:lnTo>
                    <a:pt x="1012723" y="952906"/>
                  </a:lnTo>
                  <a:lnTo>
                    <a:pt x="1044549" y="931824"/>
                  </a:lnTo>
                  <a:close/>
                </a:path>
                <a:path w="3278504" h="2947035">
                  <a:moveTo>
                    <a:pt x="1194041" y="563245"/>
                  </a:moveTo>
                  <a:lnTo>
                    <a:pt x="1192974" y="543598"/>
                  </a:lnTo>
                  <a:lnTo>
                    <a:pt x="1182598" y="521995"/>
                  </a:lnTo>
                  <a:lnTo>
                    <a:pt x="1098143" y="394589"/>
                  </a:lnTo>
                  <a:lnTo>
                    <a:pt x="1098143" y="553364"/>
                  </a:lnTo>
                  <a:lnTo>
                    <a:pt x="1009370" y="612165"/>
                  </a:lnTo>
                  <a:lnTo>
                    <a:pt x="886942" y="427380"/>
                  </a:lnTo>
                  <a:lnTo>
                    <a:pt x="975588" y="368579"/>
                  </a:lnTo>
                  <a:lnTo>
                    <a:pt x="1098143" y="553364"/>
                  </a:lnTo>
                  <a:lnTo>
                    <a:pt x="1098143" y="394589"/>
                  </a:lnTo>
                  <a:lnTo>
                    <a:pt x="1080909" y="368579"/>
                  </a:lnTo>
                  <a:lnTo>
                    <a:pt x="1037056" y="302412"/>
                  </a:lnTo>
                  <a:lnTo>
                    <a:pt x="1021359" y="284683"/>
                  </a:lnTo>
                  <a:lnTo>
                    <a:pt x="1003808" y="276225"/>
                  </a:lnTo>
                  <a:lnTo>
                    <a:pt x="984402" y="277063"/>
                  </a:lnTo>
                  <a:lnTo>
                    <a:pt x="963142" y="287172"/>
                  </a:lnTo>
                  <a:lnTo>
                    <a:pt x="773023" y="413156"/>
                  </a:lnTo>
                  <a:lnTo>
                    <a:pt x="1094714" y="898423"/>
                  </a:lnTo>
                  <a:lnTo>
                    <a:pt x="1167358" y="850417"/>
                  </a:lnTo>
                  <a:lnTo>
                    <a:pt x="1050772" y="674522"/>
                  </a:lnTo>
                  <a:lnTo>
                    <a:pt x="1144866" y="612165"/>
                  </a:lnTo>
                  <a:lnTo>
                    <a:pt x="1168247" y="596671"/>
                  </a:lnTo>
                  <a:lnTo>
                    <a:pt x="1185786" y="580936"/>
                  </a:lnTo>
                  <a:lnTo>
                    <a:pt x="1194041" y="563245"/>
                  </a:lnTo>
                  <a:close/>
                </a:path>
                <a:path w="3278504" h="2947035">
                  <a:moveTo>
                    <a:pt x="1309598" y="1853082"/>
                  </a:moveTo>
                  <a:lnTo>
                    <a:pt x="1267053" y="1788947"/>
                  </a:lnTo>
                  <a:lnTo>
                    <a:pt x="1138402" y="1874164"/>
                  </a:lnTo>
                  <a:lnTo>
                    <a:pt x="1037437" y="1721891"/>
                  </a:lnTo>
                  <a:lnTo>
                    <a:pt x="1132446" y="1659026"/>
                  </a:lnTo>
                  <a:lnTo>
                    <a:pt x="1146657" y="1649628"/>
                  </a:lnTo>
                  <a:lnTo>
                    <a:pt x="1104874" y="1586636"/>
                  </a:lnTo>
                  <a:lnTo>
                    <a:pt x="995781" y="1659026"/>
                  </a:lnTo>
                  <a:lnTo>
                    <a:pt x="901801" y="1517294"/>
                  </a:lnTo>
                  <a:lnTo>
                    <a:pt x="1028674" y="1433220"/>
                  </a:lnTo>
                  <a:lnTo>
                    <a:pt x="986002" y="1368958"/>
                  </a:lnTo>
                  <a:lnTo>
                    <a:pt x="786612" y="1501165"/>
                  </a:lnTo>
                  <a:lnTo>
                    <a:pt x="1108430" y="1986559"/>
                  </a:lnTo>
                  <a:lnTo>
                    <a:pt x="1277823" y="1874164"/>
                  </a:lnTo>
                  <a:lnTo>
                    <a:pt x="1309598" y="1853082"/>
                  </a:lnTo>
                  <a:close/>
                </a:path>
                <a:path w="3278504" h="2947035">
                  <a:moveTo>
                    <a:pt x="1516354" y="2813075"/>
                  </a:moveTo>
                  <a:lnTo>
                    <a:pt x="1473809" y="2748940"/>
                  </a:lnTo>
                  <a:lnTo>
                    <a:pt x="1345158" y="2834284"/>
                  </a:lnTo>
                  <a:lnTo>
                    <a:pt x="1244193" y="2682011"/>
                  </a:lnTo>
                  <a:lnTo>
                    <a:pt x="1339113" y="2619019"/>
                  </a:lnTo>
                  <a:lnTo>
                    <a:pt x="1353286" y="2609621"/>
                  </a:lnTo>
                  <a:lnTo>
                    <a:pt x="1311630" y="2546629"/>
                  </a:lnTo>
                  <a:lnTo>
                    <a:pt x="1202410" y="2619019"/>
                  </a:lnTo>
                  <a:lnTo>
                    <a:pt x="1108430" y="2477287"/>
                  </a:lnTo>
                  <a:lnTo>
                    <a:pt x="1235303" y="2393213"/>
                  </a:lnTo>
                  <a:lnTo>
                    <a:pt x="1192758" y="2328951"/>
                  </a:lnTo>
                  <a:lnTo>
                    <a:pt x="993368" y="2461158"/>
                  </a:lnTo>
                  <a:lnTo>
                    <a:pt x="1315059" y="2946552"/>
                  </a:lnTo>
                  <a:lnTo>
                    <a:pt x="1484363" y="2834284"/>
                  </a:lnTo>
                  <a:lnTo>
                    <a:pt x="1516354" y="2813075"/>
                  </a:lnTo>
                  <a:close/>
                </a:path>
                <a:path w="3278504" h="2947035">
                  <a:moveTo>
                    <a:pt x="1605762" y="1656740"/>
                  </a:moveTo>
                  <a:lnTo>
                    <a:pt x="1511465" y="1514500"/>
                  </a:lnTo>
                  <a:lnTo>
                    <a:pt x="1284071" y="1171473"/>
                  </a:lnTo>
                  <a:lnTo>
                    <a:pt x="1213332" y="1218336"/>
                  </a:lnTo>
                  <a:lnTo>
                    <a:pt x="1388592" y="1482496"/>
                  </a:lnTo>
                  <a:lnTo>
                    <a:pt x="1416405" y="1514500"/>
                  </a:lnTo>
                  <a:lnTo>
                    <a:pt x="1354175" y="1470558"/>
                  </a:lnTo>
                  <a:lnTo>
                    <a:pt x="1101699" y="1292250"/>
                  </a:lnTo>
                  <a:lnTo>
                    <a:pt x="1038199" y="1334414"/>
                  </a:lnTo>
                  <a:lnTo>
                    <a:pt x="1359890" y="1819808"/>
                  </a:lnTo>
                  <a:lnTo>
                    <a:pt x="1430629" y="1772945"/>
                  </a:lnTo>
                  <a:lnTo>
                    <a:pt x="1251305" y="1502435"/>
                  </a:lnTo>
                  <a:lnTo>
                    <a:pt x="1246416" y="1495729"/>
                  </a:lnTo>
                  <a:lnTo>
                    <a:pt x="1240155" y="1488173"/>
                  </a:lnTo>
                  <a:lnTo>
                    <a:pt x="1232509" y="1479778"/>
                  </a:lnTo>
                  <a:lnTo>
                    <a:pt x="1223492" y="1470558"/>
                  </a:lnTo>
                  <a:lnTo>
                    <a:pt x="1542262" y="1698904"/>
                  </a:lnTo>
                  <a:lnTo>
                    <a:pt x="1605762" y="1656740"/>
                  </a:lnTo>
                  <a:close/>
                </a:path>
                <a:path w="3278504" h="2947035">
                  <a:moveTo>
                    <a:pt x="1727530" y="463054"/>
                  </a:moveTo>
                  <a:lnTo>
                    <a:pt x="1716379" y="422554"/>
                  </a:lnTo>
                  <a:lnTo>
                    <a:pt x="1626209" y="286410"/>
                  </a:lnTo>
                  <a:lnTo>
                    <a:pt x="1590217" y="259994"/>
                  </a:lnTo>
                  <a:lnTo>
                    <a:pt x="1573631" y="258343"/>
                  </a:lnTo>
                  <a:lnTo>
                    <a:pt x="1509115" y="259994"/>
                  </a:lnTo>
                  <a:lnTo>
                    <a:pt x="1534769" y="201066"/>
                  </a:lnTo>
                  <a:lnTo>
                    <a:pt x="1539570" y="185331"/>
                  </a:lnTo>
                  <a:lnTo>
                    <a:pt x="1540268" y="169964"/>
                  </a:lnTo>
                  <a:lnTo>
                    <a:pt x="1536852" y="154965"/>
                  </a:lnTo>
                  <a:lnTo>
                    <a:pt x="1529308" y="140360"/>
                  </a:lnTo>
                  <a:lnTo>
                    <a:pt x="1496606" y="90957"/>
                  </a:lnTo>
                  <a:lnTo>
                    <a:pt x="1453743" y="26187"/>
                  </a:lnTo>
                  <a:lnTo>
                    <a:pt x="1438021" y="8496"/>
                  </a:lnTo>
                  <a:lnTo>
                    <a:pt x="1420558" y="0"/>
                  </a:lnTo>
                  <a:lnTo>
                    <a:pt x="1401343" y="685"/>
                  </a:lnTo>
                  <a:lnTo>
                    <a:pt x="1380337" y="10566"/>
                  </a:lnTo>
                  <a:lnTo>
                    <a:pt x="1232382" y="108610"/>
                  </a:lnTo>
                  <a:lnTo>
                    <a:pt x="1214970" y="124167"/>
                  </a:lnTo>
                  <a:lnTo>
                    <a:pt x="1206766" y="141655"/>
                  </a:lnTo>
                  <a:lnTo>
                    <a:pt x="1207782" y="161074"/>
                  </a:lnTo>
                  <a:lnTo>
                    <a:pt x="1218031" y="182397"/>
                  </a:lnTo>
                  <a:lnTo>
                    <a:pt x="1288262" y="288569"/>
                  </a:lnTo>
                  <a:lnTo>
                    <a:pt x="1359636" y="241198"/>
                  </a:lnTo>
                  <a:lnTo>
                    <a:pt x="1301089" y="152806"/>
                  </a:lnTo>
                  <a:lnTo>
                    <a:pt x="1394434" y="90957"/>
                  </a:lnTo>
                  <a:lnTo>
                    <a:pt x="1462252" y="193319"/>
                  </a:lnTo>
                  <a:lnTo>
                    <a:pt x="1413103" y="312445"/>
                  </a:lnTo>
                  <a:lnTo>
                    <a:pt x="1423136" y="327685"/>
                  </a:lnTo>
                  <a:lnTo>
                    <a:pt x="1552676" y="329717"/>
                  </a:lnTo>
                  <a:lnTo>
                    <a:pt x="1633448" y="451637"/>
                  </a:lnTo>
                  <a:lnTo>
                    <a:pt x="1540103" y="513486"/>
                  </a:lnTo>
                  <a:lnTo>
                    <a:pt x="1477873" y="419506"/>
                  </a:lnTo>
                  <a:lnTo>
                    <a:pt x="1406499" y="466877"/>
                  </a:lnTo>
                  <a:lnTo>
                    <a:pt x="1480667" y="578764"/>
                  </a:lnTo>
                  <a:lnTo>
                    <a:pt x="1496263" y="596392"/>
                  </a:lnTo>
                  <a:lnTo>
                    <a:pt x="1513535" y="604888"/>
                  </a:lnTo>
                  <a:lnTo>
                    <a:pt x="1532509" y="604253"/>
                  </a:lnTo>
                  <a:lnTo>
                    <a:pt x="1553184" y="594512"/>
                  </a:lnTo>
                  <a:lnTo>
                    <a:pt x="1675396" y="513486"/>
                  </a:lnTo>
                  <a:lnTo>
                    <a:pt x="1702028" y="495833"/>
                  </a:lnTo>
                  <a:lnTo>
                    <a:pt x="1719351" y="480402"/>
                  </a:lnTo>
                  <a:lnTo>
                    <a:pt x="1727530" y="463054"/>
                  </a:lnTo>
                  <a:close/>
                </a:path>
                <a:path w="3278504" h="2947035">
                  <a:moveTo>
                    <a:pt x="1735937" y="190017"/>
                  </a:moveTo>
                  <a:lnTo>
                    <a:pt x="1685772" y="114325"/>
                  </a:lnTo>
                  <a:lnTo>
                    <a:pt x="1616049" y="160553"/>
                  </a:lnTo>
                  <a:lnTo>
                    <a:pt x="1666214" y="236245"/>
                  </a:lnTo>
                  <a:lnTo>
                    <a:pt x="1735937" y="190017"/>
                  </a:lnTo>
                  <a:close/>
                </a:path>
                <a:path w="3278504" h="2947035">
                  <a:moveTo>
                    <a:pt x="1757273" y="2653436"/>
                  </a:moveTo>
                  <a:lnTo>
                    <a:pt x="1714347" y="2588539"/>
                  </a:lnTo>
                  <a:lnTo>
                    <a:pt x="1596237" y="2666898"/>
                  </a:lnTo>
                  <a:lnTo>
                    <a:pt x="1317472" y="2246401"/>
                  </a:lnTo>
                  <a:lnTo>
                    <a:pt x="1244828" y="2294407"/>
                  </a:lnTo>
                  <a:lnTo>
                    <a:pt x="1566646" y="2779801"/>
                  </a:lnTo>
                  <a:lnTo>
                    <a:pt x="1736953" y="2666898"/>
                  </a:lnTo>
                  <a:lnTo>
                    <a:pt x="1757273" y="2653436"/>
                  </a:lnTo>
                  <a:close/>
                </a:path>
                <a:path w="3278504" h="2947035">
                  <a:moveTo>
                    <a:pt x="1865985" y="1484274"/>
                  </a:moveTo>
                  <a:lnTo>
                    <a:pt x="1823440" y="1420139"/>
                  </a:lnTo>
                  <a:lnTo>
                    <a:pt x="1694789" y="1505356"/>
                  </a:lnTo>
                  <a:lnTo>
                    <a:pt x="1593824" y="1353083"/>
                  </a:lnTo>
                  <a:lnTo>
                    <a:pt x="1688833" y="1290218"/>
                  </a:lnTo>
                  <a:lnTo>
                    <a:pt x="1703044" y="1280833"/>
                  </a:lnTo>
                  <a:lnTo>
                    <a:pt x="1661261" y="1217828"/>
                  </a:lnTo>
                  <a:lnTo>
                    <a:pt x="1552041" y="1290218"/>
                  </a:lnTo>
                  <a:lnTo>
                    <a:pt x="1458188" y="1148486"/>
                  </a:lnTo>
                  <a:lnTo>
                    <a:pt x="1584934" y="1064412"/>
                  </a:lnTo>
                  <a:lnTo>
                    <a:pt x="1542389" y="1000150"/>
                  </a:lnTo>
                  <a:lnTo>
                    <a:pt x="1342999" y="1132357"/>
                  </a:lnTo>
                  <a:lnTo>
                    <a:pt x="1664690" y="1617751"/>
                  </a:lnTo>
                  <a:lnTo>
                    <a:pt x="1834184" y="1505356"/>
                  </a:lnTo>
                  <a:lnTo>
                    <a:pt x="1865985" y="1484274"/>
                  </a:lnTo>
                  <a:close/>
                </a:path>
                <a:path w="3278504" h="2947035">
                  <a:moveTo>
                    <a:pt x="1866493" y="386867"/>
                  </a:moveTo>
                  <a:lnTo>
                    <a:pt x="1816709" y="311810"/>
                  </a:lnTo>
                  <a:lnTo>
                    <a:pt x="1746986" y="358165"/>
                  </a:lnTo>
                  <a:lnTo>
                    <a:pt x="1796643" y="433222"/>
                  </a:lnTo>
                  <a:lnTo>
                    <a:pt x="1866493" y="386867"/>
                  </a:lnTo>
                  <a:close/>
                </a:path>
                <a:path w="3278504" h="2947035">
                  <a:moveTo>
                    <a:pt x="2001621" y="2491511"/>
                  </a:moveTo>
                  <a:lnTo>
                    <a:pt x="1959076" y="2427249"/>
                  </a:lnTo>
                  <a:lnTo>
                    <a:pt x="1830298" y="2512593"/>
                  </a:lnTo>
                  <a:lnTo>
                    <a:pt x="1729460" y="2360320"/>
                  </a:lnTo>
                  <a:lnTo>
                    <a:pt x="1824380" y="2297328"/>
                  </a:lnTo>
                  <a:lnTo>
                    <a:pt x="1838553" y="2287930"/>
                  </a:lnTo>
                  <a:lnTo>
                    <a:pt x="1796770" y="2224938"/>
                  </a:lnTo>
                  <a:lnTo>
                    <a:pt x="1687677" y="2297328"/>
                  </a:lnTo>
                  <a:lnTo>
                    <a:pt x="1593697" y="2155596"/>
                  </a:lnTo>
                  <a:lnTo>
                    <a:pt x="1720570" y="2071522"/>
                  </a:lnTo>
                  <a:lnTo>
                    <a:pt x="1678025" y="2007387"/>
                  </a:lnTo>
                  <a:lnTo>
                    <a:pt x="1478635" y="2139594"/>
                  </a:lnTo>
                  <a:lnTo>
                    <a:pt x="1800326" y="2624861"/>
                  </a:lnTo>
                  <a:lnTo>
                    <a:pt x="1969795" y="2512593"/>
                  </a:lnTo>
                  <a:lnTo>
                    <a:pt x="2001621" y="2491511"/>
                  </a:lnTo>
                  <a:close/>
                </a:path>
                <a:path w="3278504" h="2947035">
                  <a:moveTo>
                    <a:pt x="2164689" y="1286281"/>
                  </a:moveTo>
                  <a:lnTo>
                    <a:pt x="1938883" y="1119403"/>
                  </a:lnTo>
                  <a:lnTo>
                    <a:pt x="1955139" y="1108240"/>
                  </a:lnTo>
                  <a:lnTo>
                    <a:pt x="1967915" y="1098550"/>
                  </a:lnTo>
                  <a:lnTo>
                    <a:pt x="1977186" y="1090333"/>
                  </a:lnTo>
                  <a:lnTo>
                    <a:pt x="1982952" y="1083589"/>
                  </a:lnTo>
                  <a:lnTo>
                    <a:pt x="1988159" y="1071689"/>
                  </a:lnTo>
                  <a:lnTo>
                    <a:pt x="1988959" y="1058811"/>
                  </a:lnTo>
                  <a:lnTo>
                    <a:pt x="1985352" y="1044968"/>
                  </a:lnTo>
                  <a:lnTo>
                    <a:pt x="1977364" y="1030122"/>
                  </a:lnTo>
                  <a:lnTo>
                    <a:pt x="1903895" y="919251"/>
                  </a:lnTo>
                  <a:lnTo>
                    <a:pt x="1860397" y="853592"/>
                  </a:lnTo>
                  <a:lnTo>
                    <a:pt x="1844738" y="835901"/>
                  </a:lnTo>
                  <a:lnTo>
                    <a:pt x="1827326" y="827405"/>
                  </a:lnTo>
                  <a:lnTo>
                    <a:pt x="1808111" y="828090"/>
                  </a:lnTo>
                  <a:lnTo>
                    <a:pt x="1787118" y="837971"/>
                  </a:lnTo>
                  <a:lnTo>
                    <a:pt x="1594586" y="965606"/>
                  </a:lnTo>
                  <a:lnTo>
                    <a:pt x="1916277" y="1451000"/>
                  </a:lnTo>
                  <a:lnTo>
                    <a:pt x="1988794" y="1402867"/>
                  </a:lnTo>
                  <a:lnTo>
                    <a:pt x="1708378" y="979830"/>
                  </a:lnTo>
                  <a:lnTo>
                    <a:pt x="1799945" y="919251"/>
                  </a:lnTo>
                  <a:lnTo>
                    <a:pt x="1901926" y="1073048"/>
                  </a:lnTo>
                  <a:lnTo>
                    <a:pt x="1830552" y="1120292"/>
                  </a:lnTo>
                  <a:lnTo>
                    <a:pt x="1859508" y="1163980"/>
                  </a:lnTo>
                  <a:lnTo>
                    <a:pt x="2088997" y="1336459"/>
                  </a:lnTo>
                  <a:lnTo>
                    <a:pt x="2164689" y="1286281"/>
                  </a:lnTo>
                  <a:close/>
                </a:path>
                <a:path w="3278504" h="2947035">
                  <a:moveTo>
                    <a:pt x="2272144" y="2296147"/>
                  </a:moveTo>
                  <a:lnTo>
                    <a:pt x="2271268" y="2276792"/>
                  </a:lnTo>
                  <a:lnTo>
                    <a:pt x="2261209" y="2255545"/>
                  </a:lnTo>
                  <a:lnTo>
                    <a:pt x="2181707" y="2135530"/>
                  </a:lnTo>
                  <a:lnTo>
                    <a:pt x="2109444" y="2183409"/>
                  </a:lnTo>
                  <a:lnTo>
                    <a:pt x="2177008" y="2285390"/>
                  </a:lnTo>
                  <a:lnTo>
                    <a:pt x="2083028" y="2347747"/>
                  </a:lnTo>
                  <a:lnTo>
                    <a:pt x="1844014" y="1987067"/>
                  </a:lnTo>
                  <a:lnTo>
                    <a:pt x="1937994" y="1924710"/>
                  </a:lnTo>
                  <a:lnTo>
                    <a:pt x="2001494" y="2020595"/>
                  </a:lnTo>
                  <a:lnTo>
                    <a:pt x="2073757" y="1972716"/>
                  </a:lnTo>
                  <a:lnTo>
                    <a:pt x="2041906" y="1924710"/>
                  </a:lnTo>
                  <a:lnTo>
                    <a:pt x="1998446" y="1859178"/>
                  </a:lnTo>
                  <a:lnTo>
                    <a:pt x="1982749" y="1841512"/>
                  </a:lnTo>
                  <a:lnTo>
                    <a:pt x="1965198" y="1833079"/>
                  </a:lnTo>
                  <a:lnTo>
                    <a:pt x="1945792" y="1833892"/>
                  </a:lnTo>
                  <a:lnTo>
                    <a:pt x="1924532" y="1843938"/>
                  </a:lnTo>
                  <a:lnTo>
                    <a:pt x="1773275" y="1944268"/>
                  </a:lnTo>
                  <a:lnTo>
                    <a:pt x="1756219" y="1959559"/>
                  </a:lnTo>
                  <a:lnTo>
                    <a:pt x="1748282" y="1976843"/>
                  </a:lnTo>
                  <a:lnTo>
                    <a:pt x="1749450" y="1996135"/>
                  </a:lnTo>
                  <a:lnTo>
                    <a:pt x="1759686" y="2017420"/>
                  </a:lnTo>
                  <a:lnTo>
                    <a:pt x="2022449" y="2413787"/>
                  </a:lnTo>
                  <a:lnTo>
                    <a:pt x="2037994" y="2431415"/>
                  </a:lnTo>
                  <a:lnTo>
                    <a:pt x="2055279" y="2439911"/>
                  </a:lnTo>
                  <a:lnTo>
                    <a:pt x="2074265" y="2439276"/>
                  </a:lnTo>
                  <a:lnTo>
                    <a:pt x="2094966" y="2429535"/>
                  </a:lnTo>
                  <a:lnTo>
                    <a:pt x="2218258" y="2347747"/>
                  </a:lnTo>
                  <a:lnTo>
                    <a:pt x="2246223" y="2329205"/>
                  </a:lnTo>
                  <a:lnTo>
                    <a:pt x="2263787" y="2313609"/>
                  </a:lnTo>
                  <a:lnTo>
                    <a:pt x="2272144" y="2296147"/>
                  </a:lnTo>
                  <a:close/>
                </a:path>
                <a:path w="3278504" h="2947035">
                  <a:moveTo>
                    <a:pt x="2454376" y="1094257"/>
                  </a:moveTo>
                  <a:lnTo>
                    <a:pt x="2420391" y="1059586"/>
                  </a:lnTo>
                  <a:lnTo>
                    <a:pt x="2412060" y="1051077"/>
                  </a:lnTo>
                  <a:lnTo>
                    <a:pt x="2255240" y="891057"/>
                  </a:lnTo>
                  <a:lnTo>
                    <a:pt x="2255240" y="1003960"/>
                  </a:lnTo>
                  <a:lnTo>
                    <a:pt x="2184247" y="1051077"/>
                  </a:lnTo>
                  <a:lnTo>
                    <a:pt x="2074773" y="808507"/>
                  </a:lnTo>
                  <a:lnTo>
                    <a:pt x="2255240" y="1003960"/>
                  </a:lnTo>
                  <a:lnTo>
                    <a:pt x="2255240" y="891057"/>
                  </a:lnTo>
                  <a:lnTo>
                    <a:pt x="2174354" y="808507"/>
                  </a:lnTo>
                  <a:lnTo>
                    <a:pt x="2038832" y="670204"/>
                  </a:lnTo>
                  <a:lnTo>
                    <a:pt x="1962632" y="720750"/>
                  </a:lnTo>
                  <a:lnTo>
                    <a:pt x="2189962" y="1267739"/>
                  </a:lnTo>
                  <a:lnTo>
                    <a:pt x="2190724" y="1269022"/>
                  </a:lnTo>
                  <a:lnTo>
                    <a:pt x="2262352" y="1221511"/>
                  </a:lnTo>
                  <a:lnTo>
                    <a:pt x="2215870" y="1119784"/>
                  </a:lnTo>
                  <a:lnTo>
                    <a:pt x="2306802" y="1059586"/>
                  </a:lnTo>
                  <a:lnTo>
                    <a:pt x="2382367" y="1142009"/>
                  </a:lnTo>
                  <a:lnTo>
                    <a:pt x="2454376" y="1094257"/>
                  </a:lnTo>
                  <a:close/>
                </a:path>
                <a:path w="3278504" h="2947035">
                  <a:moveTo>
                    <a:pt x="2478633" y="2175154"/>
                  </a:moveTo>
                  <a:lnTo>
                    <a:pt x="2231212" y="1801901"/>
                  </a:lnTo>
                  <a:lnTo>
                    <a:pt x="2199487" y="1754022"/>
                  </a:lnTo>
                  <a:lnTo>
                    <a:pt x="2279497" y="1701063"/>
                  </a:lnTo>
                  <a:lnTo>
                    <a:pt x="2236952" y="1636801"/>
                  </a:lnTo>
                  <a:lnTo>
                    <a:pt x="2004669" y="1790852"/>
                  </a:lnTo>
                  <a:lnTo>
                    <a:pt x="2047214" y="1854987"/>
                  </a:lnTo>
                  <a:lnTo>
                    <a:pt x="2127224" y="1801901"/>
                  </a:lnTo>
                  <a:lnTo>
                    <a:pt x="2406370" y="2223160"/>
                  </a:lnTo>
                  <a:lnTo>
                    <a:pt x="2478633" y="2175154"/>
                  </a:lnTo>
                  <a:close/>
                </a:path>
                <a:path w="3278504" h="2947035">
                  <a:moveTo>
                    <a:pt x="2669260" y="2048789"/>
                  </a:moveTo>
                  <a:lnTo>
                    <a:pt x="2347569" y="1563522"/>
                  </a:lnTo>
                  <a:lnTo>
                    <a:pt x="2275052" y="1611655"/>
                  </a:lnTo>
                  <a:lnTo>
                    <a:pt x="2596743" y="2096922"/>
                  </a:lnTo>
                  <a:lnTo>
                    <a:pt x="2669260" y="2048789"/>
                  </a:lnTo>
                  <a:close/>
                </a:path>
                <a:path w="3278504" h="2947035">
                  <a:moveTo>
                    <a:pt x="2686278" y="940587"/>
                  </a:moveTo>
                  <a:lnTo>
                    <a:pt x="2643225" y="875817"/>
                  </a:lnTo>
                  <a:lnTo>
                    <a:pt x="2525115" y="954049"/>
                  </a:lnTo>
                  <a:lnTo>
                    <a:pt x="2246350" y="533552"/>
                  </a:lnTo>
                  <a:lnTo>
                    <a:pt x="2173833" y="581685"/>
                  </a:lnTo>
                  <a:lnTo>
                    <a:pt x="2495524" y="1066952"/>
                  </a:lnTo>
                  <a:lnTo>
                    <a:pt x="2665946" y="954049"/>
                  </a:lnTo>
                  <a:lnTo>
                    <a:pt x="2686278" y="940587"/>
                  </a:lnTo>
                  <a:close/>
                </a:path>
                <a:path w="3278504" h="2947035">
                  <a:moveTo>
                    <a:pt x="2955226" y="1843366"/>
                  </a:moveTo>
                  <a:lnTo>
                    <a:pt x="2954299" y="1824037"/>
                  </a:lnTo>
                  <a:lnTo>
                    <a:pt x="2944215" y="1802790"/>
                  </a:lnTo>
                  <a:lnTo>
                    <a:pt x="2859633" y="1675218"/>
                  </a:lnTo>
                  <a:lnTo>
                    <a:pt x="2859633" y="1832889"/>
                  </a:lnTo>
                  <a:lnTo>
                    <a:pt x="2760192" y="1898929"/>
                  </a:lnTo>
                  <a:lnTo>
                    <a:pt x="2521051" y="1538249"/>
                  </a:lnTo>
                  <a:lnTo>
                    <a:pt x="2620619" y="1472209"/>
                  </a:lnTo>
                  <a:lnTo>
                    <a:pt x="2859633" y="1832889"/>
                  </a:lnTo>
                  <a:lnTo>
                    <a:pt x="2859633" y="1675218"/>
                  </a:lnTo>
                  <a:lnTo>
                    <a:pt x="2725051" y="1472209"/>
                  </a:lnTo>
                  <a:lnTo>
                    <a:pt x="2681452" y="1406423"/>
                  </a:lnTo>
                  <a:lnTo>
                    <a:pt x="2665755" y="1388745"/>
                  </a:lnTo>
                  <a:lnTo>
                    <a:pt x="2648242" y="1380261"/>
                  </a:lnTo>
                  <a:lnTo>
                    <a:pt x="2628900" y="1381036"/>
                  </a:lnTo>
                  <a:lnTo>
                    <a:pt x="2607792" y="1391056"/>
                  </a:lnTo>
                  <a:lnTo>
                    <a:pt x="2450312" y="1495450"/>
                  </a:lnTo>
                  <a:lnTo>
                    <a:pt x="2433256" y="1510741"/>
                  </a:lnTo>
                  <a:lnTo>
                    <a:pt x="2425319" y="1528025"/>
                  </a:lnTo>
                  <a:lnTo>
                    <a:pt x="2426487" y="1547317"/>
                  </a:lnTo>
                  <a:lnTo>
                    <a:pt x="2436723" y="1568602"/>
                  </a:lnTo>
                  <a:lnTo>
                    <a:pt x="2699486" y="1964969"/>
                  </a:lnTo>
                  <a:lnTo>
                    <a:pt x="2715031" y="1982597"/>
                  </a:lnTo>
                  <a:lnTo>
                    <a:pt x="2732316" y="1991093"/>
                  </a:lnTo>
                  <a:lnTo>
                    <a:pt x="2751302" y="1990458"/>
                  </a:lnTo>
                  <a:lnTo>
                    <a:pt x="2772003" y="1980717"/>
                  </a:lnTo>
                  <a:lnTo>
                    <a:pt x="2895371" y="1898929"/>
                  </a:lnTo>
                  <a:lnTo>
                    <a:pt x="2929483" y="1876323"/>
                  </a:lnTo>
                  <a:lnTo>
                    <a:pt x="2946958" y="1860804"/>
                  </a:lnTo>
                  <a:lnTo>
                    <a:pt x="2955226" y="1843366"/>
                  </a:lnTo>
                  <a:close/>
                </a:path>
                <a:path w="3278504" h="2947035">
                  <a:moveTo>
                    <a:pt x="3278352" y="1645056"/>
                  </a:moveTo>
                  <a:lnTo>
                    <a:pt x="3184055" y="1502816"/>
                  </a:lnTo>
                  <a:lnTo>
                    <a:pt x="2956661" y="1159789"/>
                  </a:lnTo>
                  <a:lnTo>
                    <a:pt x="2885922" y="1206652"/>
                  </a:lnTo>
                  <a:lnTo>
                    <a:pt x="3061055" y="1470812"/>
                  </a:lnTo>
                  <a:lnTo>
                    <a:pt x="3088995" y="1502816"/>
                  </a:lnTo>
                  <a:lnTo>
                    <a:pt x="3026765" y="1458874"/>
                  </a:lnTo>
                  <a:lnTo>
                    <a:pt x="2774289" y="1280566"/>
                  </a:lnTo>
                  <a:lnTo>
                    <a:pt x="2710789" y="1322730"/>
                  </a:lnTo>
                  <a:lnTo>
                    <a:pt x="3032480" y="1808124"/>
                  </a:lnTo>
                  <a:lnTo>
                    <a:pt x="3103219" y="1761261"/>
                  </a:lnTo>
                  <a:lnTo>
                    <a:pt x="2923895" y="1490751"/>
                  </a:lnTo>
                  <a:lnTo>
                    <a:pt x="2919006" y="1484045"/>
                  </a:lnTo>
                  <a:lnTo>
                    <a:pt x="2912745" y="1476489"/>
                  </a:lnTo>
                  <a:lnTo>
                    <a:pt x="2905099" y="1468094"/>
                  </a:lnTo>
                  <a:lnTo>
                    <a:pt x="2896082" y="1458874"/>
                  </a:lnTo>
                  <a:lnTo>
                    <a:pt x="3214852" y="1687220"/>
                  </a:lnTo>
                  <a:lnTo>
                    <a:pt x="3278352" y="1645056"/>
                  </a:lnTo>
                  <a:close/>
                </a:path>
              </a:pathLst>
            </a:custGeom>
            <a:solidFill>
              <a:srgbClr val="000000"/>
            </a:solidFill>
          </p:spPr>
          <p:txBody>
            <a:bodyPr wrap="square" lIns="0" tIns="0" rIns="0" bIns="0" rtlCol="0"/>
            <a:lstStyle/>
            <a:p>
              <a:endParaRPr/>
            </a:p>
          </p:txBody>
        </p:sp>
        <p:pic>
          <p:nvPicPr>
            <p:cNvPr id="4" name="object 4"/>
            <p:cNvPicPr/>
            <p:nvPr/>
          </p:nvPicPr>
          <p:blipFill>
            <a:blip r:embed="rId2" cstate="print"/>
            <a:stretch>
              <a:fillRect/>
            </a:stretch>
          </p:blipFill>
          <p:spPr>
            <a:xfrm>
              <a:off x="3564635" y="3412235"/>
              <a:ext cx="1820417" cy="896873"/>
            </a:xfrm>
            <a:prstGeom prst="rect">
              <a:avLst/>
            </a:prstGeom>
          </p:spPr>
        </p:pic>
        <p:pic>
          <p:nvPicPr>
            <p:cNvPr id="5" name="object 5"/>
            <p:cNvPicPr/>
            <p:nvPr/>
          </p:nvPicPr>
          <p:blipFill>
            <a:blip r:embed="rId3" cstate="print"/>
            <a:stretch>
              <a:fillRect/>
            </a:stretch>
          </p:blipFill>
          <p:spPr>
            <a:xfrm>
              <a:off x="3808476" y="3959355"/>
              <a:ext cx="1332738" cy="63191"/>
            </a:xfrm>
            <a:prstGeom prst="rect">
              <a:avLst/>
            </a:prstGeom>
          </p:spPr>
        </p:pic>
      </p:grpSp>
      <p:sp>
        <p:nvSpPr>
          <p:cNvPr id="6" name="object 6"/>
          <p:cNvSpPr txBox="1">
            <a:spLocks noGrp="1"/>
          </p:cNvSpPr>
          <p:nvPr>
            <p:ph type="title"/>
          </p:nvPr>
        </p:nvSpPr>
        <p:spPr>
          <a:xfrm>
            <a:off x="3804665" y="3019120"/>
            <a:ext cx="4566920" cy="1978025"/>
          </a:xfrm>
          <a:prstGeom prst="rect">
            <a:avLst/>
          </a:prstGeom>
        </p:spPr>
        <p:txBody>
          <a:bodyPr vert="horz" wrap="square" lIns="0" tIns="13335" rIns="0" bIns="0" rtlCol="0">
            <a:spAutoFit/>
          </a:bodyPr>
          <a:lstStyle/>
          <a:p>
            <a:pPr marL="12700" marR="5080">
              <a:lnSpc>
                <a:spcPct val="100000"/>
              </a:lnSpc>
              <a:spcBef>
                <a:spcPts val="105"/>
              </a:spcBef>
            </a:pPr>
            <a:r>
              <a:rPr sz="3200" b="0" spc="-100" dirty="0">
                <a:solidFill>
                  <a:srgbClr val="FFFFFF"/>
                </a:solidFill>
                <a:latin typeface="Cambria"/>
                <a:cs typeface="Cambria"/>
              </a:rPr>
              <a:t>The</a:t>
            </a:r>
            <a:r>
              <a:rPr sz="3200" b="0" spc="70" dirty="0">
                <a:solidFill>
                  <a:srgbClr val="FFFFFF"/>
                </a:solidFill>
                <a:latin typeface="Cambria"/>
                <a:cs typeface="Cambria"/>
              </a:rPr>
              <a:t> </a:t>
            </a:r>
            <a:r>
              <a:rPr sz="3200" b="0" spc="-100" dirty="0">
                <a:solidFill>
                  <a:srgbClr val="FFFFFF"/>
                </a:solidFill>
                <a:latin typeface="Cambria"/>
                <a:cs typeface="Cambria"/>
              </a:rPr>
              <a:t>people</a:t>
            </a:r>
            <a:r>
              <a:rPr sz="3200" b="0" spc="55" dirty="0">
                <a:solidFill>
                  <a:srgbClr val="FFFFFF"/>
                </a:solidFill>
                <a:latin typeface="Cambria"/>
                <a:cs typeface="Cambria"/>
              </a:rPr>
              <a:t> </a:t>
            </a:r>
            <a:r>
              <a:rPr sz="3200" b="0" spc="-130" dirty="0">
                <a:solidFill>
                  <a:srgbClr val="FFFFFF"/>
                </a:solidFill>
                <a:latin typeface="Cambria"/>
                <a:cs typeface="Cambria"/>
              </a:rPr>
              <a:t>vote</a:t>
            </a:r>
            <a:r>
              <a:rPr sz="3200" b="0" spc="50" dirty="0">
                <a:solidFill>
                  <a:srgbClr val="FFFFFF"/>
                </a:solidFill>
                <a:latin typeface="Cambria"/>
                <a:cs typeface="Cambria"/>
              </a:rPr>
              <a:t> </a:t>
            </a:r>
            <a:r>
              <a:rPr sz="3200" b="0" spc="-60" dirty="0">
                <a:solidFill>
                  <a:srgbClr val="FFFFFF"/>
                </a:solidFill>
                <a:latin typeface="Cambria"/>
                <a:cs typeface="Cambria"/>
              </a:rPr>
              <a:t>for</a:t>
            </a:r>
            <a:r>
              <a:rPr sz="3200" b="0" spc="65" dirty="0">
                <a:solidFill>
                  <a:srgbClr val="FFFFFF"/>
                </a:solidFill>
                <a:latin typeface="Cambria"/>
                <a:cs typeface="Cambria"/>
              </a:rPr>
              <a:t> </a:t>
            </a:r>
            <a:r>
              <a:rPr sz="3200" b="0" spc="-105" dirty="0">
                <a:solidFill>
                  <a:srgbClr val="FFFFFF"/>
                </a:solidFill>
                <a:latin typeface="Cambria"/>
                <a:cs typeface="Cambria"/>
              </a:rPr>
              <a:t>the </a:t>
            </a:r>
            <a:r>
              <a:rPr sz="3200" b="0" spc="-100" dirty="0">
                <a:solidFill>
                  <a:srgbClr val="FFFFFF"/>
                </a:solidFill>
                <a:latin typeface="Cambria"/>
                <a:cs typeface="Cambria"/>
              </a:rPr>
              <a:t> </a:t>
            </a:r>
            <a:r>
              <a:rPr sz="3200" b="0" u="sng" spc="-95" dirty="0">
                <a:solidFill>
                  <a:srgbClr val="FFFFFF"/>
                </a:solidFill>
                <a:uFill>
                  <a:solidFill>
                    <a:srgbClr val="FFFFFF"/>
                  </a:solidFill>
                </a:uFill>
                <a:latin typeface="Cambria"/>
                <a:cs typeface="Cambria"/>
              </a:rPr>
              <a:t>electors</a:t>
            </a:r>
            <a:r>
              <a:rPr sz="3200" b="0" spc="55" dirty="0">
                <a:solidFill>
                  <a:srgbClr val="FFFFFF"/>
                </a:solidFill>
                <a:latin typeface="Cambria"/>
                <a:cs typeface="Cambria"/>
              </a:rPr>
              <a:t> </a:t>
            </a:r>
            <a:r>
              <a:rPr sz="3200" b="0" spc="-20" dirty="0">
                <a:solidFill>
                  <a:srgbClr val="FFFFFF"/>
                </a:solidFill>
                <a:latin typeface="Cambria"/>
                <a:cs typeface="Cambria"/>
              </a:rPr>
              <a:t>in</a:t>
            </a:r>
            <a:r>
              <a:rPr sz="3200" b="0" spc="90" dirty="0">
                <a:solidFill>
                  <a:srgbClr val="FFFFFF"/>
                </a:solidFill>
                <a:latin typeface="Cambria"/>
                <a:cs typeface="Cambria"/>
              </a:rPr>
              <a:t> </a:t>
            </a:r>
            <a:r>
              <a:rPr sz="3200" b="0" spc="-105" dirty="0">
                <a:solidFill>
                  <a:srgbClr val="FFFFFF"/>
                </a:solidFill>
                <a:latin typeface="Cambria"/>
                <a:cs typeface="Cambria"/>
              </a:rPr>
              <a:t>November.</a:t>
            </a:r>
            <a:r>
              <a:rPr sz="3200" b="0" spc="55" dirty="0">
                <a:solidFill>
                  <a:srgbClr val="FFFFFF"/>
                </a:solidFill>
                <a:latin typeface="Cambria"/>
                <a:cs typeface="Cambria"/>
              </a:rPr>
              <a:t> </a:t>
            </a:r>
            <a:r>
              <a:rPr sz="3200" b="0" spc="-100" dirty="0">
                <a:solidFill>
                  <a:srgbClr val="FFFFFF"/>
                </a:solidFill>
                <a:latin typeface="Cambria"/>
                <a:cs typeface="Cambria"/>
              </a:rPr>
              <a:t>We </a:t>
            </a:r>
            <a:r>
              <a:rPr sz="3200" b="0" spc="-95" dirty="0">
                <a:solidFill>
                  <a:srgbClr val="FFFFFF"/>
                </a:solidFill>
                <a:latin typeface="Cambria"/>
                <a:cs typeface="Cambria"/>
              </a:rPr>
              <a:t> </a:t>
            </a:r>
            <a:r>
              <a:rPr sz="3200" b="0" spc="-60" dirty="0">
                <a:solidFill>
                  <a:srgbClr val="FFFFFF"/>
                </a:solidFill>
                <a:latin typeface="Cambria"/>
                <a:cs typeface="Cambria"/>
              </a:rPr>
              <a:t>don’t </a:t>
            </a:r>
            <a:r>
              <a:rPr sz="3200" b="0" spc="-130" dirty="0">
                <a:solidFill>
                  <a:srgbClr val="FFFFFF"/>
                </a:solidFill>
                <a:latin typeface="Cambria"/>
                <a:cs typeface="Cambria"/>
              </a:rPr>
              <a:t>vote</a:t>
            </a:r>
            <a:r>
              <a:rPr sz="3200" b="0" spc="-125" dirty="0">
                <a:solidFill>
                  <a:srgbClr val="FFFFFF"/>
                </a:solidFill>
                <a:latin typeface="Cambria"/>
                <a:cs typeface="Cambria"/>
              </a:rPr>
              <a:t> </a:t>
            </a:r>
            <a:r>
              <a:rPr sz="3200" b="0" spc="-75" dirty="0">
                <a:solidFill>
                  <a:srgbClr val="FFFFFF"/>
                </a:solidFill>
                <a:latin typeface="Cambria"/>
                <a:cs typeface="Cambria"/>
              </a:rPr>
              <a:t>directly </a:t>
            </a:r>
            <a:r>
              <a:rPr sz="3200" b="0" spc="-60" dirty="0">
                <a:solidFill>
                  <a:srgbClr val="FFFFFF"/>
                </a:solidFill>
                <a:latin typeface="Cambria"/>
                <a:cs typeface="Cambria"/>
              </a:rPr>
              <a:t>for </a:t>
            </a:r>
            <a:r>
              <a:rPr sz="3200" b="0" spc="-105" dirty="0">
                <a:solidFill>
                  <a:srgbClr val="FFFFFF"/>
                </a:solidFill>
                <a:latin typeface="Cambria"/>
                <a:cs typeface="Cambria"/>
              </a:rPr>
              <a:t>the </a:t>
            </a:r>
            <a:r>
              <a:rPr sz="3200" b="0" spc="-100" dirty="0">
                <a:solidFill>
                  <a:srgbClr val="FFFFFF"/>
                </a:solidFill>
                <a:latin typeface="Cambria"/>
                <a:cs typeface="Cambria"/>
              </a:rPr>
              <a:t> president</a:t>
            </a:r>
            <a:r>
              <a:rPr sz="3200" b="0" spc="60" dirty="0">
                <a:solidFill>
                  <a:srgbClr val="FFFFFF"/>
                </a:solidFill>
                <a:latin typeface="Cambria"/>
                <a:cs typeface="Cambria"/>
              </a:rPr>
              <a:t> </a:t>
            </a:r>
            <a:r>
              <a:rPr sz="3200" b="0" spc="-90" dirty="0">
                <a:solidFill>
                  <a:srgbClr val="FFFFFF"/>
                </a:solidFill>
                <a:latin typeface="Cambria"/>
                <a:cs typeface="Cambria"/>
              </a:rPr>
              <a:t>or</a:t>
            </a:r>
            <a:r>
              <a:rPr sz="3200" b="0" spc="80" dirty="0">
                <a:solidFill>
                  <a:srgbClr val="FFFFFF"/>
                </a:solidFill>
                <a:latin typeface="Cambria"/>
                <a:cs typeface="Cambria"/>
              </a:rPr>
              <a:t> </a:t>
            </a:r>
            <a:r>
              <a:rPr sz="3200" b="0" spc="-55" dirty="0">
                <a:solidFill>
                  <a:srgbClr val="FFFFFF"/>
                </a:solidFill>
                <a:latin typeface="Cambria"/>
                <a:cs typeface="Cambria"/>
              </a:rPr>
              <a:t>vice</a:t>
            </a:r>
            <a:r>
              <a:rPr sz="3200" b="0" spc="60" dirty="0">
                <a:solidFill>
                  <a:srgbClr val="FFFFFF"/>
                </a:solidFill>
                <a:latin typeface="Cambria"/>
                <a:cs typeface="Cambria"/>
              </a:rPr>
              <a:t> </a:t>
            </a:r>
            <a:r>
              <a:rPr sz="3200" b="0" spc="-80" dirty="0">
                <a:solidFill>
                  <a:srgbClr val="FFFFFF"/>
                </a:solidFill>
                <a:latin typeface="Cambria"/>
                <a:cs typeface="Cambria"/>
              </a:rPr>
              <a:t>president.</a:t>
            </a:r>
            <a:endParaRPr sz="3200" dirty="0">
              <a:latin typeface="Cambria"/>
              <a:cs typeface="Cambria"/>
            </a:endParaRPr>
          </a:p>
        </p:txBody>
      </p:sp>
      <p:sp>
        <p:nvSpPr>
          <p:cNvPr id="7" name="object 6">
            <a:extLst>
              <a:ext uri="{FF2B5EF4-FFF2-40B4-BE49-F238E27FC236}">
                <a16:creationId xmlns:a16="http://schemas.microsoft.com/office/drawing/2014/main" id="{EA917497-BDB1-D0FE-A39C-E240D9429E9C}"/>
              </a:ext>
            </a:extLst>
          </p:cNvPr>
          <p:cNvSpPr txBox="1">
            <a:spLocks/>
          </p:cNvSpPr>
          <p:nvPr/>
        </p:nvSpPr>
        <p:spPr>
          <a:xfrm rot="20404826">
            <a:off x="5247036" y="1735104"/>
            <a:ext cx="3240768" cy="505908"/>
          </a:xfrm>
          <a:prstGeom prst="rect">
            <a:avLst/>
          </a:prstGeom>
        </p:spPr>
        <p:txBody>
          <a:bodyPr vert="horz" wrap="square" lIns="0" tIns="13335" rIns="0" bIns="0" rtlCol="0">
            <a:spAutoFit/>
          </a:bodyPr>
          <a:lstStyle>
            <a:lvl1pPr>
              <a:defRPr>
                <a:latin typeface="+mj-lt"/>
                <a:ea typeface="+mj-ea"/>
                <a:cs typeface="+mj-cs"/>
              </a:defRPr>
            </a:lvl1pPr>
          </a:lstStyle>
          <a:p>
            <a:pPr marL="12700" marR="5080">
              <a:spcBef>
                <a:spcPts val="105"/>
              </a:spcBef>
            </a:pPr>
            <a:r>
              <a:rPr lang="en-US" sz="3200" kern="0" spc="-100" dirty="0">
                <a:solidFill>
                  <a:srgbClr val="FFFF00"/>
                </a:solidFill>
                <a:latin typeface="Cambria"/>
                <a:cs typeface="Cambria"/>
              </a:rPr>
              <a:t>Elite Democracy</a:t>
            </a:r>
            <a:endParaRPr lang="en-US" sz="3200" kern="0" dirty="0">
              <a:solidFill>
                <a:srgbClr val="FFFF00"/>
              </a:solidFill>
              <a:latin typeface="Cambria"/>
              <a:cs typeface="Cambr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06551"/>
            <a:ext cx="1887220" cy="4516120"/>
          </a:xfrm>
          <a:custGeom>
            <a:avLst/>
            <a:gdLst/>
            <a:ahLst/>
            <a:cxnLst/>
            <a:rect l="l" t="t" r="r" b="b"/>
            <a:pathLst>
              <a:path w="1887220" h="4516120">
                <a:moveTo>
                  <a:pt x="1886712" y="0"/>
                </a:moveTo>
                <a:lnTo>
                  <a:pt x="0" y="0"/>
                </a:lnTo>
                <a:lnTo>
                  <a:pt x="0" y="4515612"/>
                </a:lnTo>
                <a:lnTo>
                  <a:pt x="1886712" y="4515612"/>
                </a:lnTo>
                <a:lnTo>
                  <a:pt x="1886712" y="0"/>
                </a:lnTo>
                <a:close/>
              </a:path>
            </a:pathLst>
          </a:custGeom>
          <a:solidFill>
            <a:srgbClr val="BC4643"/>
          </a:solidFill>
        </p:spPr>
        <p:txBody>
          <a:bodyPr wrap="square" lIns="0" tIns="0" rIns="0" bIns="0" rtlCol="0"/>
          <a:lstStyle/>
          <a:p>
            <a:endParaRPr/>
          </a:p>
        </p:txBody>
      </p:sp>
      <p:sp>
        <p:nvSpPr>
          <p:cNvPr id="3" name="object 3"/>
          <p:cNvSpPr txBox="1">
            <a:spLocks noGrp="1"/>
          </p:cNvSpPr>
          <p:nvPr>
            <p:ph type="title"/>
          </p:nvPr>
        </p:nvSpPr>
        <p:spPr>
          <a:xfrm>
            <a:off x="712114" y="77850"/>
            <a:ext cx="7638415" cy="452120"/>
          </a:xfrm>
          <a:prstGeom prst="rect">
            <a:avLst/>
          </a:prstGeom>
        </p:spPr>
        <p:txBody>
          <a:bodyPr vert="horz" wrap="square" lIns="0" tIns="12065" rIns="0" bIns="0" rtlCol="0">
            <a:spAutoFit/>
          </a:bodyPr>
          <a:lstStyle/>
          <a:p>
            <a:pPr marL="12700">
              <a:lnSpc>
                <a:spcPct val="100000"/>
              </a:lnSpc>
              <a:spcBef>
                <a:spcPts val="95"/>
              </a:spcBef>
            </a:pPr>
            <a:r>
              <a:rPr sz="2800" b="0" dirty="0">
                <a:latin typeface="Franklin Gothic Medium"/>
                <a:cs typeface="Franklin Gothic Medium"/>
              </a:rPr>
              <a:t>GENERAL</a:t>
            </a:r>
            <a:r>
              <a:rPr sz="2800" b="0" spc="-30" dirty="0">
                <a:latin typeface="Franklin Gothic Medium"/>
                <a:cs typeface="Franklin Gothic Medium"/>
              </a:rPr>
              <a:t> </a:t>
            </a:r>
            <a:r>
              <a:rPr sz="2800" b="0" spc="-5" dirty="0">
                <a:latin typeface="Franklin Gothic Medium"/>
                <a:cs typeface="Franklin Gothic Medium"/>
              </a:rPr>
              <a:t>ELECTION</a:t>
            </a:r>
            <a:r>
              <a:rPr sz="2800" b="0" spc="-20" dirty="0">
                <a:latin typeface="Franklin Gothic Medium"/>
                <a:cs typeface="Franklin Gothic Medium"/>
              </a:rPr>
              <a:t> </a:t>
            </a:r>
            <a:r>
              <a:rPr sz="2800" b="0" spc="-5" dirty="0">
                <a:latin typeface="Franklin Gothic Medium"/>
                <a:cs typeface="Franklin Gothic Medium"/>
              </a:rPr>
              <a:t>–</a:t>
            </a:r>
            <a:r>
              <a:rPr sz="2800" b="0" dirty="0">
                <a:latin typeface="Franklin Gothic Medium"/>
                <a:cs typeface="Franklin Gothic Medium"/>
              </a:rPr>
              <a:t> WINNING</a:t>
            </a:r>
            <a:r>
              <a:rPr sz="2800" b="0" spc="-10" dirty="0">
                <a:latin typeface="Franklin Gothic Medium"/>
                <a:cs typeface="Franklin Gothic Medium"/>
              </a:rPr>
              <a:t> </a:t>
            </a:r>
            <a:r>
              <a:rPr sz="2800" b="0" spc="-5" dirty="0">
                <a:latin typeface="Franklin Gothic Medium"/>
                <a:cs typeface="Franklin Gothic Medium"/>
              </a:rPr>
              <a:t>THE</a:t>
            </a:r>
            <a:r>
              <a:rPr sz="2800" b="0" spc="-20" dirty="0">
                <a:latin typeface="Franklin Gothic Medium"/>
                <a:cs typeface="Franklin Gothic Medium"/>
              </a:rPr>
              <a:t> </a:t>
            </a:r>
            <a:r>
              <a:rPr sz="2800" b="0" dirty="0">
                <a:latin typeface="Franklin Gothic Medium"/>
                <a:cs typeface="Franklin Gothic Medium"/>
              </a:rPr>
              <a:t>PRESIDENCY</a:t>
            </a:r>
            <a:endParaRPr sz="2800">
              <a:latin typeface="Franklin Gothic Medium"/>
              <a:cs typeface="Franklin Gothic Medium"/>
            </a:endParaRPr>
          </a:p>
        </p:txBody>
      </p:sp>
      <p:sp>
        <p:nvSpPr>
          <p:cNvPr id="4" name="object 4"/>
          <p:cNvSpPr txBox="1"/>
          <p:nvPr/>
        </p:nvSpPr>
        <p:spPr>
          <a:xfrm>
            <a:off x="-9591" y="741894"/>
            <a:ext cx="1803058" cy="4323756"/>
          </a:xfrm>
          <a:prstGeom prst="rect">
            <a:avLst/>
          </a:prstGeom>
        </p:spPr>
        <p:txBody>
          <a:bodyPr vert="vert270" wrap="square" lIns="0" tIns="115570" rIns="0" bIns="0" rtlCol="0">
            <a:spAutoFit/>
          </a:bodyPr>
          <a:lstStyle/>
          <a:p>
            <a:pPr algn="ctr">
              <a:lnSpc>
                <a:spcPct val="100000"/>
              </a:lnSpc>
              <a:spcBef>
                <a:spcPts val="910"/>
              </a:spcBef>
            </a:pPr>
            <a:r>
              <a:rPr sz="8000" spc="-5" dirty="0">
                <a:latin typeface="Arial Black"/>
                <a:cs typeface="Arial Black"/>
              </a:rPr>
              <a:t>STEP</a:t>
            </a:r>
            <a:r>
              <a:rPr sz="8000" spc="-95" dirty="0">
                <a:latin typeface="Arial Black"/>
                <a:cs typeface="Arial Black"/>
              </a:rPr>
              <a:t> </a:t>
            </a:r>
            <a:r>
              <a:rPr sz="8000" dirty="0">
                <a:latin typeface="Arial Black"/>
                <a:cs typeface="Arial Black"/>
              </a:rPr>
              <a:t>3</a:t>
            </a:r>
          </a:p>
          <a:p>
            <a:pPr algn="ctr">
              <a:lnSpc>
                <a:spcPct val="100000"/>
              </a:lnSpc>
              <a:spcBef>
                <a:spcPts val="1130"/>
              </a:spcBef>
            </a:pPr>
            <a:r>
              <a:rPr sz="2800" spc="-5" dirty="0">
                <a:latin typeface="Arial Black"/>
                <a:cs typeface="Arial Black"/>
              </a:rPr>
              <a:t>General </a:t>
            </a:r>
            <a:r>
              <a:rPr sz="2800" spc="-10" dirty="0">
                <a:latin typeface="Arial Black"/>
                <a:cs typeface="Arial Black"/>
              </a:rPr>
              <a:t>Election</a:t>
            </a:r>
            <a:endParaRPr sz="2800" dirty="0">
              <a:latin typeface="Arial Black"/>
              <a:cs typeface="Arial Black"/>
            </a:endParaRPr>
          </a:p>
        </p:txBody>
      </p:sp>
      <p:sp>
        <p:nvSpPr>
          <p:cNvPr id="5" name="object 5"/>
          <p:cNvSpPr txBox="1"/>
          <p:nvPr/>
        </p:nvSpPr>
        <p:spPr>
          <a:xfrm>
            <a:off x="1968754" y="618870"/>
            <a:ext cx="7029450" cy="1245870"/>
          </a:xfrm>
          <a:prstGeom prst="rect">
            <a:avLst/>
          </a:prstGeom>
        </p:spPr>
        <p:txBody>
          <a:bodyPr vert="horz" wrap="square" lIns="0" tIns="13335" rIns="0" bIns="0" rtlCol="0">
            <a:spAutoFit/>
          </a:bodyPr>
          <a:lstStyle/>
          <a:p>
            <a:pPr marL="12700" marR="5080">
              <a:lnSpc>
                <a:spcPct val="100000"/>
              </a:lnSpc>
              <a:spcBef>
                <a:spcPts val="105"/>
              </a:spcBef>
            </a:pPr>
            <a:r>
              <a:rPr sz="2000" spc="-60" dirty="0">
                <a:latin typeface="Cambria"/>
                <a:cs typeface="Cambria"/>
              </a:rPr>
              <a:t>The</a:t>
            </a:r>
            <a:r>
              <a:rPr sz="2000" spc="30" dirty="0">
                <a:latin typeface="Cambria"/>
                <a:cs typeface="Cambria"/>
              </a:rPr>
              <a:t> </a:t>
            </a:r>
            <a:r>
              <a:rPr sz="2000" spc="-55" dirty="0">
                <a:latin typeface="Cambria"/>
                <a:cs typeface="Cambria"/>
              </a:rPr>
              <a:t>presidential</a:t>
            </a:r>
            <a:r>
              <a:rPr sz="2000" spc="30" dirty="0">
                <a:latin typeface="Cambria"/>
                <a:cs typeface="Cambria"/>
              </a:rPr>
              <a:t> </a:t>
            </a:r>
            <a:r>
              <a:rPr sz="2000" spc="-60" dirty="0">
                <a:latin typeface="Cambria"/>
                <a:cs typeface="Cambria"/>
              </a:rPr>
              <a:t>candidates</a:t>
            </a:r>
            <a:r>
              <a:rPr sz="2000" spc="20" dirty="0">
                <a:latin typeface="Cambria"/>
                <a:cs typeface="Cambria"/>
              </a:rPr>
              <a:t> </a:t>
            </a:r>
            <a:r>
              <a:rPr sz="2000" spc="-35" dirty="0">
                <a:latin typeface="Cambria"/>
                <a:cs typeface="Cambria"/>
              </a:rPr>
              <a:t>campaign</a:t>
            </a:r>
            <a:r>
              <a:rPr sz="2000" spc="10" dirty="0">
                <a:latin typeface="Cambria"/>
                <a:cs typeface="Cambria"/>
              </a:rPr>
              <a:t> </a:t>
            </a:r>
            <a:r>
              <a:rPr sz="2000" spc="-40" dirty="0">
                <a:latin typeface="Cambria"/>
                <a:cs typeface="Cambria"/>
              </a:rPr>
              <a:t>throughout</a:t>
            </a:r>
            <a:r>
              <a:rPr sz="2000" spc="25" dirty="0">
                <a:latin typeface="Cambria"/>
                <a:cs typeface="Cambria"/>
              </a:rPr>
              <a:t> </a:t>
            </a:r>
            <a:r>
              <a:rPr sz="2000" spc="-60" dirty="0">
                <a:latin typeface="Cambria"/>
                <a:cs typeface="Cambria"/>
              </a:rPr>
              <a:t>the</a:t>
            </a:r>
            <a:r>
              <a:rPr sz="2000" spc="35" dirty="0">
                <a:latin typeface="Cambria"/>
                <a:cs typeface="Cambria"/>
              </a:rPr>
              <a:t> </a:t>
            </a:r>
            <a:r>
              <a:rPr sz="2000" spc="-40" dirty="0">
                <a:latin typeface="Cambria"/>
                <a:cs typeface="Cambria"/>
              </a:rPr>
              <a:t>country</a:t>
            </a:r>
            <a:r>
              <a:rPr sz="2000" spc="15" dirty="0">
                <a:latin typeface="Cambria"/>
                <a:cs typeface="Cambria"/>
              </a:rPr>
              <a:t> </a:t>
            </a:r>
            <a:r>
              <a:rPr sz="2000" spc="-85" dirty="0">
                <a:latin typeface="Cambria"/>
                <a:cs typeface="Cambria"/>
              </a:rPr>
              <a:t>to </a:t>
            </a:r>
            <a:r>
              <a:rPr sz="2000" spc="-80" dirty="0">
                <a:latin typeface="Cambria"/>
                <a:cs typeface="Cambria"/>
              </a:rPr>
              <a:t> </a:t>
            </a:r>
            <a:r>
              <a:rPr sz="2000" spc="-20" dirty="0">
                <a:latin typeface="Cambria"/>
                <a:cs typeface="Cambria"/>
              </a:rPr>
              <a:t>win</a:t>
            </a:r>
            <a:r>
              <a:rPr sz="2000" spc="20" dirty="0">
                <a:latin typeface="Cambria"/>
                <a:cs typeface="Cambria"/>
              </a:rPr>
              <a:t> </a:t>
            </a:r>
            <a:r>
              <a:rPr sz="2000" spc="-60" dirty="0">
                <a:latin typeface="Cambria"/>
                <a:cs typeface="Cambria"/>
              </a:rPr>
              <a:t>the</a:t>
            </a:r>
            <a:r>
              <a:rPr sz="2000" spc="25" dirty="0">
                <a:latin typeface="Cambria"/>
                <a:cs typeface="Cambria"/>
              </a:rPr>
              <a:t> </a:t>
            </a:r>
            <a:r>
              <a:rPr sz="2000" spc="-60" dirty="0">
                <a:latin typeface="Cambria"/>
                <a:cs typeface="Cambria"/>
              </a:rPr>
              <a:t>support</a:t>
            </a:r>
            <a:r>
              <a:rPr sz="2000" spc="35" dirty="0">
                <a:latin typeface="Cambria"/>
                <a:cs typeface="Cambria"/>
              </a:rPr>
              <a:t> </a:t>
            </a:r>
            <a:r>
              <a:rPr sz="2000" spc="-25" dirty="0">
                <a:latin typeface="Cambria"/>
                <a:cs typeface="Cambria"/>
              </a:rPr>
              <a:t>of</a:t>
            </a:r>
            <a:r>
              <a:rPr sz="2000" spc="220" dirty="0">
                <a:latin typeface="Cambria"/>
                <a:cs typeface="Cambria"/>
              </a:rPr>
              <a:t> </a:t>
            </a:r>
            <a:r>
              <a:rPr sz="2000" spc="-60" dirty="0">
                <a:latin typeface="Cambria"/>
                <a:cs typeface="Cambria"/>
              </a:rPr>
              <a:t>the</a:t>
            </a:r>
            <a:r>
              <a:rPr sz="2000" spc="30" dirty="0">
                <a:latin typeface="Cambria"/>
                <a:cs typeface="Cambria"/>
              </a:rPr>
              <a:t> </a:t>
            </a:r>
            <a:r>
              <a:rPr sz="2000" spc="-45" dirty="0">
                <a:latin typeface="Cambria"/>
                <a:cs typeface="Cambria"/>
              </a:rPr>
              <a:t>general</a:t>
            </a:r>
            <a:r>
              <a:rPr sz="2000" spc="25" dirty="0">
                <a:latin typeface="Cambria"/>
                <a:cs typeface="Cambria"/>
              </a:rPr>
              <a:t> </a:t>
            </a:r>
            <a:r>
              <a:rPr sz="2000" spc="-35" dirty="0">
                <a:latin typeface="Cambria"/>
                <a:cs typeface="Cambria"/>
              </a:rPr>
              <a:t>population.</a:t>
            </a:r>
            <a:r>
              <a:rPr sz="2000" spc="40" dirty="0">
                <a:latin typeface="Cambria"/>
                <a:cs typeface="Cambria"/>
              </a:rPr>
              <a:t> </a:t>
            </a:r>
            <a:r>
              <a:rPr sz="2000" spc="35" dirty="0">
                <a:latin typeface="Cambria"/>
                <a:cs typeface="Cambria"/>
              </a:rPr>
              <a:t>Much</a:t>
            </a:r>
            <a:r>
              <a:rPr sz="2000" spc="15" dirty="0">
                <a:latin typeface="Cambria"/>
                <a:cs typeface="Cambria"/>
              </a:rPr>
              <a:t> </a:t>
            </a:r>
            <a:r>
              <a:rPr sz="2000" spc="-25" dirty="0">
                <a:latin typeface="Cambria"/>
                <a:cs typeface="Cambria"/>
              </a:rPr>
              <a:t>of</a:t>
            </a:r>
            <a:r>
              <a:rPr sz="2000" spc="215" dirty="0">
                <a:latin typeface="Cambria"/>
                <a:cs typeface="Cambria"/>
              </a:rPr>
              <a:t> </a:t>
            </a:r>
            <a:r>
              <a:rPr sz="2000" spc="-60" dirty="0">
                <a:latin typeface="Cambria"/>
                <a:cs typeface="Cambria"/>
              </a:rPr>
              <a:t>the</a:t>
            </a:r>
            <a:r>
              <a:rPr sz="2000" spc="30" dirty="0">
                <a:latin typeface="Cambria"/>
                <a:cs typeface="Cambria"/>
              </a:rPr>
              <a:t> </a:t>
            </a:r>
            <a:r>
              <a:rPr sz="2000" spc="-50" dirty="0">
                <a:latin typeface="Cambria"/>
                <a:cs typeface="Cambria"/>
              </a:rPr>
              <a:t>candidates’ </a:t>
            </a:r>
            <a:r>
              <a:rPr sz="2000" spc="-425" dirty="0">
                <a:latin typeface="Cambria"/>
                <a:cs typeface="Cambria"/>
              </a:rPr>
              <a:t> </a:t>
            </a:r>
            <a:r>
              <a:rPr sz="2000" spc="-50" dirty="0">
                <a:latin typeface="Cambria"/>
                <a:cs typeface="Cambria"/>
              </a:rPr>
              <a:t>time, </a:t>
            </a:r>
            <a:r>
              <a:rPr sz="2000" spc="-35" dirty="0">
                <a:latin typeface="Cambria"/>
                <a:cs typeface="Cambria"/>
              </a:rPr>
              <a:t>particularly </a:t>
            </a:r>
            <a:r>
              <a:rPr sz="2000" spc="-10" dirty="0">
                <a:latin typeface="Cambria"/>
                <a:cs typeface="Cambria"/>
              </a:rPr>
              <a:t>in </a:t>
            </a:r>
            <a:r>
              <a:rPr sz="2000" spc="-60" dirty="0">
                <a:latin typeface="Cambria"/>
                <a:cs typeface="Cambria"/>
              </a:rPr>
              <a:t>the </a:t>
            </a:r>
            <a:r>
              <a:rPr sz="2000" spc="-50" dirty="0">
                <a:latin typeface="Cambria"/>
                <a:cs typeface="Cambria"/>
              </a:rPr>
              <a:t>later </a:t>
            </a:r>
            <a:r>
              <a:rPr sz="2000" spc="-100" dirty="0">
                <a:latin typeface="Cambria"/>
                <a:cs typeface="Cambria"/>
              </a:rPr>
              <a:t>stages</a:t>
            </a:r>
            <a:r>
              <a:rPr sz="2000" spc="240" dirty="0">
                <a:latin typeface="Cambria"/>
                <a:cs typeface="Cambria"/>
              </a:rPr>
              <a:t> </a:t>
            </a:r>
            <a:r>
              <a:rPr sz="2000" spc="-25" dirty="0">
                <a:latin typeface="Cambria"/>
                <a:cs typeface="Cambria"/>
              </a:rPr>
              <a:t>of</a:t>
            </a:r>
            <a:r>
              <a:rPr sz="2000" spc="390" dirty="0">
                <a:latin typeface="Cambria"/>
                <a:cs typeface="Cambria"/>
              </a:rPr>
              <a:t> </a:t>
            </a:r>
            <a:r>
              <a:rPr sz="2000" spc="-60" dirty="0">
                <a:latin typeface="Cambria"/>
                <a:cs typeface="Cambria"/>
              </a:rPr>
              <a:t>the </a:t>
            </a:r>
            <a:r>
              <a:rPr sz="2000" spc="-25" dirty="0">
                <a:latin typeface="Cambria"/>
                <a:cs typeface="Cambria"/>
              </a:rPr>
              <a:t>campaign, </a:t>
            </a:r>
            <a:r>
              <a:rPr sz="2000" spc="-15" dirty="0">
                <a:latin typeface="Cambria"/>
                <a:cs typeface="Cambria"/>
              </a:rPr>
              <a:t>will </a:t>
            </a:r>
            <a:r>
              <a:rPr sz="2000" spc="-85" dirty="0">
                <a:latin typeface="Cambria"/>
                <a:cs typeface="Cambria"/>
              </a:rPr>
              <a:t>be</a:t>
            </a:r>
            <a:r>
              <a:rPr sz="2000" spc="270" dirty="0">
                <a:latin typeface="Cambria"/>
                <a:cs typeface="Cambria"/>
              </a:rPr>
              <a:t> </a:t>
            </a:r>
            <a:r>
              <a:rPr sz="2000" spc="-75" dirty="0">
                <a:latin typeface="Cambria"/>
                <a:cs typeface="Cambria"/>
              </a:rPr>
              <a:t>spent </a:t>
            </a:r>
            <a:r>
              <a:rPr sz="2000" spc="-70" dirty="0">
                <a:latin typeface="Cambria"/>
                <a:cs typeface="Cambria"/>
              </a:rPr>
              <a:t> </a:t>
            </a:r>
            <a:r>
              <a:rPr sz="2000" spc="-10" dirty="0">
                <a:latin typeface="Cambria"/>
                <a:cs typeface="Cambria"/>
              </a:rPr>
              <a:t>in</a:t>
            </a:r>
            <a:r>
              <a:rPr sz="2000" spc="30" dirty="0">
                <a:latin typeface="Cambria"/>
                <a:cs typeface="Cambria"/>
              </a:rPr>
              <a:t> </a:t>
            </a:r>
            <a:r>
              <a:rPr sz="2000" spc="-60" dirty="0">
                <a:latin typeface="Cambria"/>
                <a:cs typeface="Cambria"/>
              </a:rPr>
              <a:t>the</a:t>
            </a:r>
            <a:r>
              <a:rPr sz="2000" spc="25" dirty="0">
                <a:latin typeface="Cambria"/>
                <a:cs typeface="Cambria"/>
              </a:rPr>
              <a:t> </a:t>
            </a:r>
            <a:r>
              <a:rPr sz="2000" spc="-60" dirty="0">
                <a:latin typeface="Cambria"/>
                <a:cs typeface="Cambria"/>
              </a:rPr>
              <a:t>contentious</a:t>
            </a:r>
            <a:r>
              <a:rPr sz="2000" spc="25" dirty="0">
                <a:latin typeface="Cambria"/>
                <a:cs typeface="Cambria"/>
              </a:rPr>
              <a:t> </a:t>
            </a:r>
            <a:r>
              <a:rPr sz="2000" spc="60" dirty="0">
                <a:latin typeface="Cambria"/>
                <a:cs typeface="Cambria"/>
              </a:rPr>
              <a:t>“</a:t>
            </a:r>
            <a:r>
              <a:rPr sz="2000" b="1" spc="60" dirty="0">
                <a:solidFill>
                  <a:srgbClr val="FF0000"/>
                </a:solidFill>
                <a:latin typeface="Cambria"/>
                <a:cs typeface="Cambria"/>
              </a:rPr>
              <a:t>SWING</a:t>
            </a:r>
            <a:r>
              <a:rPr sz="2000" spc="60" dirty="0">
                <a:latin typeface="Cambria"/>
                <a:cs typeface="Cambria"/>
              </a:rPr>
              <a:t>”</a:t>
            </a:r>
            <a:r>
              <a:rPr sz="2000" spc="20" dirty="0">
                <a:latin typeface="Cambria"/>
                <a:cs typeface="Cambria"/>
              </a:rPr>
              <a:t> </a:t>
            </a:r>
            <a:r>
              <a:rPr sz="2000" spc="-85" dirty="0">
                <a:latin typeface="Cambria"/>
                <a:cs typeface="Cambria"/>
              </a:rPr>
              <a:t>states.</a:t>
            </a:r>
            <a:endParaRPr sz="2000" dirty="0">
              <a:latin typeface="Cambria"/>
              <a:cs typeface="Cambria"/>
            </a:endParaRPr>
          </a:p>
        </p:txBody>
      </p:sp>
      <p:sp>
        <p:nvSpPr>
          <p:cNvPr id="6" name="object 6"/>
          <p:cNvSpPr txBox="1"/>
          <p:nvPr/>
        </p:nvSpPr>
        <p:spPr>
          <a:xfrm>
            <a:off x="1958720" y="3900627"/>
            <a:ext cx="6929755" cy="878840"/>
          </a:xfrm>
          <a:prstGeom prst="rect">
            <a:avLst/>
          </a:prstGeom>
        </p:spPr>
        <p:txBody>
          <a:bodyPr vert="horz" wrap="square" lIns="0" tIns="12065" rIns="0" bIns="0" rtlCol="0">
            <a:spAutoFit/>
          </a:bodyPr>
          <a:lstStyle/>
          <a:p>
            <a:pPr marL="2687320" marR="5080" indent="-2675255">
              <a:lnSpc>
                <a:spcPct val="100000"/>
              </a:lnSpc>
              <a:spcBef>
                <a:spcPts val="95"/>
              </a:spcBef>
            </a:pPr>
            <a:r>
              <a:rPr sz="2800" spc="-5" dirty="0">
                <a:solidFill>
                  <a:srgbClr val="FFFFFF"/>
                </a:solidFill>
                <a:latin typeface="Cambria"/>
                <a:cs typeface="Cambria"/>
              </a:rPr>
              <a:t>What</a:t>
            </a:r>
            <a:r>
              <a:rPr sz="2800" spc="45" dirty="0">
                <a:solidFill>
                  <a:srgbClr val="FFFFFF"/>
                </a:solidFill>
                <a:latin typeface="Cambria"/>
                <a:cs typeface="Cambria"/>
              </a:rPr>
              <a:t> </a:t>
            </a:r>
            <a:r>
              <a:rPr sz="2800" spc="-110" dirty="0">
                <a:solidFill>
                  <a:srgbClr val="FFFFFF"/>
                </a:solidFill>
                <a:latin typeface="Cambria"/>
                <a:cs typeface="Cambria"/>
              </a:rPr>
              <a:t>do</a:t>
            </a:r>
            <a:r>
              <a:rPr sz="2800" spc="95" dirty="0">
                <a:solidFill>
                  <a:srgbClr val="FFFFFF"/>
                </a:solidFill>
                <a:latin typeface="Cambria"/>
                <a:cs typeface="Cambria"/>
              </a:rPr>
              <a:t> </a:t>
            </a:r>
            <a:r>
              <a:rPr sz="2800" spc="-85" dirty="0">
                <a:solidFill>
                  <a:srgbClr val="FFFFFF"/>
                </a:solidFill>
                <a:latin typeface="Cambria"/>
                <a:cs typeface="Cambria"/>
              </a:rPr>
              <a:t>you</a:t>
            </a:r>
            <a:r>
              <a:rPr sz="2800" spc="80" dirty="0">
                <a:solidFill>
                  <a:srgbClr val="FFFFFF"/>
                </a:solidFill>
                <a:latin typeface="Cambria"/>
                <a:cs typeface="Cambria"/>
              </a:rPr>
              <a:t> </a:t>
            </a:r>
            <a:r>
              <a:rPr sz="2800" spc="-50" dirty="0">
                <a:solidFill>
                  <a:srgbClr val="FFFFFF"/>
                </a:solidFill>
                <a:latin typeface="Cambria"/>
                <a:cs typeface="Cambria"/>
              </a:rPr>
              <a:t>think</a:t>
            </a:r>
            <a:r>
              <a:rPr sz="2800" spc="50" dirty="0">
                <a:solidFill>
                  <a:srgbClr val="FFFFFF"/>
                </a:solidFill>
                <a:latin typeface="Cambria"/>
                <a:cs typeface="Cambria"/>
              </a:rPr>
              <a:t> </a:t>
            </a:r>
            <a:r>
              <a:rPr sz="2800" spc="-80" dirty="0">
                <a:solidFill>
                  <a:srgbClr val="FFFFFF"/>
                </a:solidFill>
                <a:latin typeface="Cambria"/>
                <a:cs typeface="Cambria"/>
              </a:rPr>
              <a:t>about</a:t>
            </a:r>
            <a:r>
              <a:rPr sz="2800" spc="50" dirty="0">
                <a:solidFill>
                  <a:srgbClr val="FFFFFF"/>
                </a:solidFill>
                <a:latin typeface="Cambria"/>
                <a:cs typeface="Cambria"/>
              </a:rPr>
              <a:t> </a:t>
            </a:r>
            <a:r>
              <a:rPr sz="2800" spc="-90" dirty="0">
                <a:solidFill>
                  <a:srgbClr val="FFFFFF"/>
                </a:solidFill>
                <a:latin typeface="Cambria"/>
                <a:cs typeface="Cambria"/>
              </a:rPr>
              <a:t>the</a:t>
            </a:r>
            <a:r>
              <a:rPr sz="2800" spc="50" dirty="0">
                <a:solidFill>
                  <a:srgbClr val="FFFFFF"/>
                </a:solidFill>
                <a:latin typeface="Cambria"/>
                <a:cs typeface="Cambria"/>
              </a:rPr>
              <a:t> </a:t>
            </a:r>
            <a:r>
              <a:rPr sz="2800" spc="-45" dirty="0">
                <a:solidFill>
                  <a:srgbClr val="FFFFFF"/>
                </a:solidFill>
                <a:latin typeface="Cambria"/>
                <a:cs typeface="Cambria"/>
              </a:rPr>
              <a:t>campaign</a:t>
            </a:r>
            <a:r>
              <a:rPr sz="2800" spc="60" dirty="0">
                <a:solidFill>
                  <a:srgbClr val="FFFFFF"/>
                </a:solidFill>
                <a:latin typeface="Cambria"/>
                <a:cs typeface="Cambria"/>
              </a:rPr>
              <a:t> </a:t>
            </a:r>
            <a:r>
              <a:rPr sz="2800" spc="-114" dirty="0">
                <a:solidFill>
                  <a:srgbClr val="FFFFFF"/>
                </a:solidFill>
                <a:latin typeface="Cambria"/>
                <a:cs typeface="Cambria"/>
              </a:rPr>
              <a:t>ads</a:t>
            </a:r>
            <a:r>
              <a:rPr sz="2800" spc="85" dirty="0">
                <a:solidFill>
                  <a:srgbClr val="FFFFFF"/>
                </a:solidFill>
                <a:latin typeface="Cambria"/>
                <a:cs typeface="Cambria"/>
              </a:rPr>
              <a:t> </a:t>
            </a:r>
            <a:r>
              <a:rPr sz="2800" spc="-85" dirty="0">
                <a:solidFill>
                  <a:srgbClr val="FFFFFF"/>
                </a:solidFill>
                <a:latin typeface="Cambria"/>
                <a:cs typeface="Cambria"/>
              </a:rPr>
              <a:t>you </a:t>
            </a:r>
            <a:r>
              <a:rPr sz="2800" spc="-600" dirty="0">
                <a:solidFill>
                  <a:srgbClr val="FFFFFF"/>
                </a:solidFill>
                <a:latin typeface="Cambria"/>
                <a:cs typeface="Cambria"/>
              </a:rPr>
              <a:t> </a:t>
            </a:r>
            <a:r>
              <a:rPr sz="2800" spc="-90" dirty="0">
                <a:solidFill>
                  <a:srgbClr val="FFFFFF"/>
                </a:solidFill>
                <a:latin typeface="Cambria"/>
                <a:cs typeface="Cambria"/>
              </a:rPr>
              <a:t>have</a:t>
            </a:r>
            <a:r>
              <a:rPr sz="2800" spc="55" dirty="0">
                <a:solidFill>
                  <a:srgbClr val="FFFFFF"/>
                </a:solidFill>
                <a:latin typeface="Cambria"/>
                <a:cs typeface="Cambria"/>
              </a:rPr>
              <a:t> </a:t>
            </a:r>
            <a:r>
              <a:rPr sz="2800" spc="-80" dirty="0">
                <a:solidFill>
                  <a:srgbClr val="FFFFFF"/>
                </a:solidFill>
                <a:latin typeface="Cambria"/>
                <a:cs typeface="Cambria"/>
              </a:rPr>
              <a:t>seen?</a:t>
            </a:r>
            <a:endParaRPr sz="2800">
              <a:latin typeface="Cambria"/>
              <a:cs typeface="Cambria"/>
            </a:endParaRPr>
          </a:p>
        </p:txBody>
      </p:sp>
      <p:grpSp>
        <p:nvGrpSpPr>
          <p:cNvPr id="7" name="object 7"/>
          <p:cNvGrpSpPr/>
          <p:nvPr/>
        </p:nvGrpSpPr>
        <p:grpSpPr>
          <a:xfrm>
            <a:off x="1877567" y="1917192"/>
            <a:ext cx="7259320" cy="3176270"/>
            <a:chOff x="1877567" y="1917192"/>
            <a:chExt cx="7259320" cy="3176270"/>
          </a:xfrm>
        </p:grpSpPr>
        <p:pic>
          <p:nvPicPr>
            <p:cNvPr id="8" name="object 8"/>
            <p:cNvPicPr/>
            <p:nvPr/>
          </p:nvPicPr>
          <p:blipFill>
            <a:blip r:embed="rId2" cstate="print"/>
            <a:stretch>
              <a:fillRect/>
            </a:stretch>
          </p:blipFill>
          <p:spPr>
            <a:xfrm>
              <a:off x="2999231" y="1917192"/>
              <a:ext cx="4773168" cy="1804416"/>
            </a:xfrm>
            <a:prstGeom prst="rect">
              <a:avLst/>
            </a:prstGeom>
          </p:spPr>
        </p:pic>
        <p:pic>
          <p:nvPicPr>
            <p:cNvPr id="9" name="object 9"/>
            <p:cNvPicPr/>
            <p:nvPr/>
          </p:nvPicPr>
          <p:blipFill>
            <a:blip r:embed="rId3" cstate="print"/>
            <a:stretch>
              <a:fillRect/>
            </a:stretch>
          </p:blipFill>
          <p:spPr>
            <a:xfrm>
              <a:off x="6711102" y="2343363"/>
              <a:ext cx="1839648" cy="1240150"/>
            </a:xfrm>
            <a:prstGeom prst="rect">
              <a:avLst/>
            </a:prstGeom>
          </p:spPr>
        </p:pic>
        <p:pic>
          <p:nvPicPr>
            <p:cNvPr id="10" name="object 10"/>
            <p:cNvPicPr/>
            <p:nvPr/>
          </p:nvPicPr>
          <p:blipFill>
            <a:blip r:embed="rId4" cstate="print"/>
            <a:stretch>
              <a:fillRect/>
            </a:stretch>
          </p:blipFill>
          <p:spPr>
            <a:xfrm>
              <a:off x="3404195" y="2610073"/>
              <a:ext cx="108764" cy="107837"/>
            </a:xfrm>
            <a:prstGeom prst="rect">
              <a:avLst/>
            </a:prstGeom>
          </p:spPr>
        </p:pic>
        <p:pic>
          <p:nvPicPr>
            <p:cNvPr id="11" name="object 11"/>
            <p:cNvPicPr/>
            <p:nvPr/>
          </p:nvPicPr>
          <p:blipFill>
            <a:blip r:embed="rId5" cstate="print"/>
            <a:stretch>
              <a:fillRect/>
            </a:stretch>
          </p:blipFill>
          <p:spPr>
            <a:xfrm>
              <a:off x="2097024" y="2357632"/>
              <a:ext cx="1238548" cy="866552"/>
            </a:xfrm>
            <a:prstGeom prst="rect">
              <a:avLst/>
            </a:prstGeom>
          </p:spPr>
        </p:pic>
        <p:pic>
          <p:nvPicPr>
            <p:cNvPr id="12" name="object 12"/>
            <p:cNvPicPr/>
            <p:nvPr/>
          </p:nvPicPr>
          <p:blipFill>
            <a:blip r:embed="rId4" cstate="print"/>
            <a:stretch>
              <a:fillRect/>
            </a:stretch>
          </p:blipFill>
          <p:spPr>
            <a:xfrm>
              <a:off x="3404195" y="2610073"/>
              <a:ext cx="108764" cy="107837"/>
            </a:xfrm>
            <a:prstGeom prst="rect">
              <a:avLst/>
            </a:prstGeom>
          </p:spPr>
        </p:pic>
        <p:sp>
          <p:nvSpPr>
            <p:cNvPr id="13" name="object 13"/>
            <p:cNvSpPr/>
            <p:nvPr/>
          </p:nvSpPr>
          <p:spPr>
            <a:xfrm>
              <a:off x="1877567" y="4722876"/>
              <a:ext cx="7259320" cy="370840"/>
            </a:xfrm>
            <a:custGeom>
              <a:avLst/>
              <a:gdLst/>
              <a:ahLst/>
              <a:cxnLst/>
              <a:rect l="l" t="t" r="r" b="b"/>
              <a:pathLst>
                <a:path w="7259320" h="370839">
                  <a:moveTo>
                    <a:pt x="7258811" y="0"/>
                  </a:moveTo>
                  <a:lnTo>
                    <a:pt x="0" y="0"/>
                  </a:lnTo>
                  <a:lnTo>
                    <a:pt x="0" y="370332"/>
                  </a:lnTo>
                  <a:lnTo>
                    <a:pt x="7258811" y="370332"/>
                  </a:lnTo>
                  <a:lnTo>
                    <a:pt x="7258811" y="0"/>
                  </a:lnTo>
                  <a:close/>
                </a:path>
              </a:pathLst>
            </a:custGeom>
            <a:solidFill>
              <a:srgbClr val="FFFFFF"/>
            </a:solidFill>
          </p:spPr>
          <p:txBody>
            <a:bodyPr wrap="square" lIns="0" tIns="0" rIns="0" bIns="0" rtlCol="0"/>
            <a:lstStyle/>
            <a:p>
              <a:endParaRPr/>
            </a:p>
          </p:txBody>
        </p:sp>
      </p:grpSp>
      <p:sp>
        <p:nvSpPr>
          <p:cNvPr id="14" name="object 14"/>
          <p:cNvSpPr txBox="1"/>
          <p:nvPr/>
        </p:nvSpPr>
        <p:spPr>
          <a:xfrm>
            <a:off x="2596388" y="4745532"/>
            <a:ext cx="5814060" cy="299720"/>
          </a:xfrm>
          <a:prstGeom prst="rect">
            <a:avLst/>
          </a:prstGeom>
        </p:spPr>
        <p:txBody>
          <a:bodyPr vert="horz" wrap="square" lIns="0" tIns="12700" rIns="0" bIns="0" rtlCol="0">
            <a:spAutoFit/>
          </a:bodyPr>
          <a:lstStyle/>
          <a:p>
            <a:pPr marL="12700">
              <a:lnSpc>
                <a:spcPct val="100000"/>
              </a:lnSpc>
              <a:spcBef>
                <a:spcPts val="100"/>
              </a:spcBef>
            </a:pPr>
            <a:r>
              <a:rPr sz="1800" u="sng" spc="-10" dirty="0">
                <a:solidFill>
                  <a:srgbClr val="0000FF"/>
                </a:solidFill>
                <a:uFill>
                  <a:solidFill>
                    <a:srgbClr val="0000FF"/>
                  </a:solidFill>
                </a:uFill>
                <a:latin typeface="Cambria"/>
                <a:cs typeface="Cambria"/>
                <a:hlinkClick r:id="rId6"/>
              </a:rPr>
              <a:t>CLICK</a:t>
            </a:r>
            <a:r>
              <a:rPr sz="1800" u="sng" spc="40" dirty="0">
                <a:solidFill>
                  <a:srgbClr val="0000FF"/>
                </a:solidFill>
                <a:uFill>
                  <a:solidFill>
                    <a:srgbClr val="0000FF"/>
                  </a:solidFill>
                </a:uFill>
                <a:latin typeface="Cambria"/>
                <a:cs typeface="Cambria"/>
                <a:hlinkClick r:id="rId6"/>
              </a:rPr>
              <a:t> </a:t>
            </a:r>
            <a:r>
              <a:rPr sz="1800" u="sng" spc="-120" dirty="0">
                <a:solidFill>
                  <a:srgbClr val="0000FF"/>
                </a:solidFill>
                <a:uFill>
                  <a:solidFill>
                    <a:srgbClr val="0000FF"/>
                  </a:solidFill>
                </a:uFill>
                <a:latin typeface="Cambria"/>
                <a:cs typeface="Cambria"/>
                <a:hlinkClick r:id="rId6"/>
              </a:rPr>
              <a:t>HERE</a:t>
            </a:r>
            <a:r>
              <a:rPr sz="1800" u="sng" spc="25" dirty="0">
                <a:solidFill>
                  <a:srgbClr val="0000FF"/>
                </a:solidFill>
                <a:uFill>
                  <a:solidFill>
                    <a:srgbClr val="0000FF"/>
                  </a:solidFill>
                </a:uFill>
                <a:latin typeface="Cambria"/>
                <a:cs typeface="Cambria"/>
                <a:hlinkClick r:id="rId6"/>
              </a:rPr>
              <a:t> </a:t>
            </a:r>
            <a:r>
              <a:rPr sz="1800" u="sng" spc="5" dirty="0">
                <a:solidFill>
                  <a:srgbClr val="0000FF"/>
                </a:solidFill>
                <a:uFill>
                  <a:solidFill>
                    <a:srgbClr val="0000FF"/>
                  </a:solidFill>
                </a:uFill>
                <a:latin typeface="Cambria"/>
                <a:cs typeface="Cambria"/>
                <a:hlinkClick r:id="rId6"/>
              </a:rPr>
              <a:t>TO</a:t>
            </a:r>
            <a:r>
              <a:rPr sz="1800" u="sng" spc="45" dirty="0">
                <a:solidFill>
                  <a:srgbClr val="0000FF"/>
                </a:solidFill>
                <a:uFill>
                  <a:solidFill>
                    <a:srgbClr val="0000FF"/>
                  </a:solidFill>
                </a:uFill>
                <a:latin typeface="Cambria"/>
                <a:cs typeface="Cambria"/>
                <a:hlinkClick r:id="rId6"/>
              </a:rPr>
              <a:t> </a:t>
            </a:r>
            <a:r>
              <a:rPr sz="1800" u="sng" spc="-140" dirty="0">
                <a:solidFill>
                  <a:srgbClr val="0000FF"/>
                </a:solidFill>
                <a:uFill>
                  <a:solidFill>
                    <a:srgbClr val="0000FF"/>
                  </a:solidFill>
                </a:uFill>
                <a:latin typeface="Cambria"/>
                <a:cs typeface="Cambria"/>
                <a:hlinkClick r:id="rId6"/>
              </a:rPr>
              <a:t>SEE</a:t>
            </a:r>
            <a:r>
              <a:rPr sz="1800" u="sng" spc="40" dirty="0">
                <a:solidFill>
                  <a:srgbClr val="0000FF"/>
                </a:solidFill>
                <a:uFill>
                  <a:solidFill>
                    <a:srgbClr val="0000FF"/>
                  </a:solidFill>
                </a:uFill>
                <a:latin typeface="Cambria"/>
                <a:cs typeface="Cambria"/>
                <a:hlinkClick r:id="rId6"/>
              </a:rPr>
              <a:t> </a:t>
            </a:r>
            <a:r>
              <a:rPr sz="1800" u="sng" spc="-10" dirty="0">
                <a:solidFill>
                  <a:srgbClr val="0000FF"/>
                </a:solidFill>
                <a:uFill>
                  <a:solidFill>
                    <a:srgbClr val="0000FF"/>
                  </a:solidFill>
                </a:uFill>
                <a:latin typeface="Cambria"/>
                <a:cs typeface="Cambria"/>
                <a:hlinkClick r:id="rId6"/>
              </a:rPr>
              <a:t>CAMPAIGN</a:t>
            </a:r>
            <a:r>
              <a:rPr sz="1800" u="sng" spc="35" dirty="0">
                <a:solidFill>
                  <a:srgbClr val="0000FF"/>
                </a:solidFill>
                <a:uFill>
                  <a:solidFill>
                    <a:srgbClr val="0000FF"/>
                  </a:solidFill>
                </a:uFill>
                <a:latin typeface="Cambria"/>
                <a:cs typeface="Cambria"/>
                <a:hlinkClick r:id="rId6"/>
              </a:rPr>
              <a:t> </a:t>
            </a:r>
            <a:r>
              <a:rPr sz="1800" u="sng" dirty="0">
                <a:solidFill>
                  <a:srgbClr val="0000FF"/>
                </a:solidFill>
                <a:uFill>
                  <a:solidFill>
                    <a:srgbClr val="0000FF"/>
                  </a:solidFill>
                </a:uFill>
                <a:latin typeface="Cambria"/>
                <a:cs typeface="Cambria"/>
                <a:hlinkClick r:id="rId6"/>
              </a:rPr>
              <a:t>COMMERCIALS</a:t>
            </a:r>
            <a:r>
              <a:rPr sz="1800" u="sng" spc="30" dirty="0">
                <a:solidFill>
                  <a:srgbClr val="0000FF"/>
                </a:solidFill>
                <a:uFill>
                  <a:solidFill>
                    <a:srgbClr val="0000FF"/>
                  </a:solidFill>
                </a:uFill>
                <a:latin typeface="Cambria"/>
                <a:cs typeface="Cambria"/>
                <a:hlinkClick r:id="rId6"/>
              </a:rPr>
              <a:t> </a:t>
            </a:r>
            <a:r>
              <a:rPr sz="1800" u="sng" spc="-40" dirty="0">
                <a:solidFill>
                  <a:srgbClr val="0000FF"/>
                </a:solidFill>
                <a:uFill>
                  <a:solidFill>
                    <a:srgbClr val="0000FF"/>
                  </a:solidFill>
                </a:uFill>
                <a:latin typeface="Cambria"/>
                <a:cs typeface="Cambria"/>
                <a:hlinkClick r:id="rId6"/>
              </a:rPr>
              <a:t>SINCE</a:t>
            </a:r>
            <a:r>
              <a:rPr sz="1800" u="sng" spc="25" dirty="0">
                <a:solidFill>
                  <a:srgbClr val="0000FF"/>
                </a:solidFill>
                <a:uFill>
                  <a:solidFill>
                    <a:srgbClr val="0000FF"/>
                  </a:solidFill>
                </a:uFill>
                <a:latin typeface="Cambria"/>
                <a:cs typeface="Cambria"/>
                <a:hlinkClick r:id="rId6"/>
              </a:rPr>
              <a:t> </a:t>
            </a:r>
            <a:r>
              <a:rPr sz="1800" u="sng" dirty="0">
                <a:solidFill>
                  <a:srgbClr val="0000FF"/>
                </a:solidFill>
                <a:uFill>
                  <a:solidFill>
                    <a:srgbClr val="0000FF"/>
                  </a:solidFill>
                </a:uFill>
                <a:latin typeface="Cambria"/>
                <a:cs typeface="Cambria"/>
                <a:hlinkClick r:id="rId6"/>
              </a:rPr>
              <a:t>1952</a:t>
            </a:r>
            <a:endParaRPr sz="1800">
              <a:latin typeface="Cambria"/>
              <a:cs typeface="Cambri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06551"/>
            <a:ext cx="1887220" cy="4516120"/>
          </a:xfrm>
          <a:custGeom>
            <a:avLst/>
            <a:gdLst/>
            <a:ahLst/>
            <a:cxnLst/>
            <a:rect l="l" t="t" r="r" b="b"/>
            <a:pathLst>
              <a:path w="1887220" h="4516120">
                <a:moveTo>
                  <a:pt x="1886712" y="0"/>
                </a:moveTo>
                <a:lnTo>
                  <a:pt x="0" y="0"/>
                </a:lnTo>
                <a:lnTo>
                  <a:pt x="0" y="4515612"/>
                </a:lnTo>
                <a:lnTo>
                  <a:pt x="1886712" y="4515612"/>
                </a:lnTo>
                <a:lnTo>
                  <a:pt x="1886712" y="0"/>
                </a:lnTo>
                <a:close/>
              </a:path>
            </a:pathLst>
          </a:custGeom>
          <a:solidFill>
            <a:srgbClr val="BC4643"/>
          </a:solidFill>
        </p:spPr>
        <p:txBody>
          <a:bodyPr wrap="square" lIns="0" tIns="0" rIns="0" bIns="0" rtlCol="0"/>
          <a:lstStyle/>
          <a:p>
            <a:endParaRPr/>
          </a:p>
        </p:txBody>
      </p:sp>
      <p:sp>
        <p:nvSpPr>
          <p:cNvPr id="3" name="object 3"/>
          <p:cNvSpPr txBox="1">
            <a:spLocks noGrp="1"/>
          </p:cNvSpPr>
          <p:nvPr>
            <p:ph type="title"/>
          </p:nvPr>
        </p:nvSpPr>
        <p:spPr>
          <a:xfrm>
            <a:off x="1257680" y="109854"/>
            <a:ext cx="6549390" cy="391160"/>
          </a:xfrm>
          <a:prstGeom prst="rect">
            <a:avLst/>
          </a:prstGeom>
        </p:spPr>
        <p:txBody>
          <a:bodyPr vert="horz" wrap="square" lIns="0" tIns="12700" rIns="0" bIns="0" rtlCol="0">
            <a:spAutoFit/>
          </a:bodyPr>
          <a:lstStyle/>
          <a:p>
            <a:pPr marL="12700">
              <a:lnSpc>
                <a:spcPct val="100000"/>
              </a:lnSpc>
              <a:spcBef>
                <a:spcPts val="100"/>
              </a:spcBef>
            </a:pPr>
            <a:r>
              <a:rPr sz="2400" b="0" dirty="0">
                <a:latin typeface="Franklin Gothic Medium"/>
                <a:cs typeface="Franklin Gothic Medium"/>
              </a:rPr>
              <a:t>GENERAL</a:t>
            </a:r>
            <a:r>
              <a:rPr sz="2400" b="0" spc="-45" dirty="0">
                <a:latin typeface="Franklin Gothic Medium"/>
                <a:cs typeface="Franklin Gothic Medium"/>
              </a:rPr>
              <a:t> </a:t>
            </a:r>
            <a:r>
              <a:rPr sz="2400" b="0" dirty="0">
                <a:latin typeface="Franklin Gothic Medium"/>
                <a:cs typeface="Franklin Gothic Medium"/>
              </a:rPr>
              <a:t>ELECTION</a:t>
            </a:r>
            <a:r>
              <a:rPr sz="2400" b="0" spc="-15" dirty="0">
                <a:latin typeface="Franklin Gothic Medium"/>
                <a:cs typeface="Franklin Gothic Medium"/>
              </a:rPr>
              <a:t> </a:t>
            </a:r>
            <a:r>
              <a:rPr sz="2400" b="0" dirty="0">
                <a:latin typeface="Franklin Gothic Medium"/>
                <a:cs typeface="Franklin Gothic Medium"/>
              </a:rPr>
              <a:t>– WINNING</a:t>
            </a:r>
            <a:r>
              <a:rPr sz="2400" b="0" spc="-50" dirty="0">
                <a:latin typeface="Franklin Gothic Medium"/>
                <a:cs typeface="Franklin Gothic Medium"/>
              </a:rPr>
              <a:t> </a:t>
            </a:r>
            <a:r>
              <a:rPr sz="2400" b="0" spc="5" dirty="0">
                <a:latin typeface="Franklin Gothic Medium"/>
                <a:cs typeface="Franklin Gothic Medium"/>
              </a:rPr>
              <a:t>THE</a:t>
            </a:r>
            <a:r>
              <a:rPr sz="2400" b="0" spc="-25" dirty="0">
                <a:latin typeface="Franklin Gothic Medium"/>
                <a:cs typeface="Franklin Gothic Medium"/>
              </a:rPr>
              <a:t> </a:t>
            </a:r>
            <a:r>
              <a:rPr sz="2400" b="0" spc="-5" dirty="0">
                <a:latin typeface="Franklin Gothic Medium"/>
                <a:cs typeface="Franklin Gothic Medium"/>
              </a:rPr>
              <a:t>PRESIDENCY</a:t>
            </a:r>
            <a:endParaRPr sz="2400">
              <a:latin typeface="Franklin Gothic Medium"/>
              <a:cs typeface="Franklin Gothic Medium"/>
            </a:endParaRPr>
          </a:p>
        </p:txBody>
      </p:sp>
      <p:sp>
        <p:nvSpPr>
          <p:cNvPr id="4" name="object 4"/>
          <p:cNvSpPr txBox="1"/>
          <p:nvPr/>
        </p:nvSpPr>
        <p:spPr>
          <a:xfrm>
            <a:off x="-35480" y="563569"/>
            <a:ext cx="1341393" cy="4516120"/>
          </a:xfrm>
          <a:prstGeom prst="rect">
            <a:avLst/>
          </a:prstGeom>
        </p:spPr>
        <p:txBody>
          <a:bodyPr vert="vert270" wrap="square" lIns="0" tIns="115570" rIns="0" bIns="0" rtlCol="0">
            <a:spAutoFit/>
          </a:bodyPr>
          <a:lstStyle/>
          <a:p>
            <a:pPr algn="ctr">
              <a:lnSpc>
                <a:spcPct val="100000"/>
              </a:lnSpc>
              <a:spcBef>
                <a:spcPts val="910"/>
              </a:spcBef>
            </a:pPr>
            <a:r>
              <a:rPr sz="4000" spc="-5" dirty="0">
                <a:latin typeface="Arial Black"/>
                <a:cs typeface="Arial Black"/>
              </a:rPr>
              <a:t>STEP</a:t>
            </a:r>
            <a:r>
              <a:rPr sz="4000" spc="-95" dirty="0">
                <a:latin typeface="Arial Black"/>
                <a:cs typeface="Arial Black"/>
              </a:rPr>
              <a:t> </a:t>
            </a:r>
            <a:r>
              <a:rPr sz="4000" dirty="0">
                <a:latin typeface="Arial Black"/>
                <a:cs typeface="Arial Black"/>
              </a:rPr>
              <a:t>3</a:t>
            </a:r>
          </a:p>
          <a:p>
            <a:pPr algn="ctr">
              <a:lnSpc>
                <a:spcPct val="100000"/>
              </a:lnSpc>
              <a:spcBef>
                <a:spcPts val="1130"/>
              </a:spcBef>
            </a:pPr>
            <a:r>
              <a:rPr sz="3800" spc="-5" dirty="0">
                <a:latin typeface="Arial Black"/>
                <a:cs typeface="Arial Black"/>
              </a:rPr>
              <a:t>General</a:t>
            </a:r>
            <a:r>
              <a:rPr lang="en-US" sz="3800" spc="-5" dirty="0">
                <a:latin typeface="Arial Black"/>
                <a:cs typeface="Arial Black"/>
              </a:rPr>
              <a:t> </a:t>
            </a:r>
            <a:r>
              <a:rPr sz="3800" spc="-10" dirty="0">
                <a:latin typeface="Arial Black"/>
                <a:cs typeface="Arial Black"/>
              </a:rPr>
              <a:t>Election</a:t>
            </a:r>
            <a:endParaRPr sz="3800" dirty="0">
              <a:latin typeface="Arial Black"/>
              <a:cs typeface="Arial Black"/>
            </a:endParaRPr>
          </a:p>
        </p:txBody>
      </p:sp>
      <p:sp>
        <p:nvSpPr>
          <p:cNvPr id="5" name="object 5"/>
          <p:cNvSpPr txBox="1"/>
          <p:nvPr/>
        </p:nvSpPr>
        <p:spPr>
          <a:xfrm>
            <a:off x="2017267" y="549402"/>
            <a:ext cx="6337300" cy="1305560"/>
          </a:xfrm>
          <a:prstGeom prst="rect">
            <a:avLst/>
          </a:prstGeom>
        </p:spPr>
        <p:txBody>
          <a:bodyPr vert="horz" wrap="square" lIns="0" tIns="12065" rIns="0" bIns="0" rtlCol="0">
            <a:spAutoFit/>
          </a:bodyPr>
          <a:lstStyle/>
          <a:p>
            <a:pPr marL="12700" marR="5080">
              <a:lnSpc>
                <a:spcPct val="100000"/>
              </a:lnSpc>
              <a:spcBef>
                <a:spcPts val="95"/>
              </a:spcBef>
            </a:pPr>
            <a:r>
              <a:rPr sz="2800" spc="-90" dirty="0">
                <a:latin typeface="Cambria"/>
                <a:cs typeface="Cambria"/>
              </a:rPr>
              <a:t>The</a:t>
            </a:r>
            <a:r>
              <a:rPr sz="2800" spc="60" dirty="0">
                <a:latin typeface="Cambria"/>
                <a:cs typeface="Cambria"/>
              </a:rPr>
              <a:t> </a:t>
            </a:r>
            <a:r>
              <a:rPr sz="2800" spc="-70" dirty="0">
                <a:latin typeface="Cambria"/>
                <a:cs typeface="Cambria"/>
              </a:rPr>
              <a:t>presidential</a:t>
            </a:r>
            <a:r>
              <a:rPr sz="2800" spc="45" dirty="0">
                <a:latin typeface="Cambria"/>
                <a:cs typeface="Cambria"/>
              </a:rPr>
              <a:t> </a:t>
            </a:r>
            <a:r>
              <a:rPr sz="2800" spc="-120" dirty="0">
                <a:latin typeface="Cambria"/>
                <a:cs typeface="Cambria"/>
              </a:rPr>
              <a:t>debates</a:t>
            </a:r>
            <a:r>
              <a:rPr sz="2800" spc="55" dirty="0">
                <a:latin typeface="Cambria"/>
                <a:cs typeface="Cambria"/>
              </a:rPr>
              <a:t> </a:t>
            </a:r>
            <a:r>
              <a:rPr sz="2800" spc="-70" dirty="0">
                <a:latin typeface="Cambria"/>
                <a:cs typeface="Cambria"/>
              </a:rPr>
              <a:t>are</a:t>
            </a:r>
            <a:r>
              <a:rPr sz="2800" spc="65" dirty="0">
                <a:latin typeface="Cambria"/>
                <a:cs typeface="Cambria"/>
              </a:rPr>
              <a:t> </a:t>
            </a:r>
            <a:r>
              <a:rPr sz="2800" spc="-65" dirty="0">
                <a:latin typeface="Cambria"/>
                <a:cs typeface="Cambria"/>
              </a:rPr>
              <a:t>generally </a:t>
            </a:r>
            <a:r>
              <a:rPr sz="2800" spc="-60" dirty="0">
                <a:latin typeface="Cambria"/>
                <a:cs typeface="Cambria"/>
              </a:rPr>
              <a:t> </a:t>
            </a:r>
            <a:r>
              <a:rPr sz="2800" spc="-80" dirty="0">
                <a:latin typeface="Cambria"/>
                <a:cs typeface="Cambria"/>
              </a:rPr>
              <a:t>considered</a:t>
            </a:r>
            <a:r>
              <a:rPr sz="2800" spc="60" dirty="0">
                <a:latin typeface="Cambria"/>
                <a:cs typeface="Cambria"/>
              </a:rPr>
              <a:t> </a:t>
            </a:r>
            <a:r>
              <a:rPr sz="2800" spc="-85" dirty="0">
                <a:latin typeface="Cambria"/>
                <a:cs typeface="Cambria"/>
              </a:rPr>
              <a:t>the</a:t>
            </a:r>
            <a:r>
              <a:rPr sz="2800" spc="50" dirty="0">
                <a:latin typeface="Cambria"/>
                <a:cs typeface="Cambria"/>
              </a:rPr>
              <a:t> </a:t>
            </a:r>
            <a:r>
              <a:rPr sz="2800" spc="-90" dirty="0">
                <a:latin typeface="Cambria"/>
                <a:cs typeface="Cambria"/>
              </a:rPr>
              <a:t>last</a:t>
            </a:r>
            <a:r>
              <a:rPr sz="2800" spc="50" dirty="0">
                <a:latin typeface="Cambria"/>
                <a:cs typeface="Cambria"/>
              </a:rPr>
              <a:t> </a:t>
            </a:r>
            <a:r>
              <a:rPr sz="2800" spc="-70" dirty="0">
                <a:latin typeface="Cambria"/>
                <a:cs typeface="Cambria"/>
              </a:rPr>
              <a:t>big</a:t>
            </a:r>
            <a:r>
              <a:rPr sz="2800" spc="65" dirty="0">
                <a:latin typeface="Cambria"/>
                <a:cs typeface="Cambria"/>
              </a:rPr>
              <a:t> </a:t>
            </a:r>
            <a:r>
              <a:rPr sz="2800" spc="-70" dirty="0">
                <a:latin typeface="Cambria"/>
                <a:cs typeface="Cambria"/>
              </a:rPr>
              <a:t>opportunity</a:t>
            </a:r>
            <a:r>
              <a:rPr sz="2800" spc="40" dirty="0">
                <a:latin typeface="Cambria"/>
                <a:cs typeface="Cambria"/>
              </a:rPr>
              <a:t> </a:t>
            </a:r>
            <a:r>
              <a:rPr sz="2800" spc="-120" dirty="0">
                <a:latin typeface="Cambria"/>
                <a:cs typeface="Cambria"/>
              </a:rPr>
              <a:t>to</a:t>
            </a:r>
            <a:r>
              <a:rPr sz="2800" spc="70" dirty="0">
                <a:latin typeface="Cambria"/>
                <a:cs typeface="Cambria"/>
              </a:rPr>
              <a:t> </a:t>
            </a:r>
            <a:r>
              <a:rPr sz="2800" spc="-114" dirty="0">
                <a:latin typeface="Cambria"/>
                <a:cs typeface="Cambria"/>
              </a:rPr>
              <a:t>move </a:t>
            </a:r>
            <a:r>
              <a:rPr sz="2800" spc="-600" dirty="0">
                <a:latin typeface="Cambria"/>
                <a:cs typeface="Cambria"/>
              </a:rPr>
              <a:t> </a:t>
            </a:r>
            <a:r>
              <a:rPr sz="2800" spc="-114" dirty="0">
                <a:latin typeface="Cambria"/>
                <a:cs typeface="Cambria"/>
              </a:rPr>
              <a:t>voters</a:t>
            </a:r>
            <a:r>
              <a:rPr sz="2800" spc="50" dirty="0">
                <a:latin typeface="Cambria"/>
                <a:cs typeface="Cambria"/>
              </a:rPr>
              <a:t> </a:t>
            </a:r>
            <a:r>
              <a:rPr sz="2800" spc="-85" dirty="0">
                <a:latin typeface="Cambria"/>
                <a:cs typeface="Cambria"/>
              </a:rPr>
              <a:t>before</a:t>
            </a:r>
            <a:r>
              <a:rPr sz="2800" spc="45" dirty="0">
                <a:latin typeface="Cambria"/>
                <a:cs typeface="Cambria"/>
              </a:rPr>
              <a:t> </a:t>
            </a:r>
            <a:r>
              <a:rPr sz="2800" spc="-85" dirty="0">
                <a:latin typeface="Cambria"/>
                <a:cs typeface="Cambria"/>
              </a:rPr>
              <a:t>the</a:t>
            </a:r>
            <a:r>
              <a:rPr sz="2800" spc="70" dirty="0">
                <a:latin typeface="Cambria"/>
                <a:cs typeface="Cambria"/>
              </a:rPr>
              <a:t> </a:t>
            </a:r>
            <a:r>
              <a:rPr sz="2800" spc="-50" dirty="0">
                <a:latin typeface="Cambria"/>
                <a:cs typeface="Cambria"/>
              </a:rPr>
              <a:t>election.</a:t>
            </a:r>
            <a:endParaRPr sz="2800" dirty="0">
              <a:latin typeface="Cambria"/>
              <a:cs typeface="Cambria"/>
            </a:endParaRPr>
          </a:p>
        </p:txBody>
      </p:sp>
      <p:grpSp>
        <p:nvGrpSpPr>
          <p:cNvPr id="6" name="object 6"/>
          <p:cNvGrpSpPr/>
          <p:nvPr/>
        </p:nvGrpSpPr>
        <p:grpSpPr>
          <a:xfrm>
            <a:off x="85343" y="0"/>
            <a:ext cx="9051544" cy="5093715"/>
            <a:chOff x="85343" y="0"/>
            <a:chExt cx="9051544" cy="5093715"/>
          </a:xfrm>
        </p:grpSpPr>
        <p:pic>
          <p:nvPicPr>
            <p:cNvPr id="7" name="object 7"/>
            <p:cNvPicPr/>
            <p:nvPr/>
          </p:nvPicPr>
          <p:blipFill>
            <a:blip r:embed="rId2" cstate="print"/>
            <a:stretch>
              <a:fillRect/>
            </a:stretch>
          </p:blipFill>
          <p:spPr>
            <a:xfrm>
              <a:off x="7852290" y="92580"/>
              <a:ext cx="1226919" cy="827802"/>
            </a:xfrm>
            <a:prstGeom prst="rect">
              <a:avLst/>
            </a:prstGeom>
          </p:spPr>
        </p:pic>
        <p:pic>
          <p:nvPicPr>
            <p:cNvPr id="8" name="object 8"/>
            <p:cNvPicPr/>
            <p:nvPr/>
          </p:nvPicPr>
          <p:blipFill>
            <a:blip r:embed="rId3" cstate="print"/>
            <a:stretch>
              <a:fillRect/>
            </a:stretch>
          </p:blipFill>
          <p:spPr>
            <a:xfrm rot="20981171">
              <a:off x="85343" y="0"/>
              <a:ext cx="1130453" cy="897442"/>
            </a:xfrm>
            <a:prstGeom prst="rect">
              <a:avLst/>
            </a:prstGeom>
          </p:spPr>
        </p:pic>
        <p:sp>
          <p:nvSpPr>
            <p:cNvPr id="9" name="object 9"/>
            <p:cNvSpPr/>
            <p:nvPr/>
          </p:nvSpPr>
          <p:spPr>
            <a:xfrm>
              <a:off x="1877567" y="4722875"/>
              <a:ext cx="7259320" cy="370840"/>
            </a:xfrm>
            <a:custGeom>
              <a:avLst/>
              <a:gdLst/>
              <a:ahLst/>
              <a:cxnLst/>
              <a:rect l="l" t="t" r="r" b="b"/>
              <a:pathLst>
                <a:path w="7259320" h="370839">
                  <a:moveTo>
                    <a:pt x="7258811" y="0"/>
                  </a:moveTo>
                  <a:lnTo>
                    <a:pt x="0" y="0"/>
                  </a:lnTo>
                  <a:lnTo>
                    <a:pt x="0" y="370332"/>
                  </a:lnTo>
                  <a:lnTo>
                    <a:pt x="7258811" y="370332"/>
                  </a:lnTo>
                  <a:lnTo>
                    <a:pt x="7258811" y="0"/>
                  </a:lnTo>
                  <a:close/>
                </a:path>
              </a:pathLst>
            </a:custGeom>
            <a:solidFill>
              <a:srgbClr val="FFFFFF"/>
            </a:solidFill>
          </p:spPr>
          <p:txBody>
            <a:bodyPr wrap="square" lIns="0" tIns="0" rIns="0" bIns="0" rtlCol="0"/>
            <a:lstStyle/>
            <a:p>
              <a:endParaRPr/>
            </a:p>
          </p:txBody>
        </p:sp>
      </p:grpSp>
      <p:sp>
        <p:nvSpPr>
          <p:cNvPr id="10" name="object 10"/>
          <p:cNvSpPr txBox="1"/>
          <p:nvPr/>
        </p:nvSpPr>
        <p:spPr>
          <a:xfrm>
            <a:off x="1978532" y="3762247"/>
            <a:ext cx="6772909" cy="1283335"/>
          </a:xfrm>
          <a:prstGeom prst="rect">
            <a:avLst/>
          </a:prstGeom>
        </p:spPr>
        <p:txBody>
          <a:bodyPr vert="horz" wrap="square" lIns="0" tIns="12700" rIns="0" bIns="0" rtlCol="0">
            <a:spAutoFit/>
          </a:bodyPr>
          <a:lstStyle/>
          <a:p>
            <a:pPr marL="12700" marR="5080">
              <a:lnSpc>
                <a:spcPct val="100000"/>
              </a:lnSpc>
              <a:spcBef>
                <a:spcPts val="100"/>
              </a:spcBef>
            </a:pPr>
            <a:r>
              <a:rPr sz="2000" spc="-70" dirty="0">
                <a:solidFill>
                  <a:srgbClr val="FFFFFF"/>
                </a:solidFill>
                <a:latin typeface="Cambria"/>
                <a:cs typeface="Cambria"/>
              </a:rPr>
              <a:t>They</a:t>
            </a:r>
            <a:r>
              <a:rPr sz="2000" spc="25" dirty="0">
                <a:solidFill>
                  <a:srgbClr val="FFFFFF"/>
                </a:solidFill>
                <a:latin typeface="Cambria"/>
                <a:cs typeface="Cambria"/>
              </a:rPr>
              <a:t> </a:t>
            </a:r>
            <a:r>
              <a:rPr sz="2000" spc="-40" dirty="0">
                <a:solidFill>
                  <a:srgbClr val="FFFFFF"/>
                </a:solidFill>
                <a:latin typeface="Cambria"/>
                <a:cs typeface="Cambria"/>
              </a:rPr>
              <a:t>offer</a:t>
            </a:r>
            <a:r>
              <a:rPr sz="2000" spc="10" dirty="0">
                <a:solidFill>
                  <a:srgbClr val="FFFFFF"/>
                </a:solidFill>
                <a:latin typeface="Cambria"/>
                <a:cs typeface="Cambria"/>
              </a:rPr>
              <a:t> </a:t>
            </a:r>
            <a:r>
              <a:rPr sz="2000" spc="-45" dirty="0">
                <a:solidFill>
                  <a:srgbClr val="FFFFFF"/>
                </a:solidFill>
                <a:latin typeface="Cambria"/>
                <a:cs typeface="Cambria"/>
              </a:rPr>
              <a:t>rare</a:t>
            </a:r>
            <a:r>
              <a:rPr sz="2000" spc="15" dirty="0">
                <a:solidFill>
                  <a:srgbClr val="FFFFFF"/>
                </a:solidFill>
                <a:latin typeface="Cambria"/>
                <a:cs typeface="Cambria"/>
              </a:rPr>
              <a:t> </a:t>
            </a:r>
            <a:r>
              <a:rPr sz="2000" spc="-75" dirty="0">
                <a:solidFill>
                  <a:srgbClr val="FFFFFF"/>
                </a:solidFill>
                <a:latin typeface="Cambria"/>
                <a:cs typeface="Cambria"/>
              </a:rPr>
              <a:t>moments</a:t>
            </a:r>
            <a:r>
              <a:rPr sz="2000" spc="15" dirty="0">
                <a:solidFill>
                  <a:srgbClr val="FFFFFF"/>
                </a:solidFill>
                <a:latin typeface="Cambria"/>
                <a:cs typeface="Cambria"/>
              </a:rPr>
              <a:t> </a:t>
            </a:r>
            <a:r>
              <a:rPr sz="2000" spc="-35" dirty="0">
                <a:solidFill>
                  <a:srgbClr val="FFFFFF"/>
                </a:solidFill>
                <a:latin typeface="Cambria"/>
                <a:cs typeface="Cambria"/>
              </a:rPr>
              <a:t>for</a:t>
            </a:r>
            <a:r>
              <a:rPr sz="2000" spc="10" dirty="0">
                <a:solidFill>
                  <a:srgbClr val="FFFFFF"/>
                </a:solidFill>
                <a:latin typeface="Cambria"/>
                <a:cs typeface="Cambria"/>
              </a:rPr>
              <a:t> </a:t>
            </a:r>
            <a:r>
              <a:rPr sz="2000" spc="-45" dirty="0">
                <a:solidFill>
                  <a:srgbClr val="FFFFFF"/>
                </a:solidFill>
                <a:latin typeface="Cambria"/>
                <a:cs typeface="Cambria"/>
              </a:rPr>
              <a:t>Americans</a:t>
            </a:r>
            <a:r>
              <a:rPr sz="2000" spc="10" dirty="0">
                <a:solidFill>
                  <a:srgbClr val="FFFFFF"/>
                </a:solidFill>
                <a:latin typeface="Cambria"/>
                <a:cs typeface="Cambria"/>
              </a:rPr>
              <a:t> </a:t>
            </a:r>
            <a:r>
              <a:rPr sz="2000" spc="-85" dirty="0">
                <a:solidFill>
                  <a:srgbClr val="FFFFFF"/>
                </a:solidFill>
                <a:latin typeface="Cambria"/>
                <a:cs typeface="Cambria"/>
              </a:rPr>
              <a:t>to</a:t>
            </a:r>
            <a:r>
              <a:rPr sz="2000" spc="40" dirty="0">
                <a:solidFill>
                  <a:srgbClr val="FFFFFF"/>
                </a:solidFill>
                <a:latin typeface="Cambria"/>
                <a:cs typeface="Cambria"/>
              </a:rPr>
              <a:t> </a:t>
            </a:r>
            <a:r>
              <a:rPr sz="2000" spc="-70" dirty="0">
                <a:solidFill>
                  <a:srgbClr val="FFFFFF"/>
                </a:solidFill>
                <a:latin typeface="Cambria"/>
                <a:cs typeface="Cambria"/>
              </a:rPr>
              <a:t>do</a:t>
            </a:r>
            <a:r>
              <a:rPr sz="2000" spc="30" dirty="0">
                <a:solidFill>
                  <a:srgbClr val="FFFFFF"/>
                </a:solidFill>
                <a:latin typeface="Cambria"/>
                <a:cs typeface="Cambria"/>
              </a:rPr>
              <a:t> </a:t>
            </a:r>
            <a:r>
              <a:rPr sz="2000" spc="-90" dirty="0">
                <a:solidFill>
                  <a:srgbClr val="FFFFFF"/>
                </a:solidFill>
                <a:latin typeface="Cambria"/>
                <a:cs typeface="Cambria"/>
              </a:rPr>
              <a:t>some</a:t>
            </a:r>
            <a:r>
              <a:rPr sz="2000" spc="25" dirty="0">
                <a:solidFill>
                  <a:srgbClr val="FFFFFF"/>
                </a:solidFill>
                <a:latin typeface="Cambria"/>
                <a:cs typeface="Cambria"/>
              </a:rPr>
              <a:t> </a:t>
            </a:r>
            <a:r>
              <a:rPr sz="2000" spc="-25" dirty="0">
                <a:solidFill>
                  <a:srgbClr val="FFFFFF"/>
                </a:solidFill>
                <a:latin typeface="Cambria"/>
                <a:cs typeface="Cambria"/>
              </a:rPr>
              <a:t>head-to-head </a:t>
            </a:r>
            <a:r>
              <a:rPr sz="2000" spc="-425" dirty="0">
                <a:solidFill>
                  <a:srgbClr val="FFFFFF"/>
                </a:solidFill>
                <a:latin typeface="Cambria"/>
                <a:cs typeface="Cambria"/>
              </a:rPr>
              <a:t> </a:t>
            </a:r>
            <a:r>
              <a:rPr sz="2000" spc="-50" dirty="0">
                <a:solidFill>
                  <a:srgbClr val="FFFFFF"/>
                </a:solidFill>
                <a:latin typeface="Cambria"/>
                <a:cs typeface="Cambria"/>
              </a:rPr>
              <a:t>comparison</a:t>
            </a:r>
            <a:r>
              <a:rPr sz="2000" spc="20" dirty="0">
                <a:solidFill>
                  <a:srgbClr val="FFFFFF"/>
                </a:solidFill>
                <a:latin typeface="Cambria"/>
                <a:cs typeface="Cambria"/>
              </a:rPr>
              <a:t> </a:t>
            </a:r>
            <a:r>
              <a:rPr sz="2000" spc="-55" dirty="0">
                <a:solidFill>
                  <a:srgbClr val="FFFFFF"/>
                </a:solidFill>
                <a:latin typeface="Cambria"/>
                <a:cs typeface="Cambria"/>
              </a:rPr>
              <a:t>shopping</a:t>
            </a:r>
            <a:r>
              <a:rPr sz="2000" spc="25" dirty="0">
                <a:solidFill>
                  <a:srgbClr val="FFFFFF"/>
                </a:solidFill>
                <a:latin typeface="Cambria"/>
                <a:cs typeface="Cambria"/>
              </a:rPr>
              <a:t> </a:t>
            </a:r>
            <a:r>
              <a:rPr sz="2000" spc="-80" dirty="0">
                <a:solidFill>
                  <a:srgbClr val="FFFFFF"/>
                </a:solidFill>
                <a:latin typeface="Cambria"/>
                <a:cs typeface="Cambria"/>
              </a:rPr>
              <a:t>between</a:t>
            </a:r>
            <a:r>
              <a:rPr sz="2000" spc="15" dirty="0">
                <a:solidFill>
                  <a:srgbClr val="FFFFFF"/>
                </a:solidFill>
                <a:latin typeface="Cambria"/>
                <a:cs typeface="Cambria"/>
              </a:rPr>
              <a:t> </a:t>
            </a:r>
            <a:r>
              <a:rPr sz="2000" spc="-75" dirty="0">
                <a:solidFill>
                  <a:srgbClr val="FFFFFF"/>
                </a:solidFill>
                <a:latin typeface="Cambria"/>
                <a:cs typeface="Cambria"/>
              </a:rPr>
              <a:t>two</a:t>
            </a:r>
            <a:r>
              <a:rPr sz="2000" spc="35" dirty="0">
                <a:solidFill>
                  <a:srgbClr val="FFFFFF"/>
                </a:solidFill>
                <a:latin typeface="Cambria"/>
                <a:cs typeface="Cambria"/>
              </a:rPr>
              <a:t> </a:t>
            </a:r>
            <a:r>
              <a:rPr sz="2000" spc="-60" dirty="0">
                <a:solidFill>
                  <a:srgbClr val="FFFFFF"/>
                </a:solidFill>
                <a:latin typeface="Cambria"/>
                <a:cs typeface="Cambria"/>
              </a:rPr>
              <a:t>candidates</a:t>
            </a:r>
            <a:r>
              <a:rPr sz="2000" spc="15" dirty="0">
                <a:solidFill>
                  <a:srgbClr val="FFFFFF"/>
                </a:solidFill>
                <a:latin typeface="Cambria"/>
                <a:cs typeface="Cambria"/>
              </a:rPr>
              <a:t> </a:t>
            </a:r>
            <a:r>
              <a:rPr sz="2000" spc="-40" dirty="0">
                <a:solidFill>
                  <a:srgbClr val="FFFFFF"/>
                </a:solidFill>
                <a:latin typeface="Cambria"/>
                <a:cs typeface="Cambria"/>
              </a:rPr>
              <a:t>on</a:t>
            </a:r>
            <a:r>
              <a:rPr sz="2000" spc="25" dirty="0">
                <a:solidFill>
                  <a:srgbClr val="FFFFFF"/>
                </a:solidFill>
                <a:latin typeface="Cambria"/>
                <a:cs typeface="Cambria"/>
              </a:rPr>
              <a:t> </a:t>
            </a:r>
            <a:r>
              <a:rPr sz="2000" spc="-60" dirty="0">
                <a:solidFill>
                  <a:srgbClr val="FFFFFF"/>
                </a:solidFill>
                <a:latin typeface="Cambria"/>
                <a:cs typeface="Cambria"/>
              </a:rPr>
              <a:t>the</a:t>
            </a:r>
            <a:r>
              <a:rPr sz="2000" spc="40" dirty="0">
                <a:solidFill>
                  <a:srgbClr val="FFFFFF"/>
                </a:solidFill>
                <a:latin typeface="Cambria"/>
                <a:cs typeface="Cambria"/>
              </a:rPr>
              <a:t> </a:t>
            </a:r>
            <a:r>
              <a:rPr sz="2000" spc="-80" dirty="0">
                <a:solidFill>
                  <a:srgbClr val="FFFFFF"/>
                </a:solidFill>
                <a:latin typeface="Cambria"/>
                <a:cs typeface="Cambria"/>
              </a:rPr>
              <a:t>same</a:t>
            </a:r>
            <a:r>
              <a:rPr sz="2000" spc="25" dirty="0">
                <a:solidFill>
                  <a:srgbClr val="FFFFFF"/>
                </a:solidFill>
                <a:latin typeface="Cambria"/>
                <a:cs typeface="Cambria"/>
              </a:rPr>
              <a:t> </a:t>
            </a:r>
            <a:r>
              <a:rPr sz="2000" spc="-95" dirty="0">
                <a:solidFill>
                  <a:srgbClr val="FFFFFF"/>
                </a:solidFill>
                <a:latin typeface="Cambria"/>
                <a:cs typeface="Cambria"/>
              </a:rPr>
              <a:t>stage </a:t>
            </a:r>
            <a:r>
              <a:rPr sz="2000" spc="-90" dirty="0">
                <a:solidFill>
                  <a:srgbClr val="FFFFFF"/>
                </a:solidFill>
                <a:latin typeface="Cambria"/>
                <a:cs typeface="Cambria"/>
              </a:rPr>
              <a:t> </a:t>
            </a:r>
            <a:r>
              <a:rPr sz="2000" spc="-60" dirty="0">
                <a:solidFill>
                  <a:srgbClr val="FFFFFF"/>
                </a:solidFill>
                <a:latin typeface="Cambria"/>
                <a:cs typeface="Cambria"/>
              </a:rPr>
              <a:t>discussing</a:t>
            </a:r>
            <a:r>
              <a:rPr sz="2000" spc="15" dirty="0">
                <a:solidFill>
                  <a:srgbClr val="FFFFFF"/>
                </a:solidFill>
                <a:latin typeface="Cambria"/>
                <a:cs typeface="Cambria"/>
              </a:rPr>
              <a:t> </a:t>
            </a:r>
            <a:r>
              <a:rPr sz="2000" spc="-60" dirty="0">
                <a:solidFill>
                  <a:srgbClr val="FFFFFF"/>
                </a:solidFill>
                <a:latin typeface="Cambria"/>
                <a:cs typeface="Cambria"/>
              </a:rPr>
              <a:t>the</a:t>
            </a:r>
            <a:r>
              <a:rPr sz="2000" spc="20" dirty="0">
                <a:solidFill>
                  <a:srgbClr val="FFFFFF"/>
                </a:solidFill>
                <a:latin typeface="Cambria"/>
                <a:cs typeface="Cambria"/>
              </a:rPr>
              <a:t> </a:t>
            </a:r>
            <a:r>
              <a:rPr sz="2000" spc="-75" dirty="0">
                <a:solidFill>
                  <a:srgbClr val="FFFFFF"/>
                </a:solidFill>
                <a:latin typeface="Cambria"/>
                <a:cs typeface="Cambria"/>
              </a:rPr>
              <a:t>issues.</a:t>
            </a:r>
            <a:endParaRPr sz="2000">
              <a:latin typeface="Cambria"/>
              <a:cs typeface="Cambria"/>
            </a:endParaRPr>
          </a:p>
          <a:p>
            <a:pPr marL="277495" algn="ctr">
              <a:lnSpc>
                <a:spcPct val="100000"/>
              </a:lnSpc>
              <a:spcBef>
                <a:spcPts val="540"/>
              </a:spcBef>
            </a:pPr>
            <a:r>
              <a:rPr sz="1800" u="sng" spc="-125" dirty="0">
                <a:solidFill>
                  <a:srgbClr val="0000FF"/>
                </a:solidFill>
                <a:uFill>
                  <a:solidFill>
                    <a:srgbClr val="0000FF"/>
                  </a:solidFill>
                </a:uFill>
                <a:latin typeface="Cambria"/>
                <a:cs typeface="Cambria"/>
                <a:hlinkClick r:id="rId4"/>
              </a:rPr>
              <a:t>B</a:t>
            </a:r>
            <a:r>
              <a:rPr sz="1800" u="sng" spc="-165" dirty="0">
                <a:solidFill>
                  <a:srgbClr val="0000FF"/>
                </a:solidFill>
                <a:uFill>
                  <a:solidFill>
                    <a:srgbClr val="0000FF"/>
                  </a:solidFill>
                </a:uFill>
                <a:latin typeface="Cambria"/>
                <a:cs typeface="Cambria"/>
                <a:hlinkClick r:id="rId4"/>
              </a:rPr>
              <a:t>E</a:t>
            </a:r>
            <a:r>
              <a:rPr sz="1800" u="sng" spc="-85" dirty="0">
                <a:solidFill>
                  <a:srgbClr val="0000FF"/>
                </a:solidFill>
                <a:uFill>
                  <a:solidFill>
                    <a:srgbClr val="0000FF"/>
                  </a:solidFill>
                </a:uFill>
                <a:latin typeface="Cambria"/>
                <a:cs typeface="Cambria"/>
                <a:hlinkClick r:id="rId4"/>
              </a:rPr>
              <a:t>S</a:t>
            </a:r>
            <a:r>
              <a:rPr sz="1800" u="sng" spc="-130" dirty="0">
                <a:solidFill>
                  <a:srgbClr val="0000FF"/>
                </a:solidFill>
                <a:uFill>
                  <a:solidFill>
                    <a:srgbClr val="0000FF"/>
                  </a:solidFill>
                </a:uFill>
                <a:latin typeface="Cambria"/>
                <a:cs typeface="Cambria"/>
                <a:hlinkClick r:id="rId4"/>
              </a:rPr>
              <a:t>T</a:t>
            </a:r>
            <a:r>
              <a:rPr sz="1800" u="sng" spc="20" dirty="0">
                <a:solidFill>
                  <a:srgbClr val="0000FF"/>
                </a:solidFill>
                <a:uFill>
                  <a:solidFill>
                    <a:srgbClr val="0000FF"/>
                  </a:solidFill>
                </a:uFill>
                <a:latin typeface="Cambria"/>
                <a:cs typeface="Cambria"/>
                <a:hlinkClick r:id="rId4"/>
              </a:rPr>
              <a:t> </a:t>
            </a:r>
            <a:r>
              <a:rPr sz="1800" u="sng" spc="135" dirty="0">
                <a:solidFill>
                  <a:srgbClr val="0000FF"/>
                </a:solidFill>
                <a:uFill>
                  <a:solidFill>
                    <a:srgbClr val="0000FF"/>
                  </a:solidFill>
                </a:uFill>
                <a:latin typeface="Cambria"/>
                <a:cs typeface="Cambria"/>
                <a:hlinkClick r:id="rId4"/>
              </a:rPr>
              <a:t>M</a:t>
            </a:r>
            <a:r>
              <a:rPr sz="1800" u="sng" spc="140" dirty="0">
                <a:solidFill>
                  <a:srgbClr val="0000FF"/>
                </a:solidFill>
                <a:uFill>
                  <a:solidFill>
                    <a:srgbClr val="0000FF"/>
                  </a:solidFill>
                </a:uFill>
                <a:latin typeface="Cambria"/>
                <a:cs typeface="Cambria"/>
                <a:hlinkClick r:id="rId4"/>
              </a:rPr>
              <a:t>O</a:t>
            </a:r>
            <a:r>
              <a:rPr sz="1800" u="sng" spc="135" dirty="0">
                <a:solidFill>
                  <a:srgbClr val="0000FF"/>
                </a:solidFill>
                <a:uFill>
                  <a:solidFill>
                    <a:srgbClr val="0000FF"/>
                  </a:solidFill>
                </a:uFill>
                <a:latin typeface="Cambria"/>
                <a:cs typeface="Cambria"/>
                <a:hlinkClick r:id="rId4"/>
              </a:rPr>
              <a:t>M</a:t>
            </a:r>
            <a:r>
              <a:rPr sz="1800" u="sng" spc="-165" dirty="0">
                <a:solidFill>
                  <a:srgbClr val="0000FF"/>
                </a:solidFill>
                <a:uFill>
                  <a:solidFill>
                    <a:srgbClr val="0000FF"/>
                  </a:solidFill>
                </a:uFill>
                <a:latin typeface="Cambria"/>
                <a:cs typeface="Cambria"/>
                <a:hlinkClick r:id="rId4"/>
              </a:rPr>
              <a:t>E</a:t>
            </a:r>
            <a:r>
              <a:rPr sz="1800" u="sng" spc="-10" dirty="0">
                <a:solidFill>
                  <a:srgbClr val="0000FF"/>
                </a:solidFill>
                <a:uFill>
                  <a:solidFill>
                    <a:srgbClr val="0000FF"/>
                  </a:solidFill>
                </a:uFill>
                <a:latin typeface="Cambria"/>
                <a:cs typeface="Cambria"/>
                <a:hlinkClick r:id="rId4"/>
              </a:rPr>
              <a:t>N</a:t>
            </a:r>
            <a:r>
              <a:rPr sz="1800" u="sng" spc="-125" dirty="0">
                <a:solidFill>
                  <a:srgbClr val="0000FF"/>
                </a:solidFill>
                <a:uFill>
                  <a:solidFill>
                    <a:srgbClr val="0000FF"/>
                  </a:solidFill>
                </a:uFill>
                <a:latin typeface="Cambria"/>
                <a:cs typeface="Cambria"/>
                <a:hlinkClick r:id="rId4"/>
              </a:rPr>
              <a:t>T</a:t>
            </a:r>
            <a:r>
              <a:rPr sz="1800" u="sng" spc="-90" dirty="0">
                <a:solidFill>
                  <a:srgbClr val="0000FF"/>
                </a:solidFill>
                <a:uFill>
                  <a:solidFill>
                    <a:srgbClr val="0000FF"/>
                  </a:solidFill>
                </a:uFill>
                <a:latin typeface="Cambria"/>
                <a:cs typeface="Cambria"/>
                <a:hlinkClick r:id="rId4"/>
              </a:rPr>
              <a:t>S</a:t>
            </a:r>
            <a:r>
              <a:rPr sz="1800" u="sng" spc="20" dirty="0">
                <a:solidFill>
                  <a:srgbClr val="0000FF"/>
                </a:solidFill>
                <a:uFill>
                  <a:solidFill>
                    <a:srgbClr val="0000FF"/>
                  </a:solidFill>
                </a:uFill>
                <a:latin typeface="Cambria"/>
                <a:cs typeface="Cambria"/>
                <a:hlinkClick r:id="rId4"/>
              </a:rPr>
              <a:t> </a:t>
            </a:r>
            <a:r>
              <a:rPr sz="1800" u="sng" spc="-195" dirty="0">
                <a:solidFill>
                  <a:srgbClr val="0000FF"/>
                </a:solidFill>
                <a:uFill>
                  <a:solidFill>
                    <a:srgbClr val="0000FF"/>
                  </a:solidFill>
                </a:uFill>
                <a:latin typeface="Cambria"/>
                <a:cs typeface="Cambria"/>
                <a:hlinkClick r:id="rId4"/>
              </a:rPr>
              <a:t>F</a:t>
            </a:r>
            <a:r>
              <a:rPr sz="1800" u="sng" spc="-140" dirty="0">
                <a:solidFill>
                  <a:srgbClr val="0000FF"/>
                </a:solidFill>
                <a:uFill>
                  <a:solidFill>
                    <a:srgbClr val="0000FF"/>
                  </a:solidFill>
                </a:uFill>
                <a:latin typeface="Cambria"/>
                <a:cs typeface="Cambria"/>
                <a:hlinkClick r:id="rId4"/>
              </a:rPr>
              <a:t>R</a:t>
            </a:r>
            <a:r>
              <a:rPr sz="1800" u="sng" spc="140" dirty="0">
                <a:solidFill>
                  <a:srgbClr val="0000FF"/>
                </a:solidFill>
                <a:uFill>
                  <a:solidFill>
                    <a:srgbClr val="0000FF"/>
                  </a:solidFill>
                </a:uFill>
                <a:latin typeface="Cambria"/>
                <a:cs typeface="Cambria"/>
                <a:hlinkClick r:id="rId4"/>
              </a:rPr>
              <a:t>O</a:t>
            </a:r>
            <a:r>
              <a:rPr sz="1800" u="sng" spc="125" dirty="0">
                <a:solidFill>
                  <a:srgbClr val="0000FF"/>
                </a:solidFill>
                <a:uFill>
                  <a:solidFill>
                    <a:srgbClr val="0000FF"/>
                  </a:solidFill>
                </a:uFill>
                <a:latin typeface="Cambria"/>
                <a:cs typeface="Cambria"/>
                <a:hlinkClick r:id="rId4"/>
              </a:rPr>
              <a:t>M</a:t>
            </a:r>
            <a:r>
              <a:rPr sz="1800" u="sng" spc="35" dirty="0">
                <a:solidFill>
                  <a:srgbClr val="0000FF"/>
                </a:solidFill>
                <a:uFill>
                  <a:solidFill>
                    <a:srgbClr val="0000FF"/>
                  </a:solidFill>
                </a:uFill>
                <a:latin typeface="Cambria"/>
                <a:cs typeface="Cambria"/>
                <a:hlinkClick r:id="rId4"/>
              </a:rPr>
              <a:t> </a:t>
            </a:r>
            <a:r>
              <a:rPr sz="1800" u="sng" spc="-150" dirty="0">
                <a:solidFill>
                  <a:srgbClr val="0000FF"/>
                </a:solidFill>
                <a:uFill>
                  <a:solidFill>
                    <a:srgbClr val="0000FF"/>
                  </a:solidFill>
                </a:uFill>
                <a:latin typeface="Cambria"/>
                <a:cs typeface="Cambria"/>
                <a:hlinkClick r:id="rId4"/>
              </a:rPr>
              <a:t>P</a:t>
            </a:r>
            <a:r>
              <a:rPr sz="1800" u="sng" spc="-140" dirty="0">
                <a:solidFill>
                  <a:srgbClr val="0000FF"/>
                </a:solidFill>
                <a:uFill>
                  <a:solidFill>
                    <a:srgbClr val="0000FF"/>
                  </a:solidFill>
                </a:uFill>
                <a:latin typeface="Cambria"/>
                <a:cs typeface="Cambria"/>
                <a:hlinkClick r:id="rId4"/>
              </a:rPr>
              <a:t>R</a:t>
            </a:r>
            <a:r>
              <a:rPr sz="1800" u="sng" spc="-165" dirty="0">
                <a:solidFill>
                  <a:srgbClr val="0000FF"/>
                </a:solidFill>
                <a:uFill>
                  <a:solidFill>
                    <a:srgbClr val="0000FF"/>
                  </a:solidFill>
                </a:uFill>
                <a:latin typeface="Cambria"/>
                <a:cs typeface="Cambria"/>
                <a:hlinkClick r:id="rId4"/>
              </a:rPr>
              <a:t>E</a:t>
            </a:r>
            <a:r>
              <a:rPr sz="1800" u="sng" spc="-85" dirty="0">
                <a:solidFill>
                  <a:srgbClr val="0000FF"/>
                </a:solidFill>
                <a:uFill>
                  <a:solidFill>
                    <a:srgbClr val="0000FF"/>
                  </a:solidFill>
                </a:uFill>
                <a:latin typeface="Cambria"/>
                <a:cs typeface="Cambria"/>
                <a:hlinkClick r:id="rId4"/>
              </a:rPr>
              <a:t>S</a:t>
            </a:r>
            <a:r>
              <a:rPr sz="1800" u="sng" spc="5" dirty="0">
                <a:solidFill>
                  <a:srgbClr val="0000FF"/>
                </a:solidFill>
                <a:uFill>
                  <a:solidFill>
                    <a:srgbClr val="0000FF"/>
                  </a:solidFill>
                </a:uFill>
                <a:latin typeface="Cambria"/>
                <a:cs typeface="Cambria"/>
                <a:hlinkClick r:id="rId4"/>
              </a:rPr>
              <a:t>I</a:t>
            </a:r>
            <a:r>
              <a:rPr sz="1800" u="sng" spc="30" dirty="0">
                <a:solidFill>
                  <a:srgbClr val="0000FF"/>
                </a:solidFill>
                <a:uFill>
                  <a:solidFill>
                    <a:srgbClr val="0000FF"/>
                  </a:solidFill>
                </a:uFill>
                <a:latin typeface="Cambria"/>
                <a:cs typeface="Cambria"/>
                <a:hlinkClick r:id="rId4"/>
              </a:rPr>
              <a:t>D</a:t>
            </a:r>
            <a:r>
              <a:rPr sz="1800" u="sng" spc="-85" dirty="0">
                <a:solidFill>
                  <a:srgbClr val="0000FF"/>
                </a:solidFill>
                <a:uFill>
                  <a:solidFill>
                    <a:srgbClr val="0000FF"/>
                  </a:solidFill>
                </a:uFill>
                <a:latin typeface="Cambria"/>
                <a:cs typeface="Cambria"/>
                <a:hlinkClick r:id="rId4"/>
              </a:rPr>
              <a:t>E</a:t>
            </a:r>
            <a:r>
              <a:rPr sz="1800" u="sng" spc="-95" dirty="0">
                <a:solidFill>
                  <a:srgbClr val="0000FF"/>
                </a:solidFill>
                <a:uFill>
                  <a:solidFill>
                    <a:srgbClr val="0000FF"/>
                  </a:solidFill>
                </a:uFill>
                <a:latin typeface="Cambria"/>
                <a:cs typeface="Cambria"/>
                <a:hlinkClick r:id="rId4"/>
              </a:rPr>
              <a:t>N</a:t>
            </a:r>
            <a:r>
              <a:rPr sz="1800" u="sng" spc="-110" dirty="0">
                <a:solidFill>
                  <a:srgbClr val="0000FF"/>
                </a:solidFill>
                <a:uFill>
                  <a:solidFill>
                    <a:srgbClr val="0000FF"/>
                  </a:solidFill>
                </a:uFill>
                <a:latin typeface="Cambria"/>
                <a:cs typeface="Cambria"/>
                <a:hlinkClick r:id="rId4"/>
              </a:rPr>
              <a:t>T</a:t>
            </a:r>
            <a:r>
              <a:rPr sz="1800" u="sng" spc="-70" dirty="0">
                <a:solidFill>
                  <a:srgbClr val="0000FF"/>
                </a:solidFill>
                <a:uFill>
                  <a:solidFill>
                    <a:srgbClr val="0000FF"/>
                  </a:solidFill>
                </a:uFill>
                <a:latin typeface="Cambria"/>
                <a:cs typeface="Cambria"/>
                <a:hlinkClick r:id="rId4"/>
              </a:rPr>
              <a:t>I</a:t>
            </a:r>
            <a:r>
              <a:rPr sz="1800" u="sng" spc="-35" dirty="0">
                <a:solidFill>
                  <a:srgbClr val="0000FF"/>
                </a:solidFill>
                <a:uFill>
                  <a:solidFill>
                    <a:srgbClr val="0000FF"/>
                  </a:solidFill>
                </a:uFill>
                <a:latin typeface="Cambria"/>
                <a:cs typeface="Cambria"/>
                <a:hlinkClick r:id="rId4"/>
              </a:rPr>
              <a:t>A</a:t>
            </a:r>
            <a:r>
              <a:rPr sz="1800" u="sng" spc="-125" dirty="0">
                <a:solidFill>
                  <a:srgbClr val="0000FF"/>
                </a:solidFill>
                <a:uFill>
                  <a:solidFill>
                    <a:srgbClr val="0000FF"/>
                  </a:solidFill>
                </a:uFill>
                <a:latin typeface="Cambria"/>
                <a:cs typeface="Cambria"/>
                <a:hlinkClick r:id="rId4"/>
              </a:rPr>
              <a:t>L</a:t>
            </a:r>
            <a:r>
              <a:rPr sz="1800" u="sng" spc="30" dirty="0">
                <a:solidFill>
                  <a:srgbClr val="0000FF"/>
                </a:solidFill>
                <a:uFill>
                  <a:solidFill>
                    <a:srgbClr val="0000FF"/>
                  </a:solidFill>
                </a:uFill>
                <a:latin typeface="Cambria"/>
                <a:cs typeface="Cambria"/>
                <a:hlinkClick r:id="rId4"/>
              </a:rPr>
              <a:t> </a:t>
            </a:r>
            <a:r>
              <a:rPr sz="1800" u="sng" spc="85" dirty="0">
                <a:solidFill>
                  <a:srgbClr val="0000FF"/>
                </a:solidFill>
                <a:uFill>
                  <a:solidFill>
                    <a:srgbClr val="0000FF"/>
                  </a:solidFill>
                </a:uFill>
                <a:latin typeface="Cambria"/>
                <a:cs typeface="Cambria"/>
                <a:hlinkClick r:id="rId4"/>
              </a:rPr>
              <a:t>D</a:t>
            </a:r>
            <a:r>
              <a:rPr sz="1800" u="sng" spc="-165" dirty="0">
                <a:solidFill>
                  <a:srgbClr val="0000FF"/>
                </a:solidFill>
                <a:uFill>
                  <a:solidFill>
                    <a:srgbClr val="0000FF"/>
                  </a:solidFill>
                </a:uFill>
                <a:latin typeface="Cambria"/>
                <a:cs typeface="Cambria"/>
                <a:hlinkClick r:id="rId4"/>
              </a:rPr>
              <a:t>E</a:t>
            </a:r>
            <a:r>
              <a:rPr sz="1800" u="sng" spc="-170" dirty="0">
                <a:solidFill>
                  <a:srgbClr val="0000FF"/>
                </a:solidFill>
                <a:uFill>
                  <a:solidFill>
                    <a:srgbClr val="0000FF"/>
                  </a:solidFill>
                </a:uFill>
                <a:latin typeface="Cambria"/>
                <a:cs typeface="Cambria"/>
                <a:hlinkClick r:id="rId4"/>
              </a:rPr>
              <a:t>B</a:t>
            </a:r>
            <a:r>
              <a:rPr sz="1800" u="sng" spc="-105" dirty="0">
                <a:solidFill>
                  <a:srgbClr val="0000FF"/>
                </a:solidFill>
                <a:uFill>
                  <a:solidFill>
                    <a:srgbClr val="0000FF"/>
                  </a:solidFill>
                </a:uFill>
                <a:latin typeface="Cambria"/>
                <a:cs typeface="Cambria"/>
                <a:hlinkClick r:id="rId4"/>
              </a:rPr>
              <a:t>A</a:t>
            </a:r>
            <a:r>
              <a:rPr sz="1800" u="sng" spc="-130" dirty="0">
                <a:solidFill>
                  <a:srgbClr val="0000FF"/>
                </a:solidFill>
                <a:uFill>
                  <a:solidFill>
                    <a:srgbClr val="0000FF"/>
                  </a:solidFill>
                </a:uFill>
                <a:latin typeface="Cambria"/>
                <a:cs typeface="Cambria"/>
                <a:hlinkClick r:id="rId4"/>
              </a:rPr>
              <a:t>TES</a:t>
            </a:r>
            <a:endParaRPr sz="1800">
              <a:latin typeface="Cambria"/>
              <a:cs typeface="Cambria"/>
            </a:endParaRPr>
          </a:p>
        </p:txBody>
      </p:sp>
      <p:pic>
        <p:nvPicPr>
          <p:cNvPr id="11" name="object 11"/>
          <p:cNvPicPr/>
          <p:nvPr/>
        </p:nvPicPr>
        <p:blipFill>
          <a:blip r:embed="rId5" cstate="print"/>
          <a:stretch>
            <a:fillRect/>
          </a:stretch>
        </p:blipFill>
        <p:spPr>
          <a:xfrm>
            <a:off x="2362200" y="1912620"/>
            <a:ext cx="5934456" cy="1836419"/>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06551"/>
            <a:ext cx="1887220" cy="4516120"/>
          </a:xfrm>
          <a:custGeom>
            <a:avLst/>
            <a:gdLst/>
            <a:ahLst/>
            <a:cxnLst/>
            <a:rect l="l" t="t" r="r" b="b"/>
            <a:pathLst>
              <a:path w="1887220" h="4516120">
                <a:moveTo>
                  <a:pt x="1886712" y="0"/>
                </a:moveTo>
                <a:lnTo>
                  <a:pt x="0" y="0"/>
                </a:lnTo>
                <a:lnTo>
                  <a:pt x="0" y="4515612"/>
                </a:lnTo>
                <a:lnTo>
                  <a:pt x="1886712" y="4515612"/>
                </a:lnTo>
                <a:lnTo>
                  <a:pt x="1886712" y="0"/>
                </a:lnTo>
                <a:close/>
              </a:path>
            </a:pathLst>
          </a:custGeom>
          <a:solidFill>
            <a:srgbClr val="BC4643"/>
          </a:solidFill>
        </p:spPr>
        <p:txBody>
          <a:bodyPr wrap="square" lIns="0" tIns="0" rIns="0" bIns="0" rtlCol="0"/>
          <a:lstStyle/>
          <a:p>
            <a:endParaRPr/>
          </a:p>
        </p:txBody>
      </p:sp>
      <p:sp>
        <p:nvSpPr>
          <p:cNvPr id="3" name="object 3"/>
          <p:cNvSpPr txBox="1">
            <a:spLocks noGrp="1"/>
          </p:cNvSpPr>
          <p:nvPr>
            <p:ph type="title"/>
          </p:nvPr>
        </p:nvSpPr>
        <p:spPr>
          <a:xfrm>
            <a:off x="811174" y="67182"/>
            <a:ext cx="7514590" cy="452120"/>
          </a:xfrm>
          <a:prstGeom prst="rect">
            <a:avLst/>
          </a:prstGeom>
        </p:spPr>
        <p:txBody>
          <a:bodyPr vert="horz" wrap="square" lIns="0" tIns="12065" rIns="0" bIns="0" rtlCol="0">
            <a:spAutoFit/>
          </a:bodyPr>
          <a:lstStyle/>
          <a:p>
            <a:pPr marL="12700">
              <a:lnSpc>
                <a:spcPct val="100000"/>
              </a:lnSpc>
              <a:spcBef>
                <a:spcPts val="95"/>
              </a:spcBef>
            </a:pPr>
            <a:r>
              <a:rPr sz="2800" b="0" dirty="0">
                <a:latin typeface="Franklin Gothic Medium"/>
                <a:cs typeface="Franklin Gothic Medium"/>
              </a:rPr>
              <a:t>GENERAL</a:t>
            </a:r>
            <a:r>
              <a:rPr sz="2800" b="0" spc="-30" dirty="0">
                <a:latin typeface="Franklin Gothic Medium"/>
                <a:cs typeface="Franklin Gothic Medium"/>
              </a:rPr>
              <a:t> </a:t>
            </a:r>
            <a:r>
              <a:rPr sz="2800" b="0" spc="-5" dirty="0">
                <a:latin typeface="Franklin Gothic Medium"/>
                <a:cs typeface="Franklin Gothic Medium"/>
              </a:rPr>
              <a:t>ELECTION</a:t>
            </a:r>
            <a:r>
              <a:rPr sz="2800" b="0" spc="-20" dirty="0">
                <a:latin typeface="Franklin Gothic Medium"/>
                <a:cs typeface="Franklin Gothic Medium"/>
              </a:rPr>
              <a:t> </a:t>
            </a:r>
            <a:r>
              <a:rPr sz="2800" b="0" spc="-5" dirty="0">
                <a:latin typeface="Franklin Gothic Medium"/>
                <a:cs typeface="Franklin Gothic Medium"/>
              </a:rPr>
              <a:t>-</a:t>
            </a:r>
            <a:r>
              <a:rPr sz="2800" b="0" dirty="0">
                <a:latin typeface="Franklin Gothic Medium"/>
                <a:cs typeface="Franklin Gothic Medium"/>
              </a:rPr>
              <a:t> WINNING</a:t>
            </a:r>
            <a:r>
              <a:rPr sz="2800" b="0" spc="-10" dirty="0">
                <a:latin typeface="Franklin Gothic Medium"/>
                <a:cs typeface="Franklin Gothic Medium"/>
              </a:rPr>
              <a:t> </a:t>
            </a:r>
            <a:r>
              <a:rPr sz="2800" b="0" spc="-5" dirty="0">
                <a:latin typeface="Franklin Gothic Medium"/>
                <a:cs typeface="Franklin Gothic Medium"/>
              </a:rPr>
              <a:t>THE</a:t>
            </a:r>
            <a:r>
              <a:rPr sz="2800" b="0" spc="-25" dirty="0">
                <a:latin typeface="Franklin Gothic Medium"/>
                <a:cs typeface="Franklin Gothic Medium"/>
              </a:rPr>
              <a:t> </a:t>
            </a:r>
            <a:r>
              <a:rPr sz="2800" b="0" dirty="0">
                <a:latin typeface="Franklin Gothic Medium"/>
                <a:cs typeface="Franklin Gothic Medium"/>
              </a:rPr>
              <a:t>PRESIDENCY</a:t>
            </a:r>
            <a:endParaRPr sz="2800">
              <a:latin typeface="Franklin Gothic Medium"/>
              <a:cs typeface="Franklin Gothic Medium"/>
            </a:endParaRPr>
          </a:p>
        </p:txBody>
      </p:sp>
      <p:sp>
        <p:nvSpPr>
          <p:cNvPr id="4" name="object 4"/>
          <p:cNvSpPr txBox="1"/>
          <p:nvPr/>
        </p:nvSpPr>
        <p:spPr>
          <a:xfrm>
            <a:off x="-134453" y="606551"/>
            <a:ext cx="1803058" cy="4247175"/>
          </a:xfrm>
          <a:prstGeom prst="rect">
            <a:avLst/>
          </a:prstGeom>
        </p:spPr>
        <p:txBody>
          <a:bodyPr vert="vert270" wrap="square" lIns="0" tIns="115570" rIns="0" bIns="0" rtlCol="0">
            <a:spAutoFit/>
          </a:bodyPr>
          <a:lstStyle/>
          <a:p>
            <a:pPr algn="ctr">
              <a:lnSpc>
                <a:spcPct val="100000"/>
              </a:lnSpc>
              <a:spcBef>
                <a:spcPts val="910"/>
              </a:spcBef>
            </a:pPr>
            <a:r>
              <a:rPr sz="8000" spc="-5" dirty="0">
                <a:latin typeface="Arial Black"/>
                <a:cs typeface="Arial Black"/>
              </a:rPr>
              <a:t>STEP</a:t>
            </a:r>
            <a:r>
              <a:rPr sz="8000" spc="-95" dirty="0">
                <a:latin typeface="Arial Black"/>
                <a:cs typeface="Arial Black"/>
              </a:rPr>
              <a:t> </a:t>
            </a:r>
            <a:r>
              <a:rPr sz="8000" dirty="0">
                <a:latin typeface="Arial Black"/>
                <a:cs typeface="Arial Black"/>
              </a:rPr>
              <a:t>3</a:t>
            </a:r>
          </a:p>
          <a:p>
            <a:pPr algn="ctr">
              <a:lnSpc>
                <a:spcPct val="100000"/>
              </a:lnSpc>
              <a:spcBef>
                <a:spcPts val="1130"/>
              </a:spcBef>
            </a:pPr>
            <a:r>
              <a:rPr sz="2800" spc="-5" dirty="0">
                <a:latin typeface="Arial Black"/>
                <a:cs typeface="Arial Black"/>
              </a:rPr>
              <a:t>General </a:t>
            </a:r>
            <a:r>
              <a:rPr sz="2800" spc="-10" dirty="0">
                <a:latin typeface="Arial Black"/>
                <a:cs typeface="Arial Black"/>
              </a:rPr>
              <a:t>Election</a:t>
            </a:r>
            <a:endParaRPr sz="2800" dirty="0">
              <a:latin typeface="Arial Black"/>
              <a:cs typeface="Arial Black"/>
            </a:endParaRPr>
          </a:p>
        </p:txBody>
      </p:sp>
      <p:sp>
        <p:nvSpPr>
          <p:cNvPr id="5" name="object 5"/>
          <p:cNvSpPr txBox="1"/>
          <p:nvPr/>
        </p:nvSpPr>
        <p:spPr>
          <a:xfrm>
            <a:off x="2136394" y="780668"/>
            <a:ext cx="2401570" cy="2708275"/>
          </a:xfrm>
          <a:prstGeom prst="rect">
            <a:avLst/>
          </a:prstGeom>
        </p:spPr>
        <p:txBody>
          <a:bodyPr vert="horz" wrap="square" lIns="0" tIns="12065" rIns="0" bIns="0" rtlCol="0">
            <a:spAutoFit/>
          </a:bodyPr>
          <a:lstStyle/>
          <a:p>
            <a:pPr marL="355600" marR="5080" indent="-342900">
              <a:lnSpc>
                <a:spcPct val="100000"/>
              </a:lnSpc>
              <a:spcBef>
                <a:spcPts val="95"/>
              </a:spcBef>
              <a:buFont typeface="Arial"/>
              <a:buChar char="•"/>
              <a:tabLst>
                <a:tab pos="354965" algn="l"/>
                <a:tab pos="355600" algn="l"/>
              </a:tabLst>
            </a:pPr>
            <a:r>
              <a:rPr sz="2200" spc="-35" dirty="0">
                <a:latin typeface="Cambria"/>
                <a:cs typeface="Cambria"/>
              </a:rPr>
              <a:t>Citizens</a:t>
            </a:r>
            <a:r>
              <a:rPr sz="2200" spc="-5" dirty="0">
                <a:latin typeface="Cambria"/>
                <a:cs typeface="Cambria"/>
              </a:rPr>
              <a:t> </a:t>
            </a:r>
            <a:r>
              <a:rPr sz="2200" spc="-65" dirty="0">
                <a:latin typeface="Cambria"/>
                <a:cs typeface="Cambria"/>
              </a:rPr>
              <a:t>cast</a:t>
            </a:r>
            <a:r>
              <a:rPr sz="2200" spc="-5" dirty="0">
                <a:latin typeface="Cambria"/>
                <a:cs typeface="Cambria"/>
              </a:rPr>
              <a:t> </a:t>
            </a:r>
            <a:r>
              <a:rPr sz="2200" spc="-55" dirty="0">
                <a:latin typeface="Cambria"/>
                <a:cs typeface="Cambria"/>
              </a:rPr>
              <a:t>their </a:t>
            </a:r>
            <a:r>
              <a:rPr sz="2200" spc="-470" dirty="0">
                <a:latin typeface="Cambria"/>
                <a:cs typeface="Cambria"/>
              </a:rPr>
              <a:t> </a:t>
            </a:r>
            <a:r>
              <a:rPr sz="2200" spc="-105" dirty="0">
                <a:latin typeface="Cambria"/>
                <a:cs typeface="Cambria"/>
              </a:rPr>
              <a:t>votes</a:t>
            </a:r>
            <a:r>
              <a:rPr sz="2200" spc="270" dirty="0">
                <a:latin typeface="Cambria"/>
                <a:cs typeface="Cambria"/>
              </a:rPr>
              <a:t> </a:t>
            </a:r>
            <a:r>
              <a:rPr sz="2200" spc="-10" dirty="0">
                <a:latin typeface="Cambria"/>
                <a:cs typeface="Cambria"/>
              </a:rPr>
              <a:t>in </a:t>
            </a:r>
            <a:r>
              <a:rPr sz="2200" spc="-5" dirty="0">
                <a:latin typeface="Cambria"/>
                <a:cs typeface="Cambria"/>
              </a:rPr>
              <a:t> </a:t>
            </a:r>
            <a:r>
              <a:rPr sz="2200" spc="-80" dirty="0">
                <a:latin typeface="Cambria"/>
                <a:cs typeface="Cambria"/>
              </a:rPr>
              <a:t>November</a:t>
            </a:r>
            <a:r>
              <a:rPr sz="2200" spc="25" dirty="0">
                <a:latin typeface="Cambria"/>
                <a:cs typeface="Cambria"/>
              </a:rPr>
              <a:t> </a:t>
            </a:r>
            <a:r>
              <a:rPr sz="2200" spc="-100" dirty="0">
                <a:latin typeface="Cambria"/>
                <a:cs typeface="Cambria"/>
              </a:rPr>
              <a:t>to </a:t>
            </a:r>
            <a:r>
              <a:rPr sz="2200" spc="-95" dirty="0">
                <a:latin typeface="Cambria"/>
                <a:cs typeface="Cambria"/>
              </a:rPr>
              <a:t> </a:t>
            </a:r>
            <a:r>
              <a:rPr sz="2200" spc="-75" dirty="0">
                <a:latin typeface="Cambria"/>
                <a:cs typeface="Cambria"/>
              </a:rPr>
              <a:t>select</a:t>
            </a:r>
            <a:r>
              <a:rPr sz="2200" spc="15" dirty="0">
                <a:latin typeface="Cambria"/>
                <a:cs typeface="Cambria"/>
              </a:rPr>
              <a:t> </a:t>
            </a:r>
            <a:r>
              <a:rPr sz="2200" spc="-45" dirty="0">
                <a:latin typeface="Cambria"/>
                <a:cs typeface="Cambria"/>
              </a:rPr>
              <a:t>groups</a:t>
            </a:r>
            <a:r>
              <a:rPr sz="2200" spc="10" dirty="0">
                <a:latin typeface="Cambria"/>
                <a:cs typeface="Cambria"/>
              </a:rPr>
              <a:t> </a:t>
            </a:r>
            <a:r>
              <a:rPr sz="2200" spc="-35" dirty="0">
                <a:latin typeface="Cambria"/>
                <a:cs typeface="Cambria"/>
              </a:rPr>
              <a:t>of </a:t>
            </a:r>
            <a:r>
              <a:rPr sz="2200" spc="-30" dirty="0">
                <a:latin typeface="Cambria"/>
                <a:cs typeface="Cambria"/>
              </a:rPr>
              <a:t> </a:t>
            </a:r>
            <a:r>
              <a:rPr sz="2200" spc="-70" dirty="0">
                <a:latin typeface="Cambria"/>
                <a:cs typeface="Cambria"/>
              </a:rPr>
              <a:t>electors</a:t>
            </a:r>
            <a:r>
              <a:rPr sz="2200" spc="5" dirty="0">
                <a:latin typeface="Cambria"/>
                <a:cs typeface="Cambria"/>
              </a:rPr>
              <a:t> </a:t>
            </a:r>
            <a:r>
              <a:rPr sz="2200" spc="-55" dirty="0">
                <a:latin typeface="Cambria"/>
                <a:cs typeface="Cambria"/>
              </a:rPr>
              <a:t>who</a:t>
            </a:r>
            <a:r>
              <a:rPr sz="2200" spc="25" dirty="0">
                <a:latin typeface="Cambria"/>
                <a:cs typeface="Cambria"/>
              </a:rPr>
              <a:t> </a:t>
            </a:r>
            <a:r>
              <a:rPr sz="2200" spc="-15" dirty="0">
                <a:latin typeface="Cambria"/>
                <a:cs typeface="Cambria"/>
              </a:rPr>
              <a:t>will </a:t>
            </a:r>
            <a:r>
              <a:rPr sz="2200" spc="-10" dirty="0">
                <a:latin typeface="Cambria"/>
                <a:cs typeface="Cambria"/>
              </a:rPr>
              <a:t> </a:t>
            </a:r>
            <a:r>
              <a:rPr sz="2200" spc="-75" dirty="0">
                <a:latin typeface="Cambria"/>
                <a:cs typeface="Cambria"/>
              </a:rPr>
              <a:t>represent</a:t>
            </a:r>
            <a:r>
              <a:rPr sz="2200" spc="10" dirty="0">
                <a:latin typeface="Cambria"/>
                <a:cs typeface="Cambria"/>
              </a:rPr>
              <a:t> </a:t>
            </a:r>
            <a:r>
              <a:rPr sz="2200" spc="-50" dirty="0">
                <a:latin typeface="Cambria"/>
                <a:cs typeface="Cambria"/>
              </a:rPr>
              <a:t>their </a:t>
            </a:r>
            <a:r>
              <a:rPr sz="2200" spc="-45" dirty="0">
                <a:latin typeface="Cambria"/>
                <a:cs typeface="Cambria"/>
              </a:rPr>
              <a:t> </a:t>
            </a:r>
            <a:r>
              <a:rPr sz="2200" spc="-110" dirty="0">
                <a:latin typeface="Cambria"/>
                <a:cs typeface="Cambria"/>
              </a:rPr>
              <a:t>states</a:t>
            </a:r>
            <a:r>
              <a:rPr sz="2200" spc="-105" dirty="0">
                <a:latin typeface="Cambria"/>
                <a:cs typeface="Cambria"/>
              </a:rPr>
              <a:t> </a:t>
            </a:r>
            <a:r>
              <a:rPr sz="2200" spc="-10" dirty="0">
                <a:latin typeface="Cambria"/>
                <a:cs typeface="Cambria"/>
              </a:rPr>
              <a:t>in </a:t>
            </a:r>
            <a:r>
              <a:rPr sz="2200" spc="-70" dirty="0">
                <a:latin typeface="Cambria"/>
                <a:cs typeface="Cambria"/>
              </a:rPr>
              <a:t>the </a:t>
            </a:r>
            <a:r>
              <a:rPr sz="2200" spc="-65" dirty="0">
                <a:latin typeface="Cambria"/>
                <a:cs typeface="Cambria"/>
              </a:rPr>
              <a:t> </a:t>
            </a:r>
            <a:r>
              <a:rPr sz="2200" spc="-55" dirty="0">
                <a:latin typeface="Cambria"/>
                <a:cs typeface="Cambria"/>
              </a:rPr>
              <a:t>electoral</a:t>
            </a:r>
            <a:r>
              <a:rPr sz="2200" spc="20" dirty="0">
                <a:latin typeface="Cambria"/>
                <a:cs typeface="Cambria"/>
              </a:rPr>
              <a:t> </a:t>
            </a:r>
            <a:r>
              <a:rPr sz="2200" spc="-50" dirty="0">
                <a:latin typeface="Cambria"/>
                <a:cs typeface="Cambria"/>
              </a:rPr>
              <a:t>college.</a:t>
            </a:r>
            <a:endParaRPr sz="2200">
              <a:latin typeface="Cambria"/>
              <a:cs typeface="Cambria"/>
            </a:endParaRPr>
          </a:p>
        </p:txBody>
      </p:sp>
      <p:sp>
        <p:nvSpPr>
          <p:cNvPr id="6" name="object 6"/>
          <p:cNvSpPr txBox="1"/>
          <p:nvPr/>
        </p:nvSpPr>
        <p:spPr>
          <a:xfrm>
            <a:off x="2226055" y="3957929"/>
            <a:ext cx="6502400" cy="878840"/>
          </a:xfrm>
          <a:prstGeom prst="rect">
            <a:avLst/>
          </a:prstGeom>
        </p:spPr>
        <p:txBody>
          <a:bodyPr vert="horz" wrap="square" lIns="0" tIns="12065" rIns="0" bIns="0" rtlCol="0">
            <a:spAutoFit/>
          </a:bodyPr>
          <a:lstStyle/>
          <a:p>
            <a:pPr marL="12700">
              <a:lnSpc>
                <a:spcPct val="100000"/>
              </a:lnSpc>
              <a:spcBef>
                <a:spcPts val="95"/>
              </a:spcBef>
            </a:pPr>
            <a:r>
              <a:rPr sz="2800" spc="-114" dirty="0">
                <a:solidFill>
                  <a:srgbClr val="FFFFFF"/>
                </a:solidFill>
                <a:latin typeface="Cambria"/>
                <a:cs typeface="Cambria"/>
              </a:rPr>
              <a:t>Remember:</a:t>
            </a:r>
            <a:r>
              <a:rPr sz="2800" spc="40" dirty="0">
                <a:solidFill>
                  <a:srgbClr val="FFFFFF"/>
                </a:solidFill>
                <a:latin typeface="Cambria"/>
                <a:cs typeface="Cambria"/>
              </a:rPr>
              <a:t> </a:t>
            </a:r>
            <a:r>
              <a:rPr sz="2800" spc="-90" dirty="0">
                <a:solidFill>
                  <a:srgbClr val="FFFFFF"/>
                </a:solidFill>
                <a:latin typeface="Cambria"/>
                <a:cs typeface="Cambria"/>
              </a:rPr>
              <a:t>The</a:t>
            </a:r>
            <a:r>
              <a:rPr sz="2800" spc="60" dirty="0">
                <a:solidFill>
                  <a:srgbClr val="FFFFFF"/>
                </a:solidFill>
                <a:latin typeface="Cambria"/>
                <a:cs typeface="Cambria"/>
              </a:rPr>
              <a:t> </a:t>
            </a:r>
            <a:r>
              <a:rPr sz="2800" spc="-90" dirty="0">
                <a:solidFill>
                  <a:srgbClr val="FFFFFF"/>
                </a:solidFill>
                <a:latin typeface="Cambria"/>
                <a:cs typeface="Cambria"/>
              </a:rPr>
              <a:t>president</a:t>
            </a:r>
            <a:r>
              <a:rPr sz="2800" spc="45" dirty="0">
                <a:solidFill>
                  <a:srgbClr val="FFFFFF"/>
                </a:solidFill>
                <a:latin typeface="Cambria"/>
                <a:cs typeface="Cambria"/>
              </a:rPr>
              <a:t> </a:t>
            </a:r>
            <a:r>
              <a:rPr sz="2800" spc="-55" dirty="0">
                <a:solidFill>
                  <a:srgbClr val="FFFFFF"/>
                </a:solidFill>
                <a:latin typeface="Cambria"/>
                <a:cs typeface="Cambria"/>
              </a:rPr>
              <a:t>and</a:t>
            </a:r>
            <a:r>
              <a:rPr sz="2800" spc="85" dirty="0">
                <a:solidFill>
                  <a:srgbClr val="FFFFFF"/>
                </a:solidFill>
                <a:latin typeface="Cambria"/>
                <a:cs typeface="Cambria"/>
              </a:rPr>
              <a:t> </a:t>
            </a:r>
            <a:r>
              <a:rPr sz="2800" spc="-55" dirty="0">
                <a:solidFill>
                  <a:srgbClr val="FFFFFF"/>
                </a:solidFill>
                <a:latin typeface="Cambria"/>
                <a:cs typeface="Cambria"/>
              </a:rPr>
              <a:t>vice</a:t>
            </a:r>
            <a:r>
              <a:rPr sz="2800" spc="50" dirty="0">
                <a:solidFill>
                  <a:srgbClr val="FFFFFF"/>
                </a:solidFill>
                <a:latin typeface="Cambria"/>
                <a:cs typeface="Cambria"/>
              </a:rPr>
              <a:t> </a:t>
            </a:r>
            <a:r>
              <a:rPr sz="2800" spc="-90" dirty="0">
                <a:solidFill>
                  <a:srgbClr val="FFFFFF"/>
                </a:solidFill>
                <a:latin typeface="Cambria"/>
                <a:cs typeface="Cambria"/>
              </a:rPr>
              <a:t>president</a:t>
            </a:r>
            <a:endParaRPr sz="2800">
              <a:latin typeface="Cambria"/>
              <a:cs typeface="Cambria"/>
            </a:endParaRPr>
          </a:p>
          <a:p>
            <a:pPr marL="155575">
              <a:lnSpc>
                <a:spcPct val="100000"/>
              </a:lnSpc>
            </a:pPr>
            <a:r>
              <a:rPr sz="2800" spc="-45" dirty="0">
                <a:solidFill>
                  <a:srgbClr val="FFFFFF"/>
                </a:solidFill>
                <a:latin typeface="Cambria"/>
                <a:cs typeface="Cambria"/>
              </a:rPr>
              <a:t>aren’t</a:t>
            </a:r>
            <a:r>
              <a:rPr sz="2800" spc="40" dirty="0">
                <a:solidFill>
                  <a:srgbClr val="FFFFFF"/>
                </a:solidFill>
                <a:latin typeface="Cambria"/>
                <a:cs typeface="Cambria"/>
              </a:rPr>
              <a:t> </a:t>
            </a:r>
            <a:r>
              <a:rPr sz="2800" spc="-50" dirty="0">
                <a:solidFill>
                  <a:srgbClr val="FFFFFF"/>
                </a:solidFill>
                <a:latin typeface="Cambria"/>
                <a:cs typeface="Cambria"/>
              </a:rPr>
              <a:t>inaugurated</a:t>
            </a:r>
            <a:r>
              <a:rPr sz="2800" spc="40" dirty="0">
                <a:solidFill>
                  <a:srgbClr val="FFFFFF"/>
                </a:solidFill>
                <a:latin typeface="Cambria"/>
                <a:cs typeface="Cambria"/>
              </a:rPr>
              <a:t> </a:t>
            </a:r>
            <a:r>
              <a:rPr sz="2800" spc="-30" dirty="0">
                <a:solidFill>
                  <a:srgbClr val="FFFFFF"/>
                </a:solidFill>
                <a:latin typeface="Cambria"/>
                <a:cs typeface="Cambria"/>
              </a:rPr>
              <a:t>until</a:t>
            </a:r>
            <a:r>
              <a:rPr sz="2800" spc="45" dirty="0">
                <a:solidFill>
                  <a:srgbClr val="FFFFFF"/>
                </a:solidFill>
                <a:latin typeface="Cambria"/>
                <a:cs typeface="Cambria"/>
              </a:rPr>
              <a:t> </a:t>
            </a:r>
            <a:r>
              <a:rPr sz="2800" spc="-35" dirty="0">
                <a:solidFill>
                  <a:srgbClr val="FFFFFF"/>
                </a:solidFill>
                <a:latin typeface="Cambria"/>
                <a:cs typeface="Cambria"/>
              </a:rPr>
              <a:t>January</a:t>
            </a:r>
            <a:r>
              <a:rPr sz="2800" spc="45" dirty="0">
                <a:solidFill>
                  <a:srgbClr val="FFFFFF"/>
                </a:solidFill>
                <a:latin typeface="Cambria"/>
                <a:cs typeface="Cambria"/>
              </a:rPr>
              <a:t> </a:t>
            </a:r>
            <a:r>
              <a:rPr sz="2800" spc="30" dirty="0">
                <a:solidFill>
                  <a:srgbClr val="FFFFFF"/>
                </a:solidFill>
                <a:latin typeface="Cambria"/>
                <a:cs typeface="Cambria"/>
              </a:rPr>
              <a:t>20,</a:t>
            </a:r>
            <a:r>
              <a:rPr sz="2800" spc="95" dirty="0">
                <a:solidFill>
                  <a:srgbClr val="FFFFFF"/>
                </a:solidFill>
                <a:latin typeface="Cambria"/>
                <a:cs typeface="Cambria"/>
              </a:rPr>
              <a:t> </a:t>
            </a:r>
            <a:r>
              <a:rPr sz="2800" dirty="0">
                <a:solidFill>
                  <a:srgbClr val="FFFFFF"/>
                </a:solidFill>
                <a:latin typeface="Cambria"/>
                <a:cs typeface="Cambria"/>
              </a:rPr>
              <a:t>2021</a:t>
            </a:r>
            <a:endParaRPr sz="2800">
              <a:latin typeface="Cambria"/>
              <a:cs typeface="Cambria"/>
            </a:endParaRPr>
          </a:p>
        </p:txBody>
      </p:sp>
      <p:pic>
        <p:nvPicPr>
          <p:cNvPr id="7" name="object 7"/>
          <p:cNvPicPr/>
          <p:nvPr/>
        </p:nvPicPr>
        <p:blipFill>
          <a:blip r:embed="rId2" cstate="print"/>
          <a:stretch>
            <a:fillRect/>
          </a:stretch>
        </p:blipFill>
        <p:spPr>
          <a:xfrm>
            <a:off x="4873752" y="680985"/>
            <a:ext cx="4012597" cy="298728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19200" y="629412"/>
            <a:ext cx="7086600" cy="3169539"/>
          </a:xfrm>
          <a:prstGeom prst="rect">
            <a:avLst/>
          </a:prstGeom>
        </p:spPr>
      </p:pic>
      <p:sp>
        <p:nvSpPr>
          <p:cNvPr id="3" name="object 3"/>
          <p:cNvSpPr txBox="1">
            <a:spLocks noGrp="1"/>
          </p:cNvSpPr>
          <p:nvPr>
            <p:ph type="title"/>
          </p:nvPr>
        </p:nvSpPr>
        <p:spPr>
          <a:xfrm>
            <a:off x="751738" y="0"/>
            <a:ext cx="7555865" cy="878840"/>
          </a:xfrm>
          <a:prstGeom prst="rect">
            <a:avLst/>
          </a:prstGeom>
        </p:spPr>
        <p:txBody>
          <a:bodyPr vert="horz" wrap="square" lIns="0" tIns="12065" rIns="0" bIns="0" rtlCol="0">
            <a:spAutoFit/>
          </a:bodyPr>
          <a:lstStyle/>
          <a:p>
            <a:pPr marL="2195195" marR="5080" indent="-2183130">
              <a:lnSpc>
                <a:spcPct val="100000"/>
              </a:lnSpc>
              <a:spcBef>
                <a:spcPts val="95"/>
              </a:spcBef>
            </a:pPr>
            <a:r>
              <a:rPr sz="2800" b="0" spc="-40" dirty="0">
                <a:latin typeface="Franklin Gothic Medium"/>
                <a:cs typeface="Franklin Gothic Medium"/>
              </a:rPr>
              <a:t>WHAT </a:t>
            </a:r>
            <a:r>
              <a:rPr sz="2800" b="0" dirty="0">
                <a:latin typeface="Franklin Gothic Medium"/>
                <a:cs typeface="Franklin Gothic Medium"/>
              </a:rPr>
              <a:t>DOES </a:t>
            </a:r>
            <a:r>
              <a:rPr sz="2800" b="0" spc="-5" dirty="0">
                <a:latin typeface="Franklin Gothic Medium"/>
                <a:cs typeface="Franklin Gothic Medium"/>
              </a:rPr>
              <a:t>THE CONSTITUTION </a:t>
            </a:r>
            <a:r>
              <a:rPr sz="2800" b="0" spc="-60" dirty="0">
                <a:latin typeface="Franklin Gothic Medium"/>
                <a:cs typeface="Franklin Gothic Medium"/>
              </a:rPr>
              <a:t>SAY </a:t>
            </a:r>
            <a:r>
              <a:rPr sz="2800" b="0" dirty="0">
                <a:latin typeface="Franklin Gothic Medium"/>
                <a:cs typeface="Franklin Gothic Medium"/>
              </a:rPr>
              <a:t>ABOUT </a:t>
            </a:r>
            <a:r>
              <a:rPr sz="2800" b="0" spc="-5" dirty="0">
                <a:latin typeface="Franklin Gothic Medium"/>
                <a:cs typeface="Franklin Gothic Medium"/>
              </a:rPr>
              <a:t>WHO </a:t>
            </a:r>
            <a:r>
              <a:rPr sz="2800" b="0" spc="-685" dirty="0">
                <a:latin typeface="Franklin Gothic Medium"/>
                <a:cs typeface="Franklin Gothic Medium"/>
              </a:rPr>
              <a:t> </a:t>
            </a:r>
            <a:r>
              <a:rPr sz="2800" b="0" dirty="0">
                <a:latin typeface="Franklin Gothic Medium"/>
                <a:cs typeface="Franklin Gothic Medium"/>
              </a:rPr>
              <a:t>CAN</a:t>
            </a:r>
            <a:r>
              <a:rPr sz="2800" b="0" spc="-30" dirty="0">
                <a:latin typeface="Franklin Gothic Medium"/>
                <a:cs typeface="Franklin Gothic Medium"/>
              </a:rPr>
              <a:t> </a:t>
            </a:r>
            <a:r>
              <a:rPr sz="2800" b="0" dirty="0">
                <a:latin typeface="Franklin Gothic Medium"/>
                <a:cs typeface="Franklin Gothic Medium"/>
              </a:rPr>
              <a:t>BE</a:t>
            </a:r>
            <a:r>
              <a:rPr sz="2800" b="0" spc="-25" dirty="0">
                <a:latin typeface="Franklin Gothic Medium"/>
                <a:cs typeface="Franklin Gothic Medium"/>
              </a:rPr>
              <a:t> </a:t>
            </a:r>
            <a:r>
              <a:rPr sz="2800" b="0" spc="-5" dirty="0">
                <a:latin typeface="Franklin Gothic Medium"/>
                <a:cs typeface="Franklin Gothic Medium"/>
              </a:rPr>
              <a:t>PRESIDENT?</a:t>
            </a:r>
            <a:endParaRPr sz="2800">
              <a:latin typeface="Franklin Gothic Medium"/>
              <a:cs typeface="Franklin Gothic Medium"/>
            </a:endParaRPr>
          </a:p>
        </p:txBody>
      </p:sp>
      <p:grpSp>
        <p:nvGrpSpPr>
          <p:cNvPr id="4" name="object 4"/>
          <p:cNvGrpSpPr/>
          <p:nvPr/>
        </p:nvGrpSpPr>
        <p:grpSpPr>
          <a:xfrm>
            <a:off x="685800" y="1417319"/>
            <a:ext cx="7620000" cy="2144395"/>
            <a:chOff x="685800" y="1417319"/>
            <a:chExt cx="7620000" cy="2144395"/>
          </a:xfrm>
        </p:grpSpPr>
        <p:pic>
          <p:nvPicPr>
            <p:cNvPr id="5" name="object 5"/>
            <p:cNvPicPr/>
            <p:nvPr/>
          </p:nvPicPr>
          <p:blipFill>
            <a:blip r:embed="rId3" cstate="print"/>
            <a:stretch>
              <a:fillRect/>
            </a:stretch>
          </p:blipFill>
          <p:spPr>
            <a:xfrm>
              <a:off x="685800" y="1431035"/>
              <a:ext cx="2223516" cy="2115312"/>
            </a:xfrm>
            <a:prstGeom prst="rect">
              <a:avLst/>
            </a:prstGeom>
          </p:spPr>
        </p:pic>
        <p:pic>
          <p:nvPicPr>
            <p:cNvPr id="6" name="object 6"/>
            <p:cNvPicPr/>
            <p:nvPr/>
          </p:nvPicPr>
          <p:blipFill>
            <a:blip r:embed="rId4" cstate="print"/>
            <a:stretch>
              <a:fillRect/>
            </a:stretch>
          </p:blipFill>
          <p:spPr>
            <a:xfrm>
              <a:off x="3429000" y="1429511"/>
              <a:ext cx="2127504" cy="2106168"/>
            </a:xfrm>
            <a:prstGeom prst="rect">
              <a:avLst/>
            </a:prstGeom>
          </p:spPr>
        </p:pic>
        <p:pic>
          <p:nvPicPr>
            <p:cNvPr id="7" name="object 7"/>
            <p:cNvPicPr/>
            <p:nvPr/>
          </p:nvPicPr>
          <p:blipFill>
            <a:blip r:embed="rId5" cstate="print"/>
            <a:stretch>
              <a:fillRect/>
            </a:stretch>
          </p:blipFill>
          <p:spPr>
            <a:xfrm>
              <a:off x="6172200" y="1417319"/>
              <a:ext cx="2133600" cy="2144267"/>
            </a:xfrm>
            <a:prstGeom prst="rect">
              <a:avLst/>
            </a:prstGeom>
          </p:spPr>
        </p:pic>
      </p:grpSp>
      <p:sp>
        <p:nvSpPr>
          <p:cNvPr id="8" name="object 8"/>
          <p:cNvSpPr txBox="1"/>
          <p:nvPr/>
        </p:nvSpPr>
        <p:spPr>
          <a:xfrm>
            <a:off x="1233322" y="3698849"/>
            <a:ext cx="6670675" cy="1367790"/>
          </a:xfrm>
          <a:prstGeom prst="rect">
            <a:avLst/>
          </a:prstGeom>
        </p:spPr>
        <p:txBody>
          <a:bodyPr vert="horz" wrap="square" lIns="0" tIns="13335" rIns="0" bIns="0" rtlCol="0">
            <a:spAutoFit/>
          </a:bodyPr>
          <a:lstStyle/>
          <a:p>
            <a:pPr marL="12700" marR="5080" indent="789305">
              <a:lnSpc>
                <a:spcPct val="100000"/>
              </a:lnSpc>
              <a:spcBef>
                <a:spcPts val="105"/>
              </a:spcBef>
            </a:pPr>
            <a:r>
              <a:rPr sz="4400" spc="10" dirty="0">
                <a:solidFill>
                  <a:srgbClr val="FFFFFF"/>
                </a:solidFill>
                <a:latin typeface="Cambria"/>
                <a:cs typeface="Cambria"/>
              </a:rPr>
              <a:t>Do</a:t>
            </a:r>
            <a:r>
              <a:rPr sz="4400" spc="120" dirty="0">
                <a:solidFill>
                  <a:srgbClr val="FFFFFF"/>
                </a:solidFill>
                <a:latin typeface="Cambria"/>
                <a:cs typeface="Cambria"/>
              </a:rPr>
              <a:t> </a:t>
            </a:r>
            <a:r>
              <a:rPr sz="4400" spc="-130" dirty="0">
                <a:solidFill>
                  <a:srgbClr val="FFFFFF"/>
                </a:solidFill>
                <a:latin typeface="Cambria"/>
                <a:cs typeface="Cambria"/>
              </a:rPr>
              <a:t>you</a:t>
            </a:r>
            <a:r>
              <a:rPr sz="4400" spc="114" dirty="0">
                <a:solidFill>
                  <a:srgbClr val="FFFFFF"/>
                </a:solidFill>
                <a:latin typeface="Cambria"/>
                <a:cs typeface="Cambria"/>
              </a:rPr>
              <a:t> </a:t>
            </a:r>
            <a:r>
              <a:rPr sz="4400" spc="-135" dirty="0">
                <a:solidFill>
                  <a:srgbClr val="FFFFFF"/>
                </a:solidFill>
                <a:latin typeface="Cambria"/>
                <a:cs typeface="Cambria"/>
              </a:rPr>
              <a:t>agree</a:t>
            </a:r>
            <a:r>
              <a:rPr sz="4400" spc="100" dirty="0">
                <a:solidFill>
                  <a:srgbClr val="FFFFFF"/>
                </a:solidFill>
                <a:latin typeface="Cambria"/>
                <a:cs typeface="Cambria"/>
              </a:rPr>
              <a:t> </a:t>
            </a:r>
            <a:r>
              <a:rPr sz="4400" spc="-80" dirty="0">
                <a:solidFill>
                  <a:srgbClr val="FFFFFF"/>
                </a:solidFill>
                <a:latin typeface="Cambria"/>
                <a:cs typeface="Cambria"/>
              </a:rPr>
              <a:t>with</a:t>
            </a:r>
            <a:r>
              <a:rPr sz="4400" spc="100" dirty="0">
                <a:solidFill>
                  <a:srgbClr val="FFFFFF"/>
                </a:solidFill>
                <a:latin typeface="Cambria"/>
                <a:cs typeface="Cambria"/>
              </a:rPr>
              <a:t> </a:t>
            </a:r>
            <a:r>
              <a:rPr sz="4400" spc="-135" dirty="0">
                <a:solidFill>
                  <a:srgbClr val="FFFFFF"/>
                </a:solidFill>
                <a:latin typeface="Cambria"/>
                <a:cs typeface="Cambria"/>
              </a:rPr>
              <a:t>the </a:t>
            </a:r>
            <a:r>
              <a:rPr sz="4400" spc="-130" dirty="0">
                <a:solidFill>
                  <a:srgbClr val="FFFFFF"/>
                </a:solidFill>
                <a:latin typeface="Cambria"/>
                <a:cs typeface="Cambria"/>
              </a:rPr>
              <a:t> </a:t>
            </a:r>
            <a:r>
              <a:rPr sz="4400" spc="-100" dirty="0">
                <a:solidFill>
                  <a:srgbClr val="FFFFFF"/>
                </a:solidFill>
                <a:latin typeface="Cambria"/>
                <a:cs typeface="Cambria"/>
              </a:rPr>
              <a:t>constitutional</a:t>
            </a:r>
            <a:r>
              <a:rPr sz="4400" spc="35" dirty="0">
                <a:solidFill>
                  <a:srgbClr val="FFFFFF"/>
                </a:solidFill>
                <a:latin typeface="Cambria"/>
                <a:cs typeface="Cambria"/>
              </a:rPr>
              <a:t> </a:t>
            </a:r>
            <a:r>
              <a:rPr sz="4400" spc="-55" dirty="0">
                <a:solidFill>
                  <a:srgbClr val="FFFFFF"/>
                </a:solidFill>
                <a:latin typeface="Cambria"/>
                <a:cs typeface="Cambria"/>
              </a:rPr>
              <a:t>qualifications?</a:t>
            </a:r>
            <a:endParaRPr sz="4400">
              <a:latin typeface="Cambria"/>
              <a:cs typeface="Cambri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7911"/>
            <a:ext cx="9144000" cy="513715"/>
          </a:xfrm>
          <a:custGeom>
            <a:avLst/>
            <a:gdLst/>
            <a:ahLst/>
            <a:cxnLst/>
            <a:rect l="l" t="t" r="r" b="b"/>
            <a:pathLst>
              <a:path w="9144000" h="513715">
                <a:moveTo>
                  <a:pt x="9144000" y="0"/>
                </a:moveTo>
                <a:lnTo>
                  <a:pt x="0" y="0"/>
                </a:lnTo>
                <a:lnTo>
                  <a:pt x="0" y="513588"/>
                </a:lnTo>
                <a:lnTo>
                  <a:pt x="9144000" y="513588"/>
                </a:lnTo>
                <a:lnTo>
                  <a:pt x="9144000" y="0"/>
                </a:lnTo>
                <a:close/>
              </a:path>
            </a:pathLst>
          </a:custGeom>
          <a:solidFill>
            <a:srgbClr val="BC4643"/>
          </a:solidFill>
        </p:spPr>
        <p:txBody>
          <a:bodyPr wrap="square" lIns="0" tIns="0" rIns="0" bIns="0" rtlCol="0"/>
          <a:lstStyle/>
          <a:p>
            <a:endParaRPr/>
          </a:p>
        </p:txBody>
      </p:sp>
      <p:sp>
        <p:nvSpPr>
          <p:cNvPr id="3" name="object 3"/>
          <p:cNvSpPr txBox="1">
            <a:spLocks noGrp="1"/>
          </p:cNvSpPr>
          <p:nvPr>
            <p:ph type="title"/>
          </p:nvPr>
        </p:nvSpPr>
        <p:spPr>
          <a:xfrm>
            <a:off x="231749" y="35178"/>
            <a:ext cx="8674735" cy="513715"/>
          </a:xfrm>
          <a:prstGeom prst="rect">
            <a:avLst/>
          </a:prstGeom>
        </p:spPr>
        <p:txBody>
          <a:bodyPr vert="horz" wrap="square" lIns="0" tIns="13335" rIns="0" bIns="0" rtlCol="0">
            <a:spAutoFit/>
          </a:bodyPr>
          <a:lstStyle/>
          <a:p>
            <a:pPr marL="12700">
              <a:lnSpc>
                <a:spcPct val="100000"/>
              </a:lnSpc>
              <a:spcBef>
                <a:spcPts val="105"/>
              </a:spcBef>
            </a:pPr>
            <a:r>
              <a:rPr sz="3200" b="0" spc="-110" dirty="0">
                <a:latin typeface="Franklin Gothic Medium"/>
                <a:cs typeface="Franklin Gothic Medium"/>
              </a:rPr>
              <a:t>ANALYSIS</a:t>
            </a:r>
            <a:r>
              <a:rPr sz="3200" b="0" spc="-30" dirty="0">
                <a:latin typeface="Franklin Gothic Medium"/>
                <a:cs typeface="Franklin Gothic Medium"/>
              </a:rPr>
              <a:t> </a:t>
            </a:r>
            <a:r>
              <a:rPr sz="3200" b="0" spc="-20" dirty="0">
                <a:latin typeface="Franklin Gothic Medium"/>
                <a:cs typeface="Franklin Gothic Medium"/>
              </a:rPr>
              <a:t>OF</a:t>
            </a:r>
            <a:r>
              <a:rPr sz="3200" b="0" spc="-5" dirty="0">
                <a:latin typeface="Franklin Gothic Medium"/>
                <a:cs typeface="Franklin Gothic Medium"/>
              </a:rPr>
              <a:t> </a:t>
            </a:r>
            <a:r>
              <a:rPr sz="3200" b="0" spc="-45" dirty="0">
                <a:latin typeface="Franklin Gothic Medium"/>
                <a:cs typeface="Franklin Gothic Medium"/>
              </a:rPr>
              <a:t>PRESIDENTIAL</a:t>
            </a:r>
            <a:r>
              <a:rPr sz="3200" b="0" spc="-40" dirty="0">
                <a:latin typeface="Franklin Gothic Medium"/>
                <a:cs typeface="Franklin Gothic Medium"/>
              </a:rPr>
              <a:t> </a:t>
            </a:r>
            <a:r>
              <a:rPr sz="3200" b="0" spc="-50" dirty="0">
                <a:latin typeface="Franklin Gothic Medium"/>
                <a:cs typeface="Franklin Gothic Medium"/>
              </a:rPr>
              <a:t>NOMINATING</a:t>
            </a:r>
            <a:r>
              <a:rPr sz="3200" b="0" spc="-40" dirty="0">
                <a:latin typeface="Franklin Gothic Medium"/>
                <a:cs typeface="Franklin Gothic Medium"/>
              </a:rPr>
              <a:t> </a:t>
            </a:r>
            <a:r>
              <a:rPr sz="3200" b="0" spc="-35" dirty="0">
                <a:latin typeface="Franklin Gothic Medium"/>
                <a:cs typeface="Franklin Gothic Medium"/>
              </a:rPr>
              <a:t>SYSTEM</a:t>
            </a:r>
            <a:endParaRPr sz="3200">
              <a:latin typeface="Franklin Gothic Medium"/>
              <a:cs typeface="Franklin Gothic Medium"/>
            </a:endParaRPr>
          </a:p>
        </p:txBody>
      </p:sp>
      <p:sp>
        <p:nvSpPr>
          <p:cNvPr id="4" name="object 4"/>
          <p:cNvSpPr txBox="1"/>
          <p:nvPr/>
        </p:nvSpPr>
        <p:spPr>
          <a:xfrm>
            <a:off x="231140" y="668781"/>
            <a:ext cx="8644890" cy="4037965"/>
          </a:xfrm>
          <a:prstGeom prst="rect">
            <a:avLst/>
          </a:prstGeom>
        </p:spPr>
        <p:txBody>
          <a:bodyPr vert="horz" wrap="square" lIns="0" tIns="50800" rIns="0" bIns="0" rtlCol="0">
            <a:spAutoFit/>
          </a:bodyPr>
          <a:lstStyle/>
          <a:p>
            <a:pPr marL="12700">
              <a:lnSpc>
                <a:spcPct val="100000"/>
              </a:lnSpc>
              <a:spcBef>
                <a:spcPts val="400"/>
              </a:spcBef>
            </a:pPr>
            <a:r>
              <a:rPr sz="1800" spc="-70" dirty="0">
                <a:latin typeface="Cambria"/>
                <a:cs typeface="Cambria"/>
              </a:rPr>
              <a:t>Pro:</a:t>
            </a:r>
            <a:endParaRPr sz="1800">
              <a:latin typeface="Cambria"/>
              <a:cs typeface="Cambria"/>
            </a:endParaRPr>
          </a:p>
          <a:p>
            <a:pPr marL="756285" indent="-287020">
              <a:lnSpc>
                <a:spcPct val="100000"/>
              </a:lnSpc>
              <a:spcBef>
                <a:spcPts val="300"/>
              </a:spcBef>
              <a:buClr>
                <a:srgbClr val="BC4643"/>
              </a:buClr>
              <a:buFont typeface="Wingdings"/>
              <a:buChar char=""/>
              <a:tabLst>
                <a:tab pos="756285" algn="l"/>
                <a:tab pos="756920" algn="l"/>
              </a:tabLst>
            </a:pPr>
            <a:r>
              <a:rPr sz="1800" spc="-30" dirty="0">
                <a:latin typeface="Cambria"/>
                <a:cs typeface="Cambria"/>
              </a:rPr>
              <a:t>Highly</a:t>
            </a:r>
            <a:r>
              <a:rPr sz="1800" spc="40" dirty="0">
                <a:latin typeface="Cambria"/>
                <a:cs typeface="Cambria"/>
              </a:rPr>
              <a:t> </a:t>
            </a:r>
            <a:r>
              <a:rPr sz="1800" spc="-40" dirty="0">
                <a:latin typeface="Cambria"/>
                <a:cs typeface="Cambria"/>
              </a:rPr>
              <a:t>participatory:</a:t>
            </a:r>
            <a:r>
              <a:rPr sz="1800" spc="35" dirty="0">
                <a:latin typeface="Cambria"/>
                <a:cs typeface="Cambria"/>
              </a:rPr>
              <a:t> </a:t>
            </a:r>
            <a:r>
              <a:rPr sz="1800" spc="-35" dirty="0">
                <a:latin typeface="Cambria"/>
                <a:cs typeface="Cambria"/>
              </a:rPr>
              <a:t>caucuses,</a:t>
            </a:r>
            <a:r>
              <a:rPr sz="1800" spc="50" dirty="0">
                <a:latin typeface="Cambria"/>
                <a:cs typeface="Cambria"/>
              </a:rPr>
              <a:t> </a:t>
            </a:r>
            <a:r>
              <a:rPr sz="1800" spc="-45" dirty="0">
                <a:latin typeface="Cambria"/>
                <a:cs typeface="Cambria"/>
              </a:rPr>
              <a:t>primaries,</a:t>
            </a:r>
            <a:r>
              <a:rPr sz="1800" spc="65" dirty="0">
                <a:latin typeface="Cambria"/>
                <a:cs typeface="Cambria"/>
              </a:rPr>
              <a:t> </a:t>
            </a:r>
            <a:r>
              <a:rPr sz="1800" spc="-55" dirty="0">
                <a:latin typeface="Cambria"/>
                <a:cs typeface="Cambria"/>
              </a:rPr>
              <a:t>conventions</a:t>
            </a:r>
            <a:endParaRPr sz="1800">
              <a:latin typeface="Cambria"/>
              <a:cs typeface="Cambria"/>
            </a:endParaRPr>
          </a:p>
          <a:p>
            <a:pPr marL="756285" indent="-287020">
              <a:lnSpc>
                <a:spcPct val="100000"/>
              </a:lnSpc>
              <a:spcBef>
                <a:spcPts val="300"/>
              </a:spcBef>
              <a:buClr>
                <a:srgbClr val="BC4643"/>
              </a:buClr>
              <a:buFont typeface="Wingdings"/>
              <a:buChar char=""/>
              <a:tabLst>
                <a:tab pos="756285" algn="l"/>
                <a:tab pos="756920" algn="l"/>
              </a:tabLst>
            </a:pPr>
            <a:r>
              <a:rPr sz="1800" spc="-30" dirty="0">
                <a:latin typeface="Cambria"/>
                <a:cs typeface="Cambria"/>
              </a:rPr>
              <a:t>Highly</a:t>
            </a:r>
            <a:r>
              <a:rPr sz="1800" spc="10" dirty="0">
                <a:latin typeface="Cambria"/>
                <a:cs typeface="Cambria"/>
              </a:rPr>
              <a:t> </a:t>
            </a:r>
            <a:r>
              <a:rPr sz="1800" spc="-65" dirty="0">
                <a:latin typeface="Cambria"/>
                <a:cs typeface="Cambria"/>
              </a:rPr>
              <a:t>representative</a:t>
            </a:r>
            <a:endParaRPr sz="1800">
              <a:latin typeface="Cambria"/>
              <a:cs typeface="Cambria"/>
            </a:endParaRPr>
          </a:p>
          <a:p>
            <a:pPr marL="756285" indent="-287020">
              <a:lnSpc>
                <a:spcPct val="100000"/>
              </a:lnSpc>
              <a:spcBef>
                <a:spcPts val="300"/>
              </a:spcBef>
              <a:buClr>
                <a:srgbClr val="BC4643"/>
              </a:buClr>
              <a:buFont typeface="Wingdings"/>
              <a:buChar char=""/>
              <a:tabLst>
                <a:tab pos="756285" algn="l"/>
                <a:tab pos="756920" algn="l"/>
              </a:tabLst>
            </a:pPr>
            <a:r>
              <a:rPr sz="1800" spc="-70" dirty="0">
                <a:latin typeface="Cambria"/>
                <a:cs typeface="Cambria"/>
              </a:rPr>
              <a:t>Weeds</a:t>
            </a:r>
            <a:r>
              <a:rPr sz="1800" spc="-5" dirty="0">
                <a:latin typeface="Cambria"/>
                <a:cs typeface="Cambria"/>
              </a:rPr>
              <a:t> </a:t>
            </a:r>
            <a:r>
              <a:rPr sz="1800" spc="-50" dirty="0">
                <a:latin typeface="Cambria"/>
                <a:cs typeface="Cambria"/>
              </a:rPr>
              <a:t>out</a:t>
            </a:r>
            <a:r>
              <a:rPr sz="1800" spc="35" dirty="0">
                <a:latin typeface="Cambria"/>
                <a:cs typeface="Cambria"/>
              </a:rPr>
              <a:t> </a:t>
            </a:r>
            <a:r>
              <a:rPr sz="1800" spc="-60" dirty="0">
                <a:latin typeface="Cambria"/>
                <a:cs typeface="Cambria"/>
              </a:rPr>
              <a:t>weaker</a:t>
            </a:r>
            <a:r>
              <a:rPr sz="1800" spc="10" dirty="0">
                <a:latin typeface="Cambria"/>
                <a:cs typeface="Cambria"/>
              </a:rPr>
              <a:t> </a:t>
            </a:r>
            <a:r>
              <a:rPr sz="1800" spc="-50" dirty="0">
                <a:latin typeface="Cambria"/>
                <a:cs typeface="Cambria"/>
              </a:rPr>
              <a:t>candidates</a:t>
            </a:r>
            <a:endParaRPr sz="1800">
              <a:latin typeface="Cambria"/>
              <a:cs typeface="Cambria"/>
            </a:endParaRPr>
          </a:p>
          <a:p>
            <a:pPr marL="12700">
              <a:lnSpc>
                <a:spcPct val="100000"/>
              </a:lnSpc>
              <a:spcBef>
                <a:spcPts val="795"/>
              </a:spcBef>
            </a:pPr>
            <a:r>
              <a:rPr sz="1800" spc="-5" dirty="0">
                <a:latin typeface="Cambria"/>
                <a:cs typeface="Cambria"/>
              </a:rPr>
              <a:t>Con:</a:t>
            </a:r>
            <a:endParaRPr sz="1800">
              <a:latin typeface="Cambria"/>
              <a:cs typeface="Cambria"/>
            </a:endParaRPr>
          </a:p>
          <a:p>
            <a:pPr marL="756285" indent="-287020">
              <a:lnSpc>
                <a:spcPct val="100000"/>
              </a:lnSpc>
              <a:spcBef>
                <a:spcPts val="300"/>
              </a:spcBef>
              <a:buClr>
                <a:srgbClr val="BC4643"/>
              </a:buClr>
              <a:buFont typeface="Wingdings"/>
              <a:buChar char=""/>
              <a:tabLst>
                <a:tab pos="756285" algn="l"/>
                <a:tab pos="756920" algn="l"/>
              </a:tabLst>
            </a:pPr>
            <a:r>
              <a:rPr sz="1800" spc="-85" dirty="0">
                <a:latin typeface="Cambria"/>
                <a:cs typeface="Cambria"/>
              </a:rPr>
              <a:t>Low</a:t>
            </a:r>
            <a:r>
              <a:rPr sz="1800" spc="35" dirty="0">
                <a:latin typeface="Cambria"/>
                <a:cs typeface="Cambria"/>
              </a:rPr>
              <a:t> </a:t>
            </a:r>
            <a:r>
              <a:rPr sz="1800" spc="-70" dirty="0">
                <a:latin typeface="Cambria"/>
                <a:cs typeface="Cambria"/>
              </a:rPr>
              <a:t>rates</a:t>
            </a:r>
            <a:r>
              <a:rPr sz="1800" spc="15" dirty="0">
                <a:latin typeface="Cambria"/>
                <a:cs typeface="Cambria"/>
              </a:rPr>
              <a:t> </a:t>
            </a:r>
            <a:r>
              <a:rPr sz="1800" spc="-30" dirty="0">
                <a:latin typeface="Cambria"/>
                <a:cs typeface="Cambria"/>
              </a:rPr>
              <a:t>of</a:t>
            </a:r>
            <a:r>
              <a:rPr sz="1800" spc="190" dirty="0">
                <a:latin typeface="Cambria"/>
                <a:cs typeface="Cambria"/>
              </a:rPr>
              <a:t> </a:t>
            </a:r>
            <a:r>
              <a:rPr sz="1800" spc="-35" dirty="0">
                <a:latin typeface="Cambria"/>
                <a:cs typeface="Cambria"/>
              </a:rPr>
              <a:t>turnout</a:t>
            </a:r>
            <a:endParaRPr sz="1800">
              <a:latin typeface="Cambria"/>
              <a:cs typeface="Cambria"/>
            </a:endParaRPr>
          </a:p>
          <a:p>
            <a:pPr marL="756285" indent="-287020">
              <a:lnSpc>
                <a:spcPct val="100000"/>
              </a:lnSpc>
              <a:spcBef>
                <a:spcPts val="300"/>
              </a:spcBef>
              <a:buClr>
                <a:srgbClr val="BC4643"/>
              </a:buClr>
              <a:buFont typeface="Wingdings"/>
              <a:buChar char=""/>
              <a:tabLst>
                <a:tab pos="756285" algn="l"/>
                <a:tab pos="756920" algn="l"/>
              </a:tabLst>
            </a:pPr>
            <a:r>
              <a:rPr sz="1800" spc="-95" dirty="0">
                <a:latin typeface="Cambria"/>
                <a:cs typeface="Cambria"/>
              </a:rPr>
              <a:t>Too</a:t>
            </a:r>
            <a:r>
              <a:rPr sz="1800" spc="20" dirty="0">
                <a:latin typeface="Cambria"/>
                <a:cs typeface="Cambria"/>
              </a:rPr>
              <a:t> </a:t>
            </a:r>
            <a:r>
              <a:rPr sz="1800" spc="-50" dirty="0">
                <a:latin typeface="Cambria"/>
                <a:cs typeface="Cambria"/>
              </a:rPr>
              <a:t>lengthy</a:t>
            </a:r>
            <a:endParaRPr sz="1800">
              <a:latin typeface="Cambria"/>
              <a:cs typeface="Cambria"/>
            </a:endParaRPr>
          </a:p>
          <a:p>
            <a:pPr marL="756285" marR="5080" indent="-287020">
              <a:lnSpc>
                <a:spcPct val="100000"/>
              </a:lnSpc>
              <a:spcBef>
                <a:spcPts val="300"/>
              </a:spcBef>
              <a:buClr>
                <a:srgbClr val="BC4643"/>
              </a:buClr>
              <a:buFont typeface="Wingdings"/>
              <a:buChar char=""/>
              <a:tabLst>
                <a:tab pos="756285" algn="l"/>
                <a:tab pos="756920" algn="l"/>
              </a:tabLst>
            </a:pPr>
            <a:r>
              <a:rPr sz="1800" spc="-45" dirty="0">
                <a:latin typeface="Cambria"/>
                <a:cs typeface="Cambria"/>
              </a:rPr>
              <a:t>Does</a:t>
            </a:r>
            <a:r>
              <a:rPr sz="1800" spc="35" dirty="0">
                <a:latin typeface="Cambria"/>
                <a:cs typeface="Cambria"/>
              </a:rPr>
              <a:t> </a:t>
            </a:r>
            <a:r>
              <a:rPr sz="1800" spc="-55" dirty="0">
                <a:latin typeface="Cambria"/>
                <a:cs typeface="Cambria"/>
              </a:rPr>
              <a:t>not</a:t>
            </a:r>
            <a:r>
              <a:rPr sz="1800" spc="40" dirty="0">
                <a:latin typeface="Cambria"/>
                <a:cs typeface="Cambria"/>
              </a:rPr>
              <a:t> </a:t>
            </a:r>
            <a:r>
              <a:rPr sz="1800" spc="-90" dirty="0">
                <a:latin typeface="Cambria"/>
                <a:cs typeface="Cambria"/>
              </a:rPr>
              <a:t>test</a:t>
            </a:r>
            <a:r>
              <a:rPr sz="1800" spc="30" dirty="0">
                <a:latin typeface="Cambria"/>
                <a:cs typeface="Cambria"/>
              </a:rPr>
              <a:t> </a:t>
            </a:r>
            <a:r>
              <a:rPr sz="1800" spc="-50" dirty="0">
                <a:latin typeface="Cambria"/>
                <a:cs typeface="Cambria"/>
              </a:rPr>
              <a:t>candidates</a:t>
            </a:r>
            <a:r>
              <a:rPr sz="1800" spc="30" dirty="0">
                <a:latin typeface="Cambria"/>
                <a:cs typeface="Cambria"/>
              </a:rPr>
              <a:t> </a:t>
            </a:r>
            <a:r>
              <a:rPr sz="1800" spc="-35" dirty="0">
                <a:latin typeface="Cambria"/>
                <a:cs typeface="Cambria"/>
              </a:rPr>
              <a:t>for</a:t>
            </a:r>
            <a:r>
              <a:rPr sz="1800" spc="30" dirty="0">
                <a:latin typeface="Cambria"/>
                <a:cs typeface="Cambria"/>
              </a:rPr>
              <a:t> </a:t>
            </a:r>
            <a:r>
              <a:rPr sz="1800" spc="-45" dirty="0">
                <a:latin typeface="Cambria"/>
                <a:cs typeface="Cambria"/>
              </a:rPr>
              <a:t>qualities</a:t>
            </a:r>
            <a:r>
              <a:rPr sz="1800" spc="30" dirty="0">
                <a:latin typeface="Cambria"/>
                <a:cs typeface="Cambria"/>
              </a:rPr>
              <a:t> </a:t>
            </a:r>
            <a:r>
              <a:rPr sz="1800" spc="-60" dirty="0">
                <a:latin typeface="Cambria"/>
                <a:cs typeface="Cambria"/>
              </a:rPr>
              <a:t>they</a:t>
            </a:r>
            <a:r>
              <a:rPr sz="1800" spc="30" dirty="0">
                <a:latin typeface="Cambria"/>
                <a:cs typeface="Cambria"/>
              </a:rPr>
              <a:t> </a:t>
            </a:r>
            <a:r>
              <a:rPr sz="1800" spc="-60" dirty="0">
                <a:latin typeface="Cambria"/>
                <a:cs typeface="Cambria"/>
              </a:rPr>
              <a:t>need</a:t>
            </a:r>
            <a:r>
              <a:rPr sz="1800" spc="30" dirty="0">
                <a:latin typeface="Cambria"/>
                <a:cs typeface="Cambria"/>
              </a:rPr>
              <a:t> </a:t>
            </a:r>
            <a:r>
              <a:rPr sz="1800" spc="-75" dirty="0">
                <a:latin typeface="Cambria"/>
                <a:cs typeface="Cambria"/>
              </a:rPr>
              <a:t>as</a:t>
            </a:r>
            <a:r>
              <a:rPr sz="1800" spc="50" dirty="0">
                <a:latin typeface="Cambria"/>
                <a:cs typeface="Cambria"/>
              </a:rPr>
              <a:t> </a:t>
            </a:r>
            <a:r>
              <a:rPr sz="1800" spc="-55" dirty="0">
                <a:latin typeface="Cambria"/>
                <a:cs typeface="Cambria"/>
              </a:rPr>
              <a:t>President.</a:t>
            </a:r>
            <a:r>
              <a:rPr sz="1800" spc="160" dirty="0">
                <a:latin typeface="Cambria"/>
                <a:cs typeface="Cambria"/>
              </a:rPr>
              <a:t> </a:t>
            </a:r>
            <a:r>
              <a:rPr sz="1800" spc="-95" dirty="0">
                <a:latin typeface="Cambria"/>
                <a:cs typeface="Cambria"/>
              </a:rPr>
              <a:t>Too</a:t>
            </a:r>
            <a:r>
              <a:rPr sz="1800" spc="30" dirty="0">
                <a:latin typeface="Cambria"/>
                <a:cs typeface="Cambria"/>
              </a:rPr>
              <a:t> </a:t>
            </a:r>
            <a:r>
              <a:rPr sz="1800" spc="-20" dirty="0">
                <a:latin typeface="Cambria"/>
                <a:cs typeface="Cambria"/>
              </a:rPr>
              <a:t>much</a:t>
            </a:r>
            <a:r>
              <a:rPr sz="1800" spc="50" dirty="0">
                <a:latin typeface="Cambria"/>
                <a:cs typeface="Cambria"/>
              </a:rPr>
              <a:t> </a:t>
            </a:r>
            <a:r>
              <a:rPr sz="1800" spc="-55" dirty="0">
                <a:latin typeface="Cambria"/>
                <a:cs typeface="Cambria"/>
              </a:rPr>
              <a:t>emphasis</a:t>
            </a:r>
            <a:r>
              <a:rPr sz="1800" spc="25" dirty="0">
                <a:latin typeface="Cambria"/>
                <a:cs typeface="Cambria"/>
              </a:rPr>
              <a:t> </a:t>
            </a:r>
            <a:r>
              <a:rPr sz="1800" spc="-45" dirty="0">
                <a:latin typeface="Cambria"/>
                <a:cs typeface="Cambria"/>
              </a:rPr>
              <a:t>on </a:t>
            </a:r>
            <a:r>
              <a:rPr sz="1800" spc="-385" dirty="0">
                <a:latin typeface="Cambria"/>
                <a:cs typeface="Cambria"/>
              </a:rPr>
              <a:t> </a:t>
            </a:r>
            <a:r>
              <a:rPr sz="1800" spc="-50" dirty="0">
                <a:latin typeface="Cambria"/>
                <a:cs typeface="Cambria"/>
              </a:rPr>
              <a:t>media</a:t>
            </a:r>
            <a:r>
              <a:rPr sz="1800" spc="25" dirty="0">
                <a:latin typeface="Cambria"/>
                <a:cs typeface="Cambria"/>
              </a:rPr>
              <a:t> </a:t>
            </a:r>
            <a:r>
              <a:rPr sz="1800" spc="-45" dirty="0">
                <a:latin typeface="Cambria"/>
                <a:cs typeface="Cambria"/>
              </a:rPr>
              <a:t>game</a:t>
            </a:r>
            <a:r>
              <a:rPr sz="1800" spc="35" dirty="0">
                <a:latin typeface="Cambria"/>
                <a:cs typeface="Cambria"/>
              </a:rPr>
              <a:t> </a:t>
            </a:r>
            <a:r>
              <a:rPr sz="1800" dirty="0">
                <a:latin typeface="Cambria"/>
                <a:cs typeface="Cambria"/>
              </a:rPr>
              <a:t>–</a:t>
            </a:r>
            <a:r>
              <a:rPr sz="1800" spc="55" dirty="0">
                <a:latin typeface="Cambria"/>
                <a:cs typeface="Cambria"/>
              </a:rPr>
              <a:t> </a:t>
            </a:r>
            <a:r>
              <a:rPr sz="1800" spc="-55" dirty="0">
                <a:latin typeface="Cambria"/>
                <a:cs typeface="Cambria"/>
              </a:rPr>
              <a:t>horse</a:t>
            </a:r>
            <a:r>
              <a:rPr sz="1800" spc="25" dirty="0">
                <a:latin typeface="Cambria"/>
                <a:cs typeface="Cambria"/>
              </a:rPr>
              <a:t> </a:t>
            </a:r>
            <a:r>
              <a:rPr sz="1800" spc="-25" dirty="0">
                <a:latin typeface="Cambria"/>
                <a:cs typeface="Cambria"/>
              </a:rPr>
              <a:t>race.</a:t>
            </a:r>
            <a:endParaRPr sz="1800">
              <a:latin typeface="Cambria"/>
              <a:cs typeface="Cambria"/>
            </a:endParaRPr>
          </a:p>
          <a:p>
            <a:pPr marL="756285" marR="648970" indent="-287020">
              <a:lnSpc>
                <a:spcPct val="100000"/>
              </a:lnSpc>
              <a:spcBef>
                <a:spcPts val="305"/>
              </a:spcBef>
              <a:buClr>
                <a:srgbClr val="BC4643"/>
              </a:buClr>
              <a:buFont typeface="Wingdings"/>
              <a:buChar char=""/>
              <a:tabLst>
                <a:tab pos="756285" algn="l"/>
                <a:tab pos="756920" algn="l"/>
              </a:tabLst>
            </a:pPr>
            <a:r>
              <a:rPr sz="1800" spc="-55" dirty="0">
                <a:latin typeface="Cambria"/>
                <a:cs typeface="Cambria"/>
              </a:rPr>
              <a:t>Delegates </a:t>
            </a:r>
            <a:r>
              <a:rPr sz="1800" spc="-60" dirty="0">
                <a:latin typeface="Cambria"/>
                <a:cs typeface="Cambria"/>
              </a:rPr>
              <a:t>at</a:t>
            </a:r>
            <a:r>
              <a:rPr sz="1800" spc="-55" dirty="0">
                <a:latin typeface="Cambria"/>
                <a:cs typeface="Cambria"/>
              </a:rPr>
              <a:t> </a:t>
            </a:r>
            <a:r>
              <a:rPr sz="1800" spc="-40" dirty="0">
                <a:latin typeface="Cambria"/>
                <a:cs typeface="Cambria"/>
              </a:rPr>
              <a:t>caucuses </a:t>
            </a:r>
            <a:r>
              <a:rPr sz="1800" spc="-35" dirty="0">
                <a:latin typeface="Cambria"/>
                <a:cs typeface="Cambria"/>
              </a:rPr>
              <a:t>and </a:t>
            </a:r>
            <a:r>
              <a:rPr sz="1800" spc="-55" dirty="0">
                <a:latin typeface="Cambria"/>
                <a:cs typeface="Cambria"/>
              </a:rPr>
              <a:t>conventions tend </a:t>
            </a:r>
            <a:r>
              <a:rPr sz="1800" spc="-75" dirty="0">
                <a:latin typeface="Cambria"/>
                <a:cs typeface="Cambria"/>
              </a:rPr>
              <a:t>to</a:t>
            </a:r>
            <a:r>
              <a:rPr sz="1800" spc="-70" dirty="0">
                <a:latin typeface="Cambria"/>
                <a:cs typeface="Cambria"/>
              </a:rPr>
              <a:t> </a:t>
            </a:r>
            <a:r>
              <a:rPr sz="1800" spc="-75" dirty="0">
                <a:latin typeface="Cambria"/>
                <a:cs typeface="Cambria"/>
              </a:rPr>
              <a:t>be</a:t>
            </a:r>
            <a:r>
              <a:rPr sz="1800" spc="-70" dirty="0">
                <a:latin typeface="Cambria"/>
                <a:cs typeface="Cambria"/>
              </a:rPr>
              <a:t> </a:t>
            </a:r>
            <a:r>
              <a:rPr sz="1800" spc="-55" dirty="0">
                <a:latin typeface="Cambria"/>
                <a:cs typeface="Cambria"/>
              </a:rPr>
              <a:t>unrepresentative:</a:t>
            </a:r>
            <a:r>
              <a:rPr sz="1800" spc="-50" dirty="0">
                <a:latin typeface="Cambria"/>
                <a:cs typeface="Cambria"/>
              </a:rPr>
              <a:t> </a:t>
            </a:r>
            <a:r>
              <a:rPr sz="1800" spc="-55" dirty="0">
                <a:latin typeface="Cambria"/>
                <a:cs typeface="Cambria"/>
              </a:rPr>
              <a:t>more </a:t>
            </a:r>
            <a:r>
              <a:rPr sz="1800" spc="-50" dirty="0">
                <a:latin typeface="Cambria"/>
                <a:cs typeface="Cambria"/>
              </a:rPr>
              <a:t> </a:t>
            </a:r>
            <a:r>
              <a:rPr sz="1800" spc="-30" dirty="0">
                <a:latin typeface="Cambria"/>
                <a:cs typeface="Cambria"/>
              </a:rPr>
              <a:t>ideological,</a:t>
            </a:r>
            <a:r>
              <a:rPr sz="1800" spc="50" dirty="0">
                <a:latin typeface="Cambria"/>
                <a:cs typeface="Cambria"/>
              </a:rPr>
              <a:t> </a:t>
            </a:r>
            <a:r>
              <a:rPr sz="1800" spc="-55" dirty="0">
                <a:latin typeface="Cambria"/>
                <a:cs typeface="Cambria"/>
              </a:rPr>
              <a:t>more</a:t>
            </a:r>
            <a:r>
              <a:rPr sz="1800" spc="40" dirty="0">
                <a:latin typeface="Cambria"/>
                <a:cs typeface="Cambria"/>
              </a:rPr>
              <a:t> </a:t>
            </a:r>
            <a:r>
              <a:rPr sz="1800" spc="-40" dirty="0">
                <a:latin typeface="Cambria"/>
                <a:cs typeface="Cambria"/>
              </a:rPr>
              <a:t>activist,</a:t>
            </a:r>
            <a:r>
              <a:rPr sz="1800" spc="55" dirty="0">
                <a:latin typeface="Cambria"/>
                <a:cs typeface="Cambria"/>
              </a:rPr>
              <a:t> </a:t>
            </a:r>
            <a:r>
              <a:rPr sz="1800" spc="-55" dirty="0">
                <a:latin typeface="Cambria"/>
                <a:cs typeface="Cambria"/>
              </a:rPr>
              <a:t>more</a:t>
            </a:r>
            <a:r>
              <a:rPr sz="1800" spc="45" dirty="0">
                <a:latin typeface="Cambria"/>
                <a:cs typeface="Cambria"/>
              </a:rPr>
              <a:t> </a:t>
            </a:r>
            <a:r>
              <a:rPr sz="1800" spc="-35" dirty="0">
                <a:latin typeface="Cambria"/>
                <a:cs typeface="Cambria"/>
              </a:rPr>
              <a:t>educated,</a:t>
            </a:r>
            <a:r>
              <a:rPr sz="1800" spc="45" dirty="0">
                <a:latin typeface="Cambria"/>
                <a:cs typeface="Cambria"/>
              </a:rPr>
              <a:t> </a:t>
            </a:r>
            <a:r>
              <a:rPr sz="1800" spc="-75" dirty="0">
                <a:latin typeface="Cambria"/>
                <a:cs typeface="Cambria"/>
              </a:rPr>
              <a:t>less</a:t>
            </a:r>
            <a:r>
              <a:rPr sz="1800" spc="15" dirty="0">
                <a:latin typeface="Cambria"/>
                <a:cs typeface="Cambria"/>
              </a:rPr>
              <a:t> </a:t>
            </a:r>
            <a:r>
              <a:rPr sz="1800" spc="-55" dirty="0">
                <a:latin typeface="Cambria"/>
                <a:cs typeface="Cambria"/>
              </a:rPr>
              <a:t>moderate,</a:t>
            </a:r>
            <a:r>
              <a:rPr sz="1800" spc="50" dirty="0">
                <a:latin typeface="Cambria"/>
                <a:cs typeface="Cambria"/>
              </a:rPr>
              <a:t> </a:t>
            </a:r>
            <a:r>
              <a:rPr sz="1800" spc="-20" dirty="0">
                <a:latin typeface="Cambria"/>
                <a:cs typeface="Cambria"/>
              </a:rPr>
              <a:t>much</a:t>
            </a:r>
            <a:r>
              <a:rPr sz="1800" spc="55" dirty="0">
                <a:latin typeface="Cambria"/>
                <a:cs typeface="Cambria"/>
              </a:rPr>
              <a:t> </a:t>
            </a:r>
            <a:r>
              <a:rPr sz="1800" spc="-55" dirty="0">
                <a:latin typeface="Cambria"/>
                <a:cs typeface="Cambria"/>
              </a:rPr>
              <a:t>more</a:t>
            </a:r>
            <a:r>
              <a:rPr sz="1800" spc="40" dirty="0">
                <a:latin typeface="Cambria"/>
                <a:cs typeface="Cambria"/>
              </a:rPr>
              <a:t> </a:t>
            </a:r>
            <a:r>
              <a:rPr sz="1800" spc="-60" dirty="0">
                <a:latin typeface="Cambria"/>
                <a:cs typeface="Cambria"/>
              </a:rPr>
              <a:t>wealthy.</a:t>
            </a:r>
            <a:endParaRPr sz="1800">
              <a:latin typeface="Cambria"/>
              <a:cs typeface="Cambria"/>
            </a:endParaRPr>
          </a:p>
          <a:p>
            <a:pPr marL="756285" indent="-287020">
              <a:lnSpc>
                <a:spcPct val="100000"/>
              </a:lnSpc>
              <a:spcBef>
                <a:spcPts val="300"/>
              </a:spcBef>
              <a:buClr>
                <a:srgbClr val="BC4643"/>
              </a:buClr>
              <a:buFont typeface="Wingdings"/>
              <a:buChar char=""/>
              <a:tabLst>
                <a:tab pos="756285" algn="l"/>
                <a:tab pos="756920" algn="l"/>
              </a:tabLst>
            </a:pPr>
            <a:r>
              <a:rPr sz="1800" spc="-70" dirty="0">
                <a:latin typeface="Cambria"/>
                <a:cs typeface="Cambria"/>
              </a:rPr>
              <a:t>Voters</a:t>
            </a:r>
            <a:r>
              <a:rPr sz="1800" spc="10" dirty="0">
                <a:latin typeface="Cambria"/>
                <a:cs typeface="Cambria"/>
              </a:rPr>
              <a:t> </a:t>
            </a:r>
            <a:r>
              <a:rPr sz="1800" spc="-10" dirty="0">
                <a:latin typeface="Cambria"/>
                <a:cs typeface="Cambria"/>
              </a:rPr>
              <a:t>in</a:t>
            </a:r>
            <a:r>
              <a:rPr sz="1800" spc="50" dirty="0">
                <a:latin typeface="Cambria"/>
                <a:cs typeface="Cambria"/>
              </a:rPr>
              <a:t> </a:t>
            </a:r>
            <a:r>
              <a:rPr sz="1800" spc="-45" dirty="0">
                <a:latin typeface="Cambria"/>
                <a:cs typeface="Cambria"/>
              </a:rPr>
              <a:t>primaries</a:t>
            </a:r>
            <a:r>
              <a:rPr sz="1800" spc="25" dirty="0">
                <a:latin typeface="Cambria"/>
                <a:cs typeface="Cambria"/>
              </a:rPr>
              <a:t> </a:t>
            </a:r>
            <a:r>
              <a:rPr sz="1800" spc="-55" dirty="0">
                <a:latin typeface="Cambria"/>
                <a:cs typeface="Cambria"/>
              </a:rPr>
              <a:t>tend</a:t>
            </a:r>
            <a:r>
              <a:rPr sz="1800" spc="25" dirty="0">
                <a:latin typeface="Cambria"/>
                <a:cs typeface="Cambria"/>
              </a:rPr>
              <a:t> </a:t>
            </a:r>
            <a:r>
              <a:rPr sz="1800" spc="-75" dirty="0">
                <a:latin typeface="Cambria"/>
                <a:cs typeface="Cambria"/>
              </a:rPr>
              <a:t>to</a:t>
            </a:r>
            <a:r>
              <a:rPr sz="1800" spc="35" dirty="0">
                <a:latin typeface="Cambria"/>
                <a:cs typeface="Cambria"/>
              </a:rPr>
              <a:t> </a:t>
            </a:r>
            <a:r>
              <a:rPr sz="1800" spc="-75" dirty="0">
                <a:latin typeface="Cambria"/>
                <a:cs typeface="Cambria"/>
              </a:rPr>
              <a:t>be</a:t>
            </a:r>
            <a:r>
              <a:rPr sz="1800" spc="40" dirty="0">
                <a:latin typeface="Cambria"/>
                <a:cs typeface="Cambria"/>
              </a:rPr>
              <a:t> </a:t>
            </a:r>
            <a:r>
              <a:rPr sz="1800" spc="-70" dirty="0">
                <a:latin typeface="Cambria"/>
                <a:cs typeface="Cambria"/>
              </a:rPr>
              <a:t>better</a:t>
            </a:r>
            <a:r>
              <a:rPr sz="1800" spc="15" dirty="0">
                <a:latin typeface="Cambria"/>
                <a:cs typeface="Cambria"/>
              </a:rPr>
              <a:t> </a:t>
            </a:r>
            <a:r>
              <a:rPr sz="1800" spc="-50" dirty="0">
                <a:latin typeface="Cambria"/>
                <a:cs typeface="Cambria"/>
              </a:rPr>
              <a:t>educated</a:t>
            </a:r>
            <a:r>
              <a:rPr sz="1800" spc="20" dirty="0">
                <a:latin typeface="Cambria"/>
                <a:cs typeface="Cambria"/>
              </a:rPr>
              <a:t> </a:t>
            </a:r>
            <a:r>
              <a:rPr sz="1800" spc="-35" dirty="0">
                <a:latin typeface="Cambria"/>
                <a:cs typeface="Cambria"/>
              </a:rPr>
              <a:t>and</a:t>
            </a:r>
            <a:r>
              <a:rPr sz="1800" spc="40" dirty="0">
                <a:latin typeface="Cambria"/>
                <a:cs typeface="Cambria"/>
              </a:rPr>
              <a:t> </a:t>
            </a:r>
            <a:r>
              <a:rPr sz="1800" spc="-55" dirty="0">
                <a:latin typeface="Cambria"/>
                <a:cs typeface="Cambria"/>
              </a:rPr>
              <a:t>more</a:t>
            </a:r>
            <a:r>
              <a:rPr sz="1800" spc="40" dirty="0">
                <a:latin typeface="Cambria"/>
                <a:cs typeface="Cambria"/>
              </a:rPr>
              <a:t> </a:t>
            </a:r>
            <a:r>
              <a:rPr sz="1800" spc="-25" dirty="0">
                <a:latin typeface="Cambria"/>
                <a:cs typeface="Cambria"/>
              </a:rPr>
              <a:t>affluent</a:t>
            </a:r>
            <a:r>
              <a:rPr sz="1800" spc="25" dirty="0">
                <a:latin typeface="Cambria"/>
                <a:cs typeface="Cambria"/>
              </a:rPr>
              <a:t> </a:t>
            </a:r>
            <a:r>
              <a:rPr sz="1800" spc="-30" dirty="0">
                <a:latin typeface="Cambria"/>
                <a:cs typeface="Cambria"/>
              </a:rPr>
              <a:t>than</a:t>
            </a:r>
            <a:r>
              <a:rPr sz="1800" spc="40" dirty="0">
                <a:latin typeface="Cambria"/>
                <a:cs typeface="Cambria"/>
              </a:rPr>
              <a:t> </a:t>
            </a:r>
            <a:r>
              <a:rPr sz="1800" spc="-70" dirty="0">
                <a:latin typeface="Cambria"/>
                <a:cs typeface="Cambria"/>
              </a:rPr>
              <a:t>those</a:t>
            </a:r>
            <a:r>
              <a:rPr sz="1800" spc="15" dirty="0">
                <a:latin typeface="Cambria"/>
                <a:cs typeface="Cambria"/>
              </a:rPr>
              <a:t> </a:t>
            </a:r>
            <a:r>
              <a:rPr sz="1800" spc="-10" dirty="0">
                <a:latin typeface="Cambria"/>
                <a:cs typeface="Cambria"/>
              </a:rPr>
              <a:t>in</a:t>
            </a:r>
            <a:endParaRPr sz="1800">
              <a:latin typeface="Cambria"/>
              <a:cs typeface="Cambria"/>
            </a:endParaRPr>
          </a:p>
          <a:p>
            <a:pPr marL="756285">
              <a:lnSpc>
                <a:spcPct val="100000"/>
              </a:lnSpc>
              <a:spcBef>
                <a:spcPts val="10"/>
              </a:spcBef>
            </a:pPr>
            <a:r>
              <a:rPr sz="1800" spc="-40" dirty="0">
                <a:latin typeface="Cambria"/>
                <a:cs typeface="Cambria"/>
              </a:rPr>
              <a:t>general</a:t>
            </a:r>
            <a:r>
              <a:rPr sz="1800" spc="15" dirty="0">
                <a:latin typeface="Cambria"/>
                <a:cs typeface="Cambria"/>
              </a:rPr>
              <a:t> </a:t>
            </a:r>
            <a:r>
              <a:rPr sz="1800" spc="-50" dirty="0">
                <a:latin typeface="Cambria"/>
                <a:cs typeface="Cambria"/>
              </a:rPr>
              <a:t>elections</a:t>
            </a:r>
            <a:r>
              <a:rPr sz="1800" spc="25" dirty="0">
                <a:latin typeface="Cambria"/>
                <a:cs typeface="Cambria"/>
              </a:rPr>
              <a:t> </a:t>
            </a:r>
            <a:r>
              <a:rPr sz="1800" dirty="0">
                <a:latin typeface="Wingdings"/>
                <a:cs typeface="Wingdings"/>
              </a:rPr>
              <a:t></a:t>
            </a:r>
            <a:r>
              <a:rPr sz="1800" spc="-10" dirty="0">
                <a:latin typeface="Times New Roman"/>
                <a:cs typeface="Times New Roman"/>
              </a:rPr>
              <a:t> </a:t>
            </a:r>
            <a:r>
              <a:rPr sz="1800" spc="-55" dirty="0">
                <a:latin typeface="Cambria"/>
                <a:cs typeface="Cambria"/>
              </a:rPr>
              <a:t>more</a:t>
            </a:r>
            <a:r>
              <a:rPr sz="1800" spc="30" dirty="0">
                <a:latin typeface="Cambria"/>
                <a:cs typeface="Cambria"/>
              </a:rPr>
              <a:t> </a:t>
            </a:r>
            <a:r>
              <a:rPr sz="1800" spc="-35" dirty="0">
                <a:latin typeface="Cambria"/>
                <a:cs typeface="Cambria"/>
              </a:rPr>
              <a:t>ideological</a:t>
            </a:r>
            <a:endParaRPr sz="1800">
              <a:latin typeface="Cambria"/>
              <a:cs typeface="Cambri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61" y="867917"/>
            <a:ext cx="2705100" cy="4183379"/>
          </a:xfrm>
          <a:custGeom>
            <a:avLst/>
            <a:gdLst/>
            <a:ahLst/>
            <a:cxnLst/>
            <a:rect l="l" t="t" r="r" b="b"/>
            <a:pathLst>
              <a:path w="2705100" h="4183379">
                <a:moveTo>
                  <a:pt x="0" y="0"/>
                </a:moveTo>
                <a:lnTo>
                  <a:pt x="2222119" y="0"/>
                </a:lnTo>
                <a:lnTo>
                  <a:pt x="2222119" y="1966849"/>
                </a:lnTo>
                <a:lnTo>
                  <a:pt x="2342007" y="1966849"/>
                </a:lnTo>
                <a:lnTo>
                  <a:pt x="2342007" y="1427988"/>
                </a:lnTo>
                <a:lnTo>
                  <a:pt x="2705100" y="2091690"/>
                </a:lnTo>
                <a:lnTo>
                  <a:pt x="2342007" y="2755392"/>
                </a:lnTo>
                <a:lnTo>
                  <a:pt x="2342007" y="2216531"/>
                </a:lnTo>
                <a:lnTo>
                  <a:pt x="2222119" y="2216531"/>
                </a:lnTo>
                <a:lnTo>
                  <a:pt x="2222119" y="4183380"/>
                </a:lnTo>
                <a:lnTo>
                  <a:pt x="0" y="4183380"/>
                </a:lnTo>
                <a:lnTo>
                  <a:pt x="0" y="0"/>
                </a:lnTo>
                <a:close/>
              </a:path>
            </a:pathLst>
          </a:custGeom>
          <a:ln w="25907">
            <a:solidFill>
              <a:srgbClr val="000000"/>
            </a:solidFill>
          </a:ln>
        </p:spPr>
        <p:txBody>
          <a:bodyPr wrap="square" lIns="0" tIns="0" rIns="0" bIns="0" rtlCol="0"/>
          <a:lstStyle/>
          <a:p>
            <a:endParaRPr/>
          </a:p>
        </p:txBody>
      </p:sp>
      <p:sp>
        <p:nvSpPr>
          <p:cNvPr id="3" name="object 3"/>
          <p:cNvSpPr txBox="1"/>
          <p:nvPr/>
        </p:nvSpPr>
        <p:spPr>
          <a:xfrm>
            <a:off x="199136" y="886714"/>
            <a:ext cx="1822450" cy="278130"/>
          </a:xfrm>
          <a:prstGeom prst="rect">
            <a:avLst/>
          </a:prstGeom>
        </p:spPr>
        <p:txBody>
          <a:bodyPr vert="horz" wrap="square" lIns="0" tIns="11430" rIns="0" bIns="0" rtlCol="0">
            <a:spAutoFit/>
          </a:bodyPr>
          <a:lstStyle/>
          <a:p>
            <a:pPr marL="120650" marR="5080" indent="-108585">
              <a:lnSpc>
                <a:spcPct val="103699"/>
              </a:lnSpc>
              <a:spcBef>
                <a:spcPts val="90"/>
              </a:spcBef>
            </a:pPr>
            <a:r>
              <a:rPr sz="800" b="1" spc="10" dirty="0">
                <a:latin typeface="Tahoma"/>
                <a:cs typeface="Tahoma"/>
              </a:rPr>
              <a:t>PRESIDENTIAL</a:t>
            </a:r>
            <a:r>
              <a:rPr sz="800" b="1" spc="-5" dirty="0">
                <a:latin typeface="Tahoma"/>
                <a:cs typeface="Tahoma"/>
              </a:rPr>
              <a:t> </a:t>
            </a:r>
            <a:r>
              <a:rPr sz="800" b="1" spc="15" dirty="0">
                <a:latin typeface="Tahoma"/>
                <a:cs typeface="Tahoma"/>
              </a:rPr>
              <a:t>PRIMARY</a:t>
            </a:r>
            <a:r>
              <a:rPr sz="800" b="1" spc="-30" dirty="0">
                <a:latin typeface="Tahoma"/>
                <a:cs typeface="Tahoma"/>
              </a:rPr>
              <a:t> </a:t>
            </a:r>
            <a:r>
              <a:rPr sz="800" b="1" spc="15" dirty="0">
                <a:latin typeface="Tahoma"/>
                <a:cs typeface="Tahoma"/>
              </a:rPr>
              <a:t>SEASON </a:t>
            </a:r>
            <a:r>
              <a:rPr sz="800" b="1" spc="-220" dirty="0">
                <a:latin typeface="Tahoma"/>
                <a:cs typeface="Tahoma"/>
              </a:rPr>
              <a:t> </a:t>
            </a:r>
            <a:r>
              <a:rPr sz="800" b="1" spc="10" dirty="0">
                <a:latin typeface="Tahoma"/>
                <a:cs typeface="Tahoma"/>
              </a:rPr>
              <a:t>(USUALLY</a:t>
            </a:r>
            <a:r>
              <a:rPr sz="800" b="1" spc="5" dirty="0">
                <a:latin typeface="Tahoma"/>
                <a:cs typeface="Tahoma"/>
              </a:rPr>
              <a:t> </a:t>
            </a:r>
            <a:r>
              <a:rPr sz="800" b="1" spc="10" dirty="0">
                <a:latin typeface="Tahoma"/>
                <a:cs typeface="Tahoma"/>
              </a:rPr>
              <a:t>FEBRUARY</a:t>
            </a:r>
            <a:r>
              <a:rPr sz="800" b="1" spc="-15" dirty="0">
                <a:latin typeface="Tahoma"/>
                <a:cs typeface="Tahoma"/>
              </a:rPr>
              <a:t> </a:t>
            </a:r>
            <a:r>
              <a:rPr sz="800" b="1" spc="15" dirty="0">
                <a:latin typeface="Tahoma"/>
                <a:cs typeface="Tahoma"/>
              </a:rPr>
              <a:t>–</a:t>
            </a:r>
            <a:r>
              <a:rPr sz="800" b="1" dirty="0">
                <a:latin typeface="Tahoma"/>
                <a:cs typeface="Tahoma"/>
              </a:rPr>
              <a:t> </a:t>
            </a:r>
            <a:r>
              <a:rPr sz="800" b="1" spc="15" dirty="0">
                <a:latin typeface="Tahoma"/>
                <a:cs typeface="Tahoma"/>
              </a:rPr>
              <a:t>JUNE)</a:t>
            </a:r>
            <a:endParaRPr sz="800">
              <a:latin typeface="Tahoma"/>
              <a:cs typeface="Tahoma"/>
            </a:endParaRPr>
          </a:p>
        </p:txBody>
      </p:sp>
      <p:sp>
        <p:nvSpPr>
          <p:cNvPr id="4" name="object 4"/>
          <p:cNvSpPr txBox="1"/>
          <p:nvPr/>
        </p:nvSpPr>
        <p:spPr>
          <a:xfrm>
            <a:off x="55880" y="1276553"/>
            <a:ext cx="2063750" cy="575310"/>
          </a:xfrm>
          <a:prstGeom prst="rect">
            <a:avLst/>
          </a:prstGeom>
        </p:spPr>
        <p:txBody>
          <a:bodyPr vert="horz" wrap="square" lIns="0" tIns="12700" rIns="0" bIns="0" rtlCol="0">
            <a:spAutoFit/>
          </a:bodyPr>
          <a:lstStyle/>
          <a:p>
            <a:pPr marL="12700" marR="5080">
              <a:lnSpc>
                <a:spcPct val="100000"/>
              </a:lnSpc>
              <a:spcBef>
                <a:spcPts val="100"/>
              </a:spcBef>
            </a:pPr>
            <a:r>
              <a:rPr sz="900" spc="-5" dirty="0">
                <a:latin typeface="Tahoma"/>
                <a:cs typeface="Tahoma"/>
              </a:rPr>
              <a:t>Every</a:t>
            </a:r>
            <a:r>
              <a:rPr sz="900" spc="5" dirty="0">
                <a:latin typeface="Tahoma"/>
                <a:cs typeface="Tahoma"/>
              </a:rPr>
              <a:t> </a:t>
            </a:r>
            <a:r>
              <a:rPr sz="900" spc="-5" dirty="0">
                <a:latin typeface="Tahoma"/>
                <a:cs typeface="Tahoma"/>
              </a:rPr>
              <a:t>state</a:t>
            </a:r>
            <a:r>
              <a:rPr sz="900" spc="15" dirty="0">
                <a:latin typeface="Tahoma"/>
                <a:cs typeface="Tahoma"/>
              </a:rPr>
              <a:t> </a:t>
            </a:r>
            <a:r>
              <a:rPr sz="900" dirty="0">
                <a:latin typeface="Tahoma"/>
                <a:cs typeface="Tahoma"/>
              </a:rPr>
              <a:t>in</a:t>
            </a:r>
            <a:r>
              <a:rPr sz="900" spc="-15" dirty="0">
                <a:latin typeface="Tahoma"/>
                <a:cs typeface="Tahoma"/>
              </a:rPr>
              <a:t> </a:t>
            </a:r>
            <a:r>
              <a:rPr sz="900" spc="-5" dirty="0">
                <a:latin typeface="Tahoma"/>
                <a:cs typeface="Tahoma"/>
              </a:rPr>
              <a:t>America holds</a:t>
            </a:r>
            <a:r>
              <a:rPr sz="900" spc="-20" dirty="0">
                <a:latin typeface="Tahoma"/>
                <a:cs typeface="Tahoma"/>
              </a:rPr>
              <a:t> </a:t>
            </a:r>
            <a:r>
              <a:rPr sz="900" spc="-5" dirty="0">
                <a:latin typeface="Tahoma"/>
                <a:cs typeface="Tahoma"/>
              </a:rPr>
              <a:t>an</a:t>
            </a:r>
            <a:r>
              <a:rPr sz="900" spc="10" dirty="0">
                <a:latin typeface="Tahoma"/>
                <a:cs typeface="Tahoma"/>
              </a:rPr>
              <a:t> </a:t>
            </a:r>
            <a:r>
              <a:rPr sz="900" spc="-5" dirty="0">
                <a:latin typeface="Tahoma"/>
                <a:cs typeface="Tahoma"/>
              </a:rPr>
              <a:t>election </a:t>
            </a:r>
            <a:r>
              <a:rPr sz="900" spc="-265" dirty="0">
                <a:latin typeface="Tahoma"/>
                <a:cs typeface="Tahoma"/>
              </a:rPr>
              <a:t> </a:t>
            </a:r>
            <a:r>
              <a:rPr sz="900" spc="-5" dirty="0">
                <a:latin typeface="Tahoma"/>
                <a:cs typeface="Tahoma"/>
              </a:rPr>
              <a:t>(whether</a:t>
            </a:r>
            <a:r>
              <a:rPr sz="900" dirty="0">
                <a:latin typeface="Tahoma"/>
                <a:cs typeface="Tahoma"/>
              </a:rPr>
              <a:t> a </a:t>
            </a:r>
            <a:r>
              <a:rPr sz="900" spc="-10" dirty="0">
                <a:latin typeface="Tahoma"/>
                <a:cs typeface="Tahoma"/>
              </a:rPr>
              <a:t>primary</a:t>
            </a:r>
            <a:r>
              <a:rPr sz="900" spc="10" dirty="0">
                <a:latin typeface="Tahoma"/>
                <a:cs typeface="Tahoma"/>
              </a:rPr>
              <a:t> </a:t>
            </a:r>
            <a:r>
              <a:rPr sz="900" dirty="0">
                <a:latin typeface="Tahoma"/>
                <a:cs typeface="Tahoma"/>
              </a:rPr>
              <a:t>or </a:t>
            </a:r>
            <a:r>
              <a:rPr sz="900" spc="-5" dirty="0">
                <a:latin typeface="Tahoma"/>
                <a:cs typeface="Tahoma"/>
              </a:rPr>
              <a:t>caucus) to </a:t>
            </a:r>
            <a:r>
              <a:rPr sz="900" dirty="0">
                <a:latin typeface="Tahoma"/>
                <a:cs typeface="Tahoma"/>
              </a:rPr>
              <a:t> </a:t>
            </a:r>
            <a:r>
              <a:rPr sz="900" spc="-10" dirty="0">
                <a:latin typeface="Tahoma"/>
                <a:cs typeface="Tahoma"/>
              </a:rPr>
              <a:t>determine</a:t>
            </a:r>
            <a:r>
              <a:rPr sz="900" spc="5" dirty="0">
                <a:latin typeface="Tahoma"/>
                <a:cs typeface="Tahoma"/>
              </a:rPr>
              <a:t> </a:t>
            </a:r>
            <a:r>
              <a:rPr sz="900" spc="-5" dirty="0">
                <a:latin typeface="Tahoma"/>
                <a:cs typeface="Tahoma"/>
              </a:rPr>
              <a:t>the nominee</a:t>
            </a:r>
            <a:r>
              <a:rPr sz="900" dirty="0">
                <a:latin typeface="Tahoma"/>
                <a:cs typeface="Tahoma"/>
              </a:rPr>
              <a:t> </a:t>
            </a:r>
            <a:r>
              <a:rPr sz="900" spc="-5" dirty="0">
                <a:latin typeface="Tahoma"/>
                <a:cs typeface="Tahoma"/>
              </a:rPr>
              <a:t>for</a:t>
            </a:r>
            <a:r>
              <a:rPr sz="900" spc="-15" dirty="0">
                <a:latin typeface="Tahoma"/>
                <a:cs typeface="Tahoma"/>
              </a:rPr>
              <a:t> </a:t>
            </a:r>
            <a:r>
              <a:rPr sz="900" spc="-5" dirty="0">
                <a:latin typeface="Tahoma"/>
                <a:cs typeface="Tahoma"/>
              </a:rPr>
              <a:t>each</a:t>
            </a:r>
            <a:r>
              <a:rPr sz="900" spc="20" dirty="0">
                <a:latin typeface="Tahoma"/>
                <a:cs typeface="Tahoma"/>
              </a:rPr>
              <a:t> </a:t>
            </a:r>
            <a:r>
              <a:rPr sz="900" spc="-5" dirty="0">
                <a:latin typeface="Tahoma"/>
                <a:cs typeface="Tahoma"/>
              </a:rPr>
              <a:t>political </a:t>
            </a:r>
            <a:r>
              <a:rPr sz="900" spc="-270" dirty="0">
                <a:latin typeface="Tahoma"/>
                <a:cs typeface="Tahoma"/>
              </a:rPr>
              <a:t> </a:t>
            </a:r>
            <a:r>
              <a:rPr sz="900" spc="-5" dirty="0">
                <a:latin typeface="Tahoma"/>
                <a:cs typeface="Tahoma"/>
              </a:rPr>
              <a:t>party.</a:t>
            </a:r>
            <a:endParaRPr sz="900">
              <a:latin typeface="Tahoma"/>
              <a:cs typeface="Tahoma"/>
            </a:endParaRPr>
          </a:p>
        </p:txBody>
      </p:sp>
      <p:sp>
        <p:nvSpPr>
          <p:cNvPr id="5" name="object 5"/>
          <p:cNvSpPr txBox="1"/>
          <p:nvPr/>
        </p:nvSpPr>
        <p:spPr>
          <a:xfrm>
            <a:off x="55880" y="2624708"/>
            <a:ext cx="1945005" cy="598170"/>
          </a:xfrm>
          <a:prstGeom prst="rect">
            <a:avLst/>
          </a:prstGeom>
        </p:spPr>
        <p:txBody>
          <a:bodyPr vert="horz" wrap="square" lIns="0" tIns="13335" rIns="0" bIns="0" rtlCol="0">
            <a:spAutoFit/>
          </a:bodyPr>
          <a:lstStyle/>
          <a:p>
            <a:pPr marL="12700" marR="5080">
              <a:lnSpc>
                <a:spcPct val="100000"/>
              </a:lnSpc>
              <a:spcBef>
                <a:spcPts val="105"/>
              </a:spcBef>
            </a:pPr>
            <a:r>
              <a:rPr sz="750" b="1" dirty="0">
                <a:latin typeface="Tahoma"/>
                <a:cs typeface="Tahoma"/>
              </a:rPr>
              <a:t>Each state is </a:t>
            </a:r>
            <a:r>
              <a:rPr sz="750" b="1" spc="-5" dirty="0">
                <a:latin typeface="Tahoma"/>
                <a:cs typeface="Tahoma"/>
              </a:rPr>
              <a:t>preassigned </a:t>
            </a:r>
            <a:r>
              <a:rPr sz="750" b="1" dirty="0">
                <a:latin typeface="Tahoma"/>
                <a:cs typeface="Tahoma"/>
              </a:rPr>
              <a:t>a number </a:t>
            </a:r>
            <a:r>
              <a:rPr sz="750" b="1" spc="-5" dirty="0">
                <a:latin typeface="Tahoma"/>
                <a:cs typeface="Tahoma"/>
              </a:rPr>
              <a:t>of </a:t>
            </a:r>
            <a:r>
              <a:rPr sz="750" b="1" dirty="0">
                <a:latin typeface="Tahoma"/>
                <a:cs typeface="Tahoma"/>
              </a:rPr>
              <a:t> </a:t>
            </a:r>
            <a:r>
              <a:rPr sz="750" b="1" spc="-5" dirty="0">
                <a:latin typeface="Tahoma"/>
                <a:cs typeface="Tahoma"/>
              </a:rPr>
              <a:t>delegates</a:t>
            </a:r>
            <a:r>
              <a:rPr sz="750" b="1" spc="5" dirty="0">
                <a:latin typeface="Tahoma"/>
                <a:cs typeface="Tahoma"/>
              </a:rPr>
              <a:t> </a:t>
            </a:r>
            <a:r>
              <a:rPr sz="750" b="1" dirty="0">
                <a:latin typeface="Tahoma"/>
                <a:cs typeface="Tahoma"/>
              </a:rPr>
              <a:t>as</a:t>
            </a:r>
            <a:r>
              <a:rPr sz="750" b="1" spc="10" dirty="0">
                <a:latin typeface="Tahoma"/>
                <a:cs typeface="Tahoma"/>
              </a:rPr>
              <a:t> </a:t>
            </a:r>
            <a:r>
              <a:rPr sz="750" b="1" spc="-5" dirty="0">
                <a:latin typeface="Tahoma"/>
                <a:cs typeface="Tahoma"/>
              </a:rPr>
              <a:t>established</a:t>
            </a:r>
            <a:r>
              <a:rPr sz="750" b="1" spc="5" dirty="0">
                <a:latin typeface="Tahoma"/>
                <a:cs typeface="Tahoma"/>
              </a:rPr>
              <a:t> </a:t>
            </a:r>
            <a:r>
              <a:rPr sz="750" b="1" dirty="0">
                <a:latin typeface="Tahoma"/>
                <a:cs typeface="Tahoma"/>
              </a:rPr>
              <a:t>by</a:t>
            </a:r>
            <a:r>
              <a:rPr sz="750" b="1" spc="5" dirty="0">
                <a:latin typeface="Tahoma"/>
                <a:cs typeface="Tahoma"/>
              </a:rPr>
              <a:t> </a:t>
            </a:r>
            <a:r>
              <a:rPr sz="750" b="1" dirty="0">
                <a:latin typeface="Tahoma"/>
                <a:cs typeface="Tahoma"/>
              </a:rPr>
              <a:t>the</a:t>
            </a:r>
            <a:r>
              <a:rPr sz="750" b="1" spc="5" dirty="0">
                <a:latin typeface="Tahoma"/>
                <a:cs typeface="Tahoma"/>
              </a:rPr>
              <a:t> </a:t>
            </a:r>
            <a:r>
              <a:rPr sz="750" b="1" spc="-5" dirty="0">
                <a:latin typeface="Tahoma"/>
                <a:cs typeface="Tahoma"/>
              </a:rPr>
              <a:t>political </a:t>
            </a:r>
            <a:r>
              <a:rPr sz="750" b="1" spc="-204" dirty="0">
                <a:latin typeface="Tahoma"/>
                <a:cs typeface="Tahoma"/>
              </a:rPr>
              <a:t> </a:t>
            </a:r>
            <a:r>
              <a:rPr sz="750" b="1" spc="-5" dirty="0">
                <a:latin typeface="Tahoma"/>
                <a:cs typeface="Tahoma"/>
              </a:rPr>
              <a:t>parties.</a:t>
            </a:r>
            <a:endParaRPr sz="750">
              <a:latin typeface="Tahoma"/>
              <a:cs typeface="Tahoma"/>
            </a:endParaRPr>
          </a:p>
          <a:p>
            <a:pPr marL="142240" indent="-129539">
              <a:lnSpc>
                <a:spcPct val="100000"/>
              </a:lnSpc>
              <a:buFont typeface="Arial"/>
              <a:buChar char="•"/>
              <a:tabLst>
                <a:tab pos="142240" algn="l"/>
              </a:tabLst>
            </a:pPr>
            <a:r>
              <a:rPr sz="750" b="1" dirty="0">
                <a:latin typeface="Tahoma"/>
                <a:cs typeface="Tahoma"/>
              </a:rPr>
              <a:t>CA</a:t>
            </a:r>
            <a:r>
              <a:rPr sz="750" b="1" spc="-20" dirty="0">
                <a:latin typeface="Tahoma"/>
                <a:cs typeface="Tahoma"/>
              </a:rPr>
              <a:t> </a:t>
            </a:r>
            <a:r>
              <a:rPr sz="750" b="1" dirty="0">
                <a:solidFill>
                  <a:srgbClr val="0000FF"/>
                </a:solidFill>
                <a:latin typeface="Tahoma"/>
                <a:cs typeface="Tahoma"/>
              </a:rPr>
              <a:t>Democrat</a:t>
            </a:r>
            <a:r>
              <a:rPr sz="750" b="1" spc="-25" dirty="0">
                <a:solidFill>
                  <a:srgbClr val="0000FF"/>
                </a:solidFill>
                <a:latin typeface="Tahoma"/>
                <a:cs typeface="Tahoma"/>
              </a:rPr>
              <a:t> </a:t>
            </a:r>
            <a:r>
              <a:rPr sz="750" b="1" spc="-5" dirty="0">
                <a:latin typeface="Tahoma"/>
                <a:cs typeface="Tahoma"/>
              </a:rPr>
              <a:t>delegates</a:t>
            </a:r>
            <a:r>
              <a:rPr sz="750" b="1" spc="-10" dirty="0">
                <a:latin typeface="Tahoma"/>
                <a:cs typeface="Tahoma"/>
              </a:rPr>
              <a:t> </a:t>
            </a:r>
            <a:r>
              <a:rPr sz="750" b="1" dirty="0">
                <a:latin typeface="Tahoma"/>
                <a:cs typeface="Tahoma"/>
              </a:rPr>
              <a:t>=</a:t>
            </a:r>
            <a:r>
              <a:rPr sz="750" b="1" spc="-5" dirty="0">
                <a:latin typeface="Tahoma"/>
                <a:cs typeface="Tahoma"/>
              </a:rPr>
              <a:t> </a:t>
            </a:r>
            <a:r>
              <a:rPr sz="750" b="1" dirty="0">
                <a:latin typeface="Tahoma"/>
                <a:cs typeface="Tahoma"/>
              </a:rPr>
              <a:t>415</a:t>
            </a:r>
            <a:endParaRPr sz="750">
              <a:latin typeface="Tahoma"/>
              <a:cs typeface="Tahoma"/>
            </a:endParaRPr>
          </a:p>
          <a:p>
            <a:pPr marL="142240" indent="-129539">
              <a:lnSpc>
                <a:spcPct val="100000"/>
              </a:lnSpc>
              <a:buFont typeface="Arial"/>
              <a:buChar char="•"/>
              <a:tabLst>
                <a:tab pos="142240" algn="l"/>
              </a:tabLst>
            </a:pPr>
            <a:r>
              <a:rPr sz="750" b="1" dirty="0">
                <a:latin typeface="Tahoma"/>
                <a:cs typeface="Tahoma"/>
              </a:rPr>
              <a:t>CA</a:t>
            </a:r>
            <a:r>
              <a:rPr sz="750" b="1" spc="-20" dirty="0">
                <a:latin typeface="Tahoma"/>
                <a:cs typeface="Tahoma"/>
              </a:rPr>
              <a:t> </a:t>
            </a:r>
            <a:r>
              <a:rPr sz="750" b="1" dirty="0">
                <a:solidFill>
                  <a:srgbClr val="FF0000"/>
                </a:solidFill>
                <a:latin typeface="Tahoma"/>
                <a:cs typeface="Tahoma"/>
              </a:rPr>
              <a:t>Republican</a:t>
            </a:r>
            <a:r>
              <a:rPr sz="750" b="1" spc="-25" dirty="0">
                <a:solidFill>
                  <a:srgbClr val="FF0000"/>
                </a:solidFill>
                <a:latin typeface="Tahoma"/>
                <a:cs typeface="Tahoma"/>
              </a:rPr>
              <a:t> </a:t>
            </a:r>
            <a:r>
              <a:rPr sz="750" b="1" spc="-5" dirty="0">
                <a:latin typeface="Tahoma"/>
                <a:cs typeface="Tahoma"/>
              </a:rPr>
              <a:t>delegates </a:t>
            </a:r>
            <a:r>
              <a:rPr sz="750" b="1" dirty="0">
                <a:latin typeface="Tahoma"/>
                <a:cs typeface="Tahoma"/>
              </a:rPr>
              <a:t>=</a:t>
            </a:r>
            <a:r>
              <a:rPr sz="750" b="1" spc="-5" dirty="0">
                <a:latin typeface="Tahoma"/>
                <a:cs typeface="Tahoma"/>
              </a:rPr>
              <a:t> </a:t>
            </a:r>
            <a:r>
              <a:rPr sz="750" b="1" dirty="0">
                <a:latin typeface="Tahoma"/>
                <a:cs typeface="Tahoma"/>
              </a:rPr>
              <a:t>172</a:t>
            </a:r>
            <a:endParaRPr sz="750">
              <a:latin typeface="Tahoma"/>
              <a:cs typeface="Tahoma"/>
            </a:endParaRPr>
          </a:p>
        </p:txBody>
      </p:sp>
      <p:sp>
        <p:nvSpPr>
          <p:cNvPr id="6" name="object 6"/>
          <p:cNvSpPr txBox="1"/>
          <p:nvPr/>
        </p:nvSpPr>
        <p:spPr>
          <a:xfrm>
            <a:off x="55880" y="3310508"/>
            <a:ext cx="2047239" cy="815340"/>
          </a:xfrm>
          <a:prstGeom prst="rect">
            <a:avLst/>
          </a:prstGeom>
        </p:spPr>
        <p:txBody>
          <a:bodyPr vert="horz" wrap="square" lIns="0" tIns="13335" rIns="0" bIns="0" rtlCol="0">
            <a:spAutoFit/>
          </a:bodyPr>
          <a:lstStyle/>
          <a:p>
            <a:pPr marL="12700">
              <a:lnSpc>
                <a:spcPct val="100000"/>
              </a:lnSpc>
              <a:spcBef>
                <a:spcPts val="105"/>
              </a:spcBef>
            </a:pPr>
            <a:r>
              <a:rPr sz="750" b="1" dirty="0">
                <a:latin typeface="Tahoma"/>
                <a:cs typeface="Tahoma"/>
              </a:rPr>
              <a:t>WINNER-TAKE-ALL</a:t>
            </a:r>
            <a:endParaRPr sz="750">
              <a:latin typeface="Tahoma"/>
              <a:cs typeface="Tahoma"/>
            </a:endParaRPr>
          </a:p>
          <a:p>
            <a:pPr marL="184785" marR="5080" indent="-172720">
              <a:lnSpc>
                <a:spcPct val="100000"/>
              </a:lnSpc>
              <a:spcBef>
                <a:spcPts val="5"/>
              </a:spcBef>
              <a:buFont typeface="Arial"/>
              <a:buChar char="•"/>
              <a:tabLst>
                <a:tab pos="184785" algn="l"/>
                <a:tab pos="185420" algn="l"/>
              </a:tabLst>
            </a:pPr>
            <a:r>
              <a:rPr sz="600" spc="-5" dirty="0">
                <a:latin typeface="Tahoma"/>
                <a:cs typeface="Tahoma"/>
              </a:rPr>
              <a:t>Candidate getting </a:t>
            </a:r>
            <a:r>
              <a:rPr sz="600" dirty="0">
                <a:latin typeface="Tahoma"/>
                <a:cs typeface="Tahoma"/>
              </a:rPr>
              <a:t>the </a:t>
            </a:r>
            <a:r>
              <a:rPr sz="600" spc="-5" dirty="0">
                <a:latin typeface="Tahoma"/>
                <a:cs typeface="Tahoma"/>
              </a:rPr>
              <a:t>most votes from </a:t>
            </a:r>
            <a:r>
              <a:rPr sz="600" dirty="0">
                <a:latin typeface="Tahoma"/>
                <a:cs typeface="Tahoma"/>
              </a:rPr>
              <a:t>a </a:t>
            </a:r>
            <a:r>
              <a:rPr sz="600" spc="-5" dirty="0">
                <a:latin typeface="Tahoma"/>
                <a:cs typeface="Tahoma"/>
              </a:rPr>
              <a:t>state's caucus </a:t>
            </a:r>
            <a:r>
              <a:rPr sz="600" spc="-175" dirty="0">
                <a:latin typeface="Tahoma"/>
                <a:cs typeface="Tahoma"/>
              </a:rPr>
              <a:t> </a:t>
            </a:r>
            <a:r>
              <a:rPr sz="600" spc="-5" dirty="0">
                <a:latin typeface="Tahoma"/>
                <a:cs typeface="Tahoma"/>
              </a:rPr>
              <a:t>or</a:t>
            </a:r>
            <a:r>
              <a:rPr sz="600" spc="-10" dirty="0">
                <a:latin typeface="Tahoma"/>
                <a:cs typeface="Tahoma"/>
              </a:rPr>
              <a:t> </a:t>
            </a:r>
            <a:r>
              <a:rPr sz="600" spc="-5" dirty="0">
                <a:latin typeface="Tahoma"/>
                <a:cs typeface="Tahoma"/>
              </a:rPr>
              <a:t>primary</a:t>
            </a:r>
            <a:r>
              <a:rPr sz="600" dirty="0">
                <a:latin typeface="Tahoma"/>
                <a:cs typeface="Tahoma"/>
              </a:rPr>
              <a:t> </a:t>
            </a:r>
            <a:r>
              <a:rPr sz="600" spc="-5" dirty="0">
                <a:latin typeface="Tahoma"/>
                <a:cs typeface="Tahoma"/>
              </a:rPr>
              <a:t>gets</a:t>
            </a:r>
            <a:r>
              <a:rPr sz="600" spc="-10" dirty="0">
                <a:latin typeface="Tahoma"/>
                <a:cs typeface="Tahoma"/>
              </a:rPr>
              <a:t> </a:t>
            </a:r>
            <a:r>
              <a:rPr sz="600" spc="-5" dirty="0">
                <a:latin typeface="Tahoma"/>
                <a:cs typeface="Tahoma"/>
              </a:rPr>
              <a:t>all</a:t>
            </a:r>
            <a:r>
              <a:rPr sz="600" spc="10" dirty="0">
                <a:latin typeface="Tahoma"/>
                <a:cs typeface="Tahoma"/>
              </a:rPr>
              <a:t> </a:t>
            </a:r>
            <a:r>
              <a:rPr sz="600" spc="-5" dirty="0">
                <a:latin typeface="Tahoma"/>
                <a:cs typeface="Tahoma"/>
              </a:rPr>
              <a:t>of</a:t>
            </a:r>
            <a:r>
              <a:rPr sz="600" spc="-10" dirty="0">
                <a:latin typeface="Tahoma"/>
                <a:cs typeface="Tahoma"/>
              </a:rPr>
              <a:t> </a:t>
            </a:r>
            <a:r>
              <a:rPr sz="600" spc="-5" dirty="0">
                <a:latin typeface="Tahoma"/>
                <a:cs typeface="Tahoma"/>
              </a:rPr>
              <a:t>that state's</a:t>
            </a:r>
            <a:r>
              <a:rPr sz="600" spc="-25" dirty="0">
                <a:latin typeface="Tahoma"/>
                <a:cs typeface="Tahoma"/>
              </a:rPr>
              <a:t> </a:t>
            </a:r>
            <a:r>
              <a:rPr sz="600" spc="-5" dirty="0">
                <a:latin typeface="Tahoma"/>
                <a:cs typeface="Tahoma"/>
              </a:rPr>
              <a:t>delegates at</a:t>
            </a:r>
            <a:r>
              <a:rPr sz="600" spc="10" dirty="0">
                <a:latin typeface="Tahoma"/>
                <a:cs typeface="Tahoma"/>
              </a:rPr>
              <a:t> </a:t>
            </a:r>
            <a:r>
              <a:rPr sz="600" dirty="0">
                <a:latin typeface="Tahoma"/>
                <a:cs typeface="Tahoma"/>
              </a:rPr>
              <a:t>the </a:t>
            </a:r>
            <a:r>
              <a:rPr sz="600" spc="5" dirty="0">
                <a:latin typeface="Tahoma"/>
                <a:cs typeface="Tahoma"/>
              </a:rPr>
              <a:t> </a:t>
            </a:r>
            <a:r>
              <a:rPr sz="600" spc="-5" dirty="0">
                <a:latin typeface="Tahoma"/>
                <a:cs typeface="Tahoma"/>
              </a:rPr>
              <a:t>national</a:t>
            </a:r>
            <a:r>
              <a:rPr sz="600" spc="5" dirty="0">
                <a:latin typeface="Tahoma"/>
                <a:cs typeface="Tahoma"/>
              </a:rPr>
              <a:t> </a:t>
            </a:r>
            <a:r>
              <a:rPr sz="600" spc="-5" dirty="0">
                <a:latin typeface="Tahoma"/>
                <a:cs typeface="Tahoma"/>
              </a:rPr>
              <a:t>convention.</a:t>
            </a:r>
            <a:endParaRPr sz="600">
              <a:latin typeface="Tahoma"/>
              <a:cs typeface="Tahoma"/>
            </a:endParaRPr>
          </a:p>
          <a:p>
            <a:pPr marL="12700">
              <a:lnSpc>
                <a:spcPct val="100000"/>
              </a:lnSpc>
              <a:spcBef>
                <a:spcPts val="70"/>
              </a:spcBef>
            </a:pPr>
            <a:r>
              <a:rPr sz="750" b="1" dirty="0">
                <a:latin typeface="Tahoma"/>
                <a:cs typeface="Tahoma"/>
              </a:rPr>
              <a:t>PROPORTIONAL</a:t>
            </a:r>
            <a:endParaRPr sz="750">
              <a:latin typeface="Tahoma"/>
              <a:cs typeface="Tahoma"/>
            </a:endParaRPr>
          </a:p>
          <a:p>
            <a:pPr marL="184785" marR="6350" indent="-172720">
              <a:lnSpc>
                <a:spcPct val="100000"/>
              </a:lnSpc>
              <a:spcBef>
                <a:spcPts val="15"/>
              </a:spcBef>
              <a:buFont typeface="Arial"/>
              <a:buChar char="•"/>
              <a:tabLst>
                <a:tab pos="184785" algn="l"/>
                <a:tab pos="185420" algn="l"/>
              </a:tabLst>
            </a:pPr>
            <a:r>
              <a:rPr sz="600" spc="-5" dirty="0">
                <a:latin typeface="Tahoma"/>
                <a:cs typeface="Tahoma"/>
              </a:rPr>
              <a:t>Each candidate</a:t>
            </a:r>
            <a:r>
              <a:rPr sz="600" dirty="0">
                <a:latin typeface="Tahoma"/>
                <a:cs typeface="Tahoma"/>
              </a:rPr>
              <a:t> </a:t>
            </a:r>
            <a:r>
              <a:rPr sz="600" spc="-5" dirty="0">
                <a:latin typeface="Tahoma"/>
                <a:cs typeface="Tahoma"/>
              </a:rPr>
              <a:t>is</a:t>
            </a:r>
            <a:r>
              <a:rPr sz="600" dirty="0">
                <a:latin typeface="Tahoma"/>
                <a:cs typeface="Tahoma"/>
              </a:rPr>
              <a:t> </a:t>
            </a:r>
            <a:r>
              <a:rPr sz="600" spc="-5" dirty="0">
                <a:latin typeface="Tahoma"/>
                <a:cs typeface="Tahoma"/>
              </a:rPr>
              <a:t>awarded</a:t>
            </a:r>
            <a:r>
              <a:rPr sz="600" spc="5" dirty="0">
                <a:latin typeface="Tahoma"/>
                <a:cs typeface="Tahoma"/>
              </a:rPr>
              <a:t> </a:t>
            </a:r>
            <a:r>
              <a:rPr sz="600" dirty="0">
                <a:latin typeface="Tahoma"/>
                <a:cs typeface="Tahoma"/>
              </a:rPr>
              <a:t>a</a:t>
            </a:r>
            <a:r>
              <a:rPr sz="600" spc="-5" dirty="0">
                <a:latin typeface="Tahoma"/>
                <a:cs typeface="Tahoma"/>
              </a:rPr>
              <a:t> number</a:t>
            </a:r>
            <a:r>
              <a:rPr sz="600" spc="-10" dirty="0">
                <a:latin typeface="Tahoma"/>
                <a:cs typeface="Tahoma"/>
              </a:rPr>
              <a:t> </a:t>
            </a:r>
            <a:r>
              <a:rPr sz="600" dirty="0">
                <a:latin typeface="Tahoma"/>
                <a:cs typeface="Tahoma"/>
              </a:rPr>
              <a:t>of </a:t>
            </a:r>
            <a:r>
              <a:rPr sz="600" spc="-5" dirty="0">
                <a:latin typeface="Tahoma"/>
                <a:cs typeface="Tahoma"/>
              </a:rPr>
              <a:t>delegates</a:t>
            </a:r>
            <a:r>
              <a:rPr sz="600" dirty="0">
                <a:latin typeface="Tahoma"/>
                <a:cs typeface="Tahoma"/>
              </a:rPr>
              <a:t> </a:t>
            </a:r>
            <a:r>
              <a:rPr sz="600" spc="-5" dirty="0">
                <a:latin typeface="Tahoma"/>
                <a:cs typeface="Tahoma"/>
              </a:rPr>
              <a:t>in </a:t>
            </a:r>
            <a:r>
              <a:rPr sz="600" dirty="0">
                <a:latin typeface="Tahoma"/>
                <a:cs typeface="Tahoma"/>
              </a:rPr>
              <a:t> </a:t>
            </a:r>
            <a:r>
              <a:rPr sz="600" spc="-5" dirty="0">
                <a:latin typeface="Tahoma"/>
                <a:cs typeface="Tahoma"/>
              </a:rPr>
              <a:t>proportion </a:t>
            </a:r>
            <a:r>
              <a:rPr sz="600" dirty="0">
                <a:latin typeface="Tahoma"/>
                <a:cs typeface="Tahoma"/>
              </a:rPr>
              <a:t>to </a:t>
            </a:r>
            <a:r>
              <a:rPr sz="600" spc="-5" dirty="0">
                <a:latin typeface="Tahoma"/>
                <a:cs typeface="Tahoma"/>
              </a:rPr>
              <a:t>their support in </a:t>
            </a:r>
            <a:r>
              <a:rPr sz="600" dirty="0">
                <a:latin typeface="Tahoma"/>
                <a:cs typeface="Tahoma"/>
              </a:rPr>
              <a:t>the </a:t>
            </a:r>
            <a:r>
              <a:rPr sz="600" spc="-5" dirty="0">
                <a:latin typeface="Tahoma"/>
                <a:cs typeface="Tahoma"/>
              </a:rPr>
              <a:t>state caucuses </a:t>
            </a:r>
            <a:r>
              <a:rPr sz="600" dirty="0">
                <a:latin typeface="Tahoma"/>
                <a:cs typeface="Tahoma"/>
              </a:rPr>
              <a:t>or the </a:t>
            </a:r>
            <a:r>
              <a:rPr sz="600" spc="-175" dirty="0">
                <a:latin typeface="Tahoma"/>
                <a:cs typeface="Tahoma"/>
              </a:rPr>
              <a:t> </a:t>
            </a:r>
            <a:r>
              <a:rPr sz="600" spc="-5" dirty="0">
                <a:latin typeface="Tahoma"/>
                <a:cs typeface="Tahoma"/>
              </a:rPr>
              <a:t>number</a:t>
            </a:r>
            <a:r>
              <a:rPr sz="600" spc="-15" dirty="0">
                <a:latin typeface="Tahoma"/>
                <a:cs typeface="Tahoma"/>
              </a:rPr>
              <a:t> </a:t>
            </a:r>
            <a:r>
              <a:rPr sz="600" dirty="0">
                <a:latin typeface="Tahoma"/>
                <a:cs typeface="Tahoma"/>
              </a:rPr>
              <a:t>of </a:t>
            </a:r>
            <a:r>
              <a:rPr sz="600" spc="-5" dirty="0">
                <a:latin typeface="Tahoma"/>
                <a:cs typeface="Tahoma"/>
              </a:rPr>
              <a:t>primary</a:t>
            </a:r>
            <a:r>
              <a:rPr sz="600" spc="-10" dirty="0">
                <a:latin typeface="Tahoma"/>
                <a:cs typeface="Tahoma"/>
              </a:rPr>
              <a:t> </a:t>
            </a:r>
            <a:r>
              <a:rPr sz="600" spc="-5" dirty="0">
                <a:latin typeface="Tahoma"/>
                <a:cs typeface="Tahoma"/>
              </a:rPr>
              <a:t>votes</a:t>
            </a:r>
            <a:r>
              <a:rPr sz="600" spc="-15" dirty="0">
                <a:latin typeface="Tahoma"/>
                <a:cs typeface="Tahoma"/>
              </a:rPr>
              <a:t> </a:t>
            </a:r>
            <a:r>
              <a:rPr sz="600" spc="-5" dirty="0">
                <a:latin typeface="Tahoma"/>
                <a:cs typeface="Tahoma"/>
              </a:rPr>
              <a:t>they</a:t>
            </a:r>
            <a:r>
              <a:rPr sz="600" spc="5" dirty="0">
                <a:latin typeface="Tahoma"/>
                <a:cs typeface="Tahoma"/>
              </a:rPr>
              <a:t> </a:t>
            </a:r>
            <a:r>
              <a:rPr sz="600" spc="-5" dirty="0">
                <a:latin typeface="Tahoma"/>
                <a:cs typeface="Tahoma"/>
              </a:rPr>
              <a:t>won.</a:t>
            </a:r>
            <a:endParaRPr sz="600">
              <a:latin typeface="Tahoma"/>
              <a:cs typeface="Tahoma"/>
            </a:endParaRPr>
          </a:p>
        </p:txBody>
      </p:sp>
      <p:sp>
        <p:nvSpPr>
          <p:cNvPr id="7" name="object 7"/>
          <p:cNvSpPr txBox="1"/>
          <p:nvPr/>
        </p:nvSpPr>
        <p:spPr>
          <a:xfrm>
            <a:off x="55880" y="4443171"/>
            <a:ext cx="2093595" cy="369570"/>
          </a:xfrm>
          <a:prstGeom prst="rect">
            <a:avLst/>
          </a:prstGeom>
        </p:spPr>
        <p:txBody>
          <a:bodyPr vert="horz" wrap="square" lIns="0" tIns="13335" rIns="0" bIns="0" rtlCol="0">
            <a:spAutoFit/>
          </a:bodyPr>
          <a:lstStyle/>
          <a:p>
            <a:pPr marL="12700" marR="5080">
              <a:lnSpc>
                <a:spcPct val="100000"/>
              </a:lnSpc>
              <a:spcBef>
                <a:spcPts val="105"/>
              </a:spcBef>
            </a:pPr>
            <a:r>
              <a:rPr sz="750" b="1" spc="-5" dirty="0">
                <a:latin typeface="Tahoma"/>
                <a:cs typeface="Tahoma"/>
              </a:rPr>
              <a:t>In order </a:t>
            </a:r>
            <a:r>
              <a:rPr sz="750" b="1" dirty="0">
                <a:latin typeface="Tahoma"/>
                <a:cs typeface="Tahoma"/>
              </a:rPr>
              <a:t>to become the party </a:t>
            </a:r>
            <a:r>
              <a:rPr sz="750" b="1" spc="-5" dirty="0">
                <a:latin typeface="Tahoma"/>
                <a:cs typeface="Tahoma"/>
              </a:rPr>
              <a:t>nominee, you </a:t>
            </a:r>
            <a:r>
              <a:rPr sz="750" b="1" spc="-204" dirty="0">
                <a:latin typeface="Tahoma"/>
                <a:cs typeface="Tahoma"/>
              </a:rPr>
              <a:t> </a:t>
            </a:r>
            <a:r>
              <a:rPr sz="750" b="1" spc="-5" dirty="0">
                <a:latin typeface="Tahoma"/>
                <a:cs typeface="Tahoma"/>
              </a:rPr>
              <a:t>must </a:t>
            </a:r>
            <a:r>
              <a:rPr sz="750" b="1" dirty="0">
                <a:latin typeface="Tahoma"/>
                <a:cs typeface="Tahoma"/>
              </a:rPr>
              <a:t>win </a:t>
            </a:r>
            <a:r>
              <a:rPr sz="750" b="1" spc="5" dirty="0">
                <a:latin typeface="Tahoma"/>
                <a:cs typeface="Tahoma"/>
              </a:rPr>
              <a:t>a </a:t>
            </a:r>
            <a:r>
              <a:rPr sz="750" b="1" dirty="0">
                <a:latin typeface="Tahoma"/>
                <a:cs typeface="Tahoma"/>
              </a:rPr>
              <a:t>majority of </a:t>
            </a:r>
            <a:r>
              <a:rPr sz="750" b="1" spc="-5" dirty="0">
                <a:latin typeface="Tahoma"/>
                <a:cs typeface="Tahoma"/>
              </a:rPr>
              <a:t>the </a:t>
            </a:r>
            <a:r>
              <a:rPr sz="750" b="1" dirty="0">
                <a:latin typeface="Tahoma"/>
                <a:cs typeface="Tahoma"/>
              </a:rPr>
              <a:t>nationwide </a:t>
            </a:r>
            <a:r>
              <a:rPr sz="750" b="1" spc="5" dirty="0">
                <a:latin typeface="Tahoma"/>
                <a:cs typeface="Tahoma"/>
              </a:rPr>
              <a:t> </a:t>
            </a:r>
            <a:r>
              <a:rPr sz="750" b="1" dirty="0">
                <a:latin typeface="Tahoma"/>
                <a:cs typeface="Tahoma"/>
              </a:rPr>
              <a:t>delegate</a:t>
            </a:r>
            <a:r>
              <a:rPr sz="750" b="1" spc="-5" dirty="0">
                <a:latin typeface="Tahoma"/>
                <a:cs typeface="Tahoma"/>
              </a:rPr>
              <a:t> votes.</a:t>
            </a:r>
            <a:endParaRPr sz="750">
              <a:latin typeface="Tahoma"/>
              <a:cs typeface="Tahoma"/>
            </a:endParaRPr>
          </a:p>
        </p:txBody>
      </p:sp>
      <p:grpSp>
        <p:nvGrpSpPr>
          <p:cNvPr id="8" name="object 8"/>
          <p:cNvGrpSpPr/>
          <p:nvPr/>
        </p:nvGrpSpPr>
        <p:grpSpPr>
          <a:xfrm>
            <a:off x="2692844" y="854900"/>
            <a:ext cx="2294255" cy="4209415"/>
            <a:chOff x="2692844" y="854900"/>
            <a:chExt cx="2294255" cy="4209415"/>
          </a:xfrm>
        </p:grpSpPr>
        <p:sp>
          <p:nvSpPr>
            <p:cNvPr id="9" name="object 9"/>
            <p:cNvSpPr/>
            <p:nvPr/>
          </p:nvSpPr>
          <p:spPr>
            <a:xfrm>
              <a:off x="2705862" y="867918"/>
              <a:ext cx="2268220" cy="4183379"/>
            </a:xfrm>
            <a:custGeom>
              <a:avLst/>
              <a:gdLst/>
              <a:ahLst/>
              <a:cxnLst/>
              <a:rect l="l" t="t" r="r" b="b"/>
              <a:pathLst>
                <a:path w="2268220" h="4183379">
                  <a:moveTo>
                    <a:pt x="1900174" y="0"/>
                  </a:moveTo>
                  <a:lnTo>
                    <a:pt x="0" y="0"/>
                  </a:lnTo>
                  <a:lnTo>
                    <a:pt x="0" y="4183380"/>
                  </a:lnTo>
                  <a:lnTo>
                    <a:pt x="1900174" y="4183380"/>
                  </a:lnTo>
                  <a:lnTo>
                    <a:pt x="1900174" y="2254377"/>
                  </a:lnTo>
                  <a:lnTo>
                    <a:pt x="1991105" y="2254377"/>
                  </a:lnTo>
                  <a:lnTo>
                    <a:pt x="1991105" y="2748026"/>
                  </a:lnTo>
                  <a:lnTo>
                    <a:pt x="2267712" y="2091690"/>
                  </a:lnTo>
                  <a:lnTo>
                    <a:pt x="1991105" y="1435354"/>
                  </a:lnTo>
                  <a:lnTo>
                    <a:pt x="1991105" y="1929003"/>
                  </a:lnTo>
                  <a:lnTo>
                    <a:pt x="1900174" y="1929003"/>
                  </a:lnTo>
                  <a:lnTo>
                    <a:pt x="1900174" y="0"/>
                  </a:lnTo>
                  <a:close/>
                </a:path>
              </a:pathLst>
            </a:custGeom>
            <a:solidFill>
              <a:srgbClr val="FFFFFF"/>
            </a:solidFill>
          </p:spPr>
          <p:txBody>
            <a:bodyPr wrap="square" lIns="0" tIns="0" rIns="0" bIns="0" rtlCol="0"/>
            <a:lstStyle/>
            <a:p>
              <a:endParaRPr/>
            </a:p>
          </p:txBody>
        </p:sp>
        <p:sp>
          <p:nvSpPr>
            <p:cNvPr id="10" name="object 10"/>
            <p:cNvSpPr/>
            <p:nvPr/>
          </p:nvSpPr>
          <p:spPr>
            <a:xfrm>
              <a:off x="2705862" y="867918"/>
              <a:ext cx="2268220" cy="4183379"/>
            </a:xfrm>
            <a:custGeom>
              <a:avLst/>
              <a:gdLst/>
              <a:ahLst/>
              <a:cxnLst/>
              <a:rect l="l" t="t" r="r" b="b"/>
              <a:pathLst>
                <a:path w="2268220" h="4183379">
                  <a:moveTo>
                    <a:pt x="0" y="0"/>
                  </a:moveTo>
                  <a:lnTo>
                    <a:pt x="1900174" y="0"/>
                  </a:lnTo>
                  <a:lnTo>
                    <a:pt x="1900174" y="1929003"/>
                  </a:lnTo>
                  <a:lnTo>
                    <a:pt x="1991105" y="1929003"/>
                  </a:lnTo>
                  <a:lnTo>
                    <a:pt x="1991105" y="1435354"/>
                  </a:lnTo>
                  <a:lnTo>
                    <a:pt x="2267712" y="2091690"/>
                  </a:lnTo>
                  <a:lnTo>
                    <a:pt x="1991105" y="2748026"/>
                  </a:lnTo>
                  <a:lnTo>
                    <a:pt x="1991105" y="2254377"/>
                  </a:lnTo>
                  <a:lnTo>
                    <a:pt x="1900174" y="2254377"/>
                  </a:lnTo>
                  <a:lnTo>
                    <a:pt x="1900174" y="4183380"/>
                  </a:lnTo>
                  <a:lnTo>
                    <a:pt x="0" y="4183380"/>
                  </a:lnTo>
                  <a:lnTo>
                    <a:pt x="0" y="0"/>
                  </a:lnTo>
                  <a:close/>
                </a:path>
              </a:pathLst>
            </a:custGeom>
            <a:ln w="25908">
              <a:solidFill>
                <a:srgbClr val="000000"/>
              </a:solidFill>
            </a:ln>
          </p:spPr>
          <p:txBody>
            <a:bodyPr wrap="square" lIns="0" tIns="0" rIns="0" bIns="0" rtlCol="0"/>
            <a:lstStyle/>
            <a:p>
              <a:endParaRPr/>
            </a:p>
          </p:txBody>
        </p:sp>
      </p:grpSp>
      <p:sp>
        <p:nvSpPr>
          <p:cNvPr id="11" name="object 11"/>
          <p:cNvSpPr txBox="1"/>
          <p:nvPr/>
        </p:nvSpPr>
        <p:spPr>
          <a:xfrm>
            <a:off x="2761233" y="886714"/>
            <a:ext cx="1778635" cy="1444625"/>
          </a:xfrm>
          <a:prstGeom prst="rect">
            <a:avLst/>
          </a:prstGeom>
        </p:spPr>
        <p:txBody>
          <a:bodyPr vert="horz" wrap="square" lIns="0" tIns="11430" rIns="0" bIns="0" rtlCol="0">
            <a:spAutoFit/>
          </a:bodyPr>
          <a:lstStyle/>
          <a:p>
            <a:pPr marL="90170" marR="71120" indent="146685">
              <a:lnSpc>
                <a:spcPct val="103699"/>
              </a:lnSpc>
              <a:spcBef>
                <a:spcPts val="90"/>
              </a:spcBef>
            </a:pPr>
            <a:r>
              <a:rPr sz="800" b="1" spc="15" dirty="0">
                <a:latin typeface="Tahoma"/>
                <a:cs typeface="Tahoma"/>
              </a:rPr>
              <a:t>NATIONAL CONVENTION </a:t>
            </a:r>
            <a:r>
              <a:rPr sz="800" b="1" spc="20" dirty="0">
                <a:latin typeface="Tahoma"/>
                <a:cs typeface="Tahoma"/>
              </a:rPr>
              <a:t> </a:t>
            </a:r>
            <a:r>
              <a:rPr sz="800" b="1" spc="15" dirty="0">
                <a:latin typeface="Tahoma"/>
                <a:cs typeface="Tahoma"/>
              </a:rPr>
              <a:t>(USUALLY</a:t>
            </a:r>
            <a:r>
              <a:rPr sz="800" b="1" spc="-5" dirty="0">
                <a:latin typeface="Tahoma"/>
                <a:cs typeface="Tahoma"/>
              </a:rPr>
              <a:t> </a:t>
            </a:r>
            <a:r>
              <a:rPr sz="800" b="1" spc="10" dirty="0">
                <a:latin typeface="Tahoma"/>
                <a:cs typeface="Tahoma"/>
              </a:rPr>
              <a:t>JUL,</a:t>
            </a:r>
            <a:r>
              <a:rPr sz="800" b="1" spc="-15" dirty="0">
                <a:latin typeface="Tahoma"/>
                <a:cs typeface="Tahoma"/>
              </a:rPr>
              <a:t> </a:t>
            </a:r>
            <a:r>
              <a:rPr sz="800" b="1" spc="15" dirty="0">
                <a:latin typeface="Tahoma"/>
                <a:cs typeface="Tahoma"/>
              </a:rPr>
              <a:t>AUG,</a:t>
            </a:r>
            <a:r>
              <a:rPr sz="800" b="1" spc="-10" dirty="0">
                <a:latin typeface="Tahoma"/>
                <a:cs typeface="Tahoma"/>
              </a:rPr>
              <a:t> </a:t>
            </a:r>
            <a:r>
              <a:rPr sz="800" b="1" spc="20" dirty="0">
                <a:latin typeface="Tahoma"/>
                <a:cs typeface="Tahoma"/>
              </a:rPr>
              <a:t>OR</a:t>
            </a:r>
            <a:r>
              <a:rPr sz="800" b="1" spc="-10" dirty="0">
                <a:latin typeface="Tahoma"/>
                <a:cs typeface="Tahoma"/>
              </a:rPr>
              <a:t> </a:t>
            </a:r>
            <a:r>
              <a:rPr sz="800" b="1" spc="10" dirty="0">
                <a:latin typeface="Tahoma"/>
                <a:cs typeface="Tahoma"/>
              </a:rPr>
              <a:t>SEPT)</a:t>
            </a:r>
            <a:endParaRPr sz="800">
              <a:latin typeface="Tahoma"/>
              <a:cs typeface="Tahoma"/>
            </a:endParaRPr>
          </a:p>
          <a:p>
            <a:pPr marL="12700" marR="71755">
              <a:lnSpc>
                <a:spcPct val="100000"/>
              </a:lnSpc>
              <a:spcBef>
                <a:spcPts val="550"/>
              </a:spcBef>
            </a:pPr>
            <a:r>
              <a:rPr sz="900" b="1" spc="-5" dirty="0">
                <a:latin typeface="Tahoma"/>
                <a:cs typeface="Tahoma"/>
              </a:rPr>
              <a:t>DELEGATES CAST </a:t>
            </a:r>
            <a:r>
              <a:rPr sz="900" b="1" dirty="0">
                <a:latin typeface="Tahoma"/>
                <a:cs typeface="Tahoma"/>
              </a:rPr>
              <a:t>VOTES FOR </a:t>
            </a:r>
            <a:r>
              <a:rPr sz="900" b="1" spc="-250" dirty="0">
                <a:latin typeface="Tahoma"/>
                <a:cs typeface="Tahoma"/>
              </a:rPr>
              <a:t> </a:t>
            </a:r>
            <a:r>
              <a:rPr sz="900" b="1" spc="-5" dirty="0">
                <a:latin typeface="Tahoma"/>
                <a:cs typeface="Tahoma"/>
              </a:rPr>
              <a:t>PARTY</a:t>
            </a:r>
            <a:r>
              <a:rPr sz="900" b="1" spc="-10" dirty="0">
                <a:latin typeface="Tahoma"/>
                <a:cs typeface="Tahoma"/>
              </a:rPr>
              <a:t> </a:t>
            </a:r>
            <a:r>
              <a:rPr sz="900" b="1" spc="-5" dirty="0">
                <a:latin typeface="Tahoma"/>
                <a:cs typeface="Tahoma"/>
              </a:rPr>
              <a:t>NOMINEE</a:t>
            </a:r>
            <a:endParaRPr sz="900">
              <a:latin typeface="Tahoma"/>
              <a:cs typeface="Tahoma"/>
            </a:endParaRPr>
          </a:p>
          <a:p>
            <a:pPr marL="142240" marR="5080" indent="-130175">
              <a:lnSpc>
                <a:spcPct val="100000"/>
              </a:lnSpc>
              <a:buFont typeface="Arial"/>
              <a:buChar char="•"/>
              <a:tabLst>
                <a:tab pos="142875" algn="l"/>
              </a:tabLst>
            </a:pPr>
            <a:r>
              <a:rPr sz="900" dirty="0">
                <a:latin typeface="Tahoma"/>
                <a:cs typeface="Tahoma"/>
              </a:rPr>
              <a:t>At</a:t>
            </a:r>
            <a:r>
              <a:rPr sz="900" spc="-5" dirty="0">
                <a:latin typeface="Tahoma"/>
                <a:cs typeface="Tahoma"/>
              </a:rPr>
              <a:t> the Republican</a:t>
            </a:r>
            <a:r>
              <a:rPr sz="900" dirty="0">
                <a:latin typeface="Tahoma"/>
                <a:cs typeface="Tahoma"/>
              </a:rPr>
              <a:t> </a:t>
            </a:r>
            <a:r>
              <a:rPr sz="900" spc="-5" dirty="0">
                <a:latin typeface="Tahoma"/>
                <a:cs typeface="Tahoma"/>
              </a:rPr>
              <a:t>Convention </a:t>
            </a:r>
            <a:r>
              <a:rPr sz="900" dirty="0">
                <a:latin typeface="Tahoma"/>
                <a:cs typeface="Tahoma"/>
              </a:rPr>
              <a:t> </a:t>
            </a:r>
            <a:r>
              <a:rPr sz="900" spc="-5" dirty="0">
                <a:latin typeface="Tahoma"/>
                <a:cs typeface="Tahoma"/>
              </a:rPr>
              <a:t>and the Democratic Convention, </a:t>
            </a:r>
            <a:r>
              <a:rPr sz="900" spc="-270" dirty="0">
                <a:latin typeface="Tahoma"/>
                <a:cs typeface="Tahoma"/>
              </a:rPr>
              <a:t> </a:t>
            </a:r>
            <a:r>
              <a:rPr sz="900" spc="-5" dirty="0">
                <a:latin typeface="Tahoma"/>
                <a:cs typeface="Tahoma"/>
              </a:rPr>
              <a:t>the </a:t>
            </a:r>
            <a:r>
              <a:rPr sz="900" spc="-10" dirty="0">
                <a:latin typeface="Tahoma"/>
                <a:cs typeface="Tahoma"/>
              </a:rPr>
              <a:t>delegates</a:t>
            </a:r>
            <a:r>
              <a:rPr sz="900" spc="40" dirty="0">
                <a:latin typeface="Tahoma"/>
                <a:cs typeface="Tahoma"/>
              </a:rPr>
              <a:t> </a:t>
            </a:r>
            <a:r>
              <a:rPr sz="900" spc="-10" dirty="0">
                <a:latin typeface="Tahoma"/>
                <a:cs typeface="Tahoma"/>
              </a:rPr>
              <a:t>selected</a:t>
            </a:r>
            <a:r>
              <a:rPr sz="900" spc="20" dirty="0">
                <a:latin typeface="Tahoma"/>
                <a:cs typeface="Tahoma"/>
              </a:rPr>
              <a:t> </a:t>
            </a:r>
            <a:r>
              <a:rPr sz="900" dirty="0">
                <a:latin typeface="Tahoma"/>
                <a:cs typeface="Tahoma"/>
              </a:rPr>
              <a:t>in</a:t>
            </a:r>
            <a:r>
              <a:rPr sz="900" spc="-5" dirty="0">
                <a:latin typeface="Tahoma"/>
                <a:cs typeface="Tahoma"/>
              </a:rPr>
              <a:t> the </a:t>
            </a:r>
            <a:r>
              <a:rPr sz="900" dirty="0">
                <a:latin typeface="Tahoma"/>
                <a:cs typeface="Tahoma"/>
              </a:rPr>
              <a:t> </a:t>
            </a:r>
            <a:r>
              <a:rPr sz="900" spc="-10" dirty="0">
                <a:latin typeface="Tahoma"/>
                <a:cs typeface="Tahoma"/>
              </a:rPr>
              <a:t>primaries</a:t>
            </a:r>
            <a:r>
              <a:rPr sz="900" spc="5" dirty="0">
                <a:latin typeface="Tahoma"/>
                <a:cs typeface="Tahoma"/>
              </a:rPr>
              <a:t> </a:t>
            </a:r>
            <a:r>
              <a:rPr sz="900" spc="-5" dirty="0">
                <a:latin typeface="Tahoma"/>
                <a:cs typeface="Tahoma"/>
              </a:rPr>
              <a:t>and</a:t>
            </a:r>
            <a:r>
              <a:rPr sz="900" spc="10" dirty="0">
                <a:latin typeface="Tahoma"/>
                <a:cs typeface="Tahoma"/>
              </a:rPr>
              <a:t> </a:t>
            </a:r>
            <a:r>
              <a:rPr sz="900" spc="-5" dirty="0">
                <a:latin typeface="Tahoma"/>
                <a:cs typeface="Tahoma"/>
              </a:rPr>
              <a:t>caucuses</a:t>
            </a:r>
            <a:r>
              <a:rPr sz="900" dirty="0">
                <a:latin typeface="Tahoma"/>
                <a:cs typeface="Tahoma"/>
              </a:rPr>
              <a:t> </a:t>
            </a:r>
            <a:r>
              <a:rPr sz="900" spc="-5" dirty="0">
                <a:latin typeface="Tahoma"/>
                <a:cs typeface="Tahoma"/>
              </a:rPr>
              <a:t>will </a:t>
            </a:r>
            <a:r>
              <a:rPr sz="900" dirty="0">
                <a:latin typeface="Tahoma"/>
                <a:cs typeface="Tahoma"/>
              </a:rPr>
              <a:t> </a:t>
            </a:r>
            <a:r>
              <a:rPr sz="900" b="1" spc="-5" dirty="0">
                <a:latin typeface="Tahoma"/>
                <a:cs typeface="Tahoma"/>
              </a:rPr>
              <a:t>formally nominate</a:t>
            </a:r>
            <a:r>
              <a:rPr sz="900" b="1" spc="25" dirty="0">
                <a:latin typeface="Tahoma"/>
                <a:cs typeface="Tahoma"/>
              </a:rPr>
              <a:t> </a:t>
            </a:r>
            <a:r>
              <a:rPr sz="900" spc="-5" dirty="0">
                <a:latin typeface="Tahoma"/>
                <a:cs typeface="Tahoma"/>
              </a:rPr>
              <a:t>their </a:t>
            </a:r>
            <a:r>
              <a:rPr sz="900" dirty="0">
                <a:latin typeface="Tahoma"/>
                <a:cs typeface="Tahoma"/>
              </a:rPr>
              <a:t> </a:t>
            </a:r>
            <a:r>
              <a:rPr sz="900" spc="-10" dirty="0">
                <a:latin typeface="Tahoma"/>
                <a:cs typeface="Tahoma"/>
              </a:rPr>
              <a:t>presidential</a:t>
            </a:r>
            <a:r>
              <a:rPr sz="900" spc="20" dirty="0">
                <a:latin typeface="Tahoma"/>
                <a:cs typeface="Tahoma"/>
              </a:rPr>
              <a:t> </a:t>
            </a:r>
            <a:r>
              <a:rPr sz="900" spc="-5" dirty="0">
                <a:latin typeface="Tahoma"/>
                <a:cs typeface="Tahoma"/>
              </a:rPr>
              <a:t>candidate.</a:t>
            </a:r>
            <a:endParaRPr sz="900">
              <a:latin typeface="Tahoma"/>
              <a:cs typeface="Tahoma"/>
            </a:endParaRPr>
          </a:p>
        </p:txBody>
      </p:sp>
      <p:sp>
        <p:nvSpPr>
          <p:cNvPr id="12" name="object 12"/>
          <p:cNvSpPr txBox="1"/>
          <p:nvPr/>
        </p:nvSpPr>
        <p:spPr>
          <a:xfrm>
            <a:off x="2761233" y="2580513"/>
            <a:ext cx="1644650" cy="711200"/>
          </a:xfrm>
          <a:prstGeom prst="rect">
            <a:avLst/>
          </a:prstGeom>
        </p:spPr>
        <p:txBody>
          <a:bodyPr vert="horz" wrap="square" lIns="0" tIns="12700" rIns="0" bIns="0" rtlCol="0">
            <a:spAutoFit/>
          </a:bodyPr>
          <a:lstStyle/>
          <a:p>
            <a:pPr marL="12700">
              <a:lnSpc>
                <a:spcPct val="100000"/>
              </a:lnSpc>
              <a:spcBef>
                <a:spcPts val="100"/>
              </a:spcBef>
            </a:pPr>
            <a:r>
              <a:rPr sz="900" b="1" spc="-5" dirty="0">
                <a:latin typeface="Tahoma"/>
                <a:cs typeface="Tahoma"/>
              </a:rPr>
              <a:t>SELECTION</a:t>
            </a:r>
            <a:r>
              <a:rPr sz="900" b="1" spc="-40" dirty="0">
                <a:latin typeface="Tahoma"/>
                <a:cs typeface="Tahoma"/>
              </a:rPr>
              <a:t> </a:t>
            </a:r>
            <a:r>
              <a:rPr sz="900" b="1" dirty="0">
                <a:latin typeface="Tahoma"/>
                <a:cs typeface="Tahoma"/>
              </a:rPr>
              <a:t>OF</a:t>
            </a:r>
            <a:r>
              <a:rPr sz="900" b="1" spc="-25" dirty="0">
                <a:latin typeface="Tahoma"/>
                <a:cs typeface="Tahoma"/>
              </a:rPr>
              <a:t> </a:t>
            </a:r>
            <a:r>
              <a:rPr sz="900" b="1" spc="-5" dirty="0">
                <a:latin typeface="Tahoma"/>
                <a:cs typeface="Tahoma"/>
              </a:rPr>
              <a:t>V.P.</a:t>
            </a:r>
            <a:endParaRPr sz="900">
              <a:latin typeface="Tahoma"/>
              <a:cs typeface="Tahoma"/>
            </a:endParaRPr>
          </a:p>
          <a:p>
            <a:pPr marL="142240" marR="5080" indent="-130175">
              <a:lnSpc>
                <a:spcPct val="100000"/>
              </a:lnSpc>
              <a:buFont typeface="Arial"/>
              <a:buChar char="•"/>
              <a:tabLst>
                <a:tab pos="142875" algn="l"/>
              </a:tabLst>
            </a:pPr>
            <a:r>
              <a:rPr sz="900" spc="-5" dirty="0">
                <a:latin typeface="Tahoma"/>
                <a:cs typeface="Tahoma"/>
              </a:rPr>
              <a:t>Chosen</a:t>
            </a:r>
            <a:r>
              <a:rPr sz="900" dirty="0">
                <a:latin typeface="Tahoma"/>
                <a:cs typeface="Tahoma"/>
              </a:rPr>
              <a:t> </a:t>
            </a:r>
            <a:r>
              <a:rPr sz="900" spc="-5" dirty="0">
                <a:latin typeface="Tahoma"/>
                <a:cs typeface="Tahoma"/>
              </a:rPr>
              <a:t>by</a:t>
            </a:r>
            <a:r>
              <a:rPr sz="900" spc="5" dirty="0">
                <a:latin typeface="Tahoma"/>
                <a:cs typeface="Tahoma"/>
              </a:rPr>
              <a:t> </a:t>
            </a:r>
            <a:r>
              <a:rPr sz="900" spc="-5" dirty="0">
                <a:latin typeface="Tahoma"/>
                <a:cs typeface="Tahoma"/>
              </a:rPr>
              <a:t>the </a:t>
            </a:r>
            <a:r>
              <a:rPr sz="900" spc="-10" dirty="0">
                <a:latin typeface="Tahoma"/>
                <a:cs typeface="Tahoma"/>
              </a:rPr>
              <a:t>presidential </a:t>
            </a:r>
            <a:r>
              <a:rPr sz="900" spc="-5" dirty="0">
                <a:latin typeface="Tahoma"/>
                <a:cs typeface="Tahoma"/>
              </a:rPr>
              <a:t> nominee</a:t>
            </a:r>
            <a:r>
              <a:rPr sz="900" spc="-20" dirty="0">
                <a:latin typeface="Tahoma"/>
                <a:cs typeface="Tahoma"/>
              </a:rPr>
              <a:t> </a:t>
            </a:r>
            <a:r>
              <a:rPr sz="900" spc="-5" dirty="0">
                <a:latin typeface="Tahoma"/>
                <a:cs typeface="Tahoma"/>
              </a:rPr>
              <a:t>and</a:t>
            </a:r>
            <a:r>
              <a:rPr sz="900" spc="5" dirty="0">
                <a:latin typeface="Tahoma"/>
                <a:cs typeface="Tahoma"/>
              </a:rPr>
              <a:t> </a:t>
            </a:r>
            <a:r>
              <a:rPr sz="900" spc="-10" dirty="0">
                <a:latin typeface="Tahoma"/>
                <a:cs typeface="Tahoma"/>
              </a:rPr>
              <a:t>rubber</a:t>
            </a:r>
            <a:r>
              <a:rPr sz="900" spc="20" dirty="0">
                <a:latin typeface="Tahoma"/>
                <a:cs typeface="Tahoma"/>
              </a:rPr>
              <a:t> </a:t>
            </a:r>
            <a:r>
              <a:rPr sz="900" spc="-10" dirty="0">
                <a:latin typeface="Tahoma"/>
                <a:cs typeface="Tahoma"/>
              </a:rPr>
              <a:t>stamped </a:t>
            </a:r>
            <a:r>
              <a:rPr sz="900" spc="-265" dirty="0">
                <a:latin typeface="Tahoma"/>
                <a:cs typeface="Tahoma"/>
              </a:rPr>
              <a:t> </a:t>
            </a:r>
            <a:r>
              <a:rPr sz="900" spc="-5" dirty="0">
                <a:latin typeface="Tahoma"/>
                <a:cs typeface="Tahoma"/>
              </a:rPr>
              <a:t>by</a:t>
            </a:r>
            <a:r>
              <a:rPr sz="900" spc="5" dirty="0">
                <a:latin typeface="Tahoma"/>
                <a:cs typeface="Tahoma"/>
              </a:rPr>
              <a:t> </a:t>
            </a:r>
            <a:r>
              <a:rPr sz="900" spc="-5" dirty="0">
                <a:latin typeface="Tahoma"/>
                <a:cs typeface="Tahoma"/>
              </a:rPr>
              <a:t>the convention</a:t>
            </a:r>
            <a:endParaRPr sz="900">
              <a:latin typeface="Tahoma"/>
              <a:cs typeface="Tahoma"/>
            </a:endParaRPr>
          </a:p>
          <a:p>
            <a:pPr marL="142240" indent="-130175">
              <a:lnSpc>
                <a:spcPct val="100000"/>
              </a:lnSpc>
              <a:buFont typeface="Arial"/>
              <a:buChar char="•"/>
              <a:tabLst>
                <a:tab pos="142875" algn="l"/>
              </a:tabLst>
            </a:pPr>
            <a:r>
              <a:rPr sz="900" spc="-5" dirty="0">
                <a:latin typeface="Tahoma"/>
                <a:cs typeface="Tahoma"/>
              </a:rPr>
              <a:t>“Balancing</a:t>
            </a:r>
            <a:r>
              <a:rPr sz="900" spc="-20" dirty="0">
                <a:latin typeface="Tahoma"/>
                <a:cs typeface="Tahoma"/>
              </a:rPr>
              <a:t> </a:t>
            </a:r>
            <a:r>
              <a:rPr sz="900" spc="-5" dirty="0">
                <a:latin typeface="Tahoma"/>
                <a:cs typeface="Tahoma"/>
              </a:rPr>
              <a:t>the</a:t>
            </a:r>
            <a:r>
              <a:rPr sz="900" spc="-20" dirty="0">
                <a:latin typeface="Tahoma"/>
                <a:cs typeface="Tahoma"/>
              </a:rPr>
              <a:t> </a:t>
            </a:r>
            <a:r>
              <a:rPr sz="900" spc="-5" dirty="0">
                <a:latin typeface="Tahoma"/>
                <a:cs typeface="Tahoma"/>
              </a:rPr>
              <a:t>Ticket”</a:t>
            </a:r>
            <a:endParaRPr sz="900">
              <a:latin typeface="Tahoma"/>
              <a:cs typeface="Tahoma"/>
            </a:endParaRPr>
          </a:p>
        </p:txBody>
      </p:sp>
      <p:sp>
        <p:nvSpPr>
          <p:cNvPr id="13" name="object 13"/>
          <p:cNvSpPr txBox="1"/>
          <p:nvPr/>
        </p:nvSpPr>
        <p:spPr>
          <a:xfrm>
            <a:off x="2761233" y="3541014"/>
            <a:ext cx="1750060" cy="985519"/>
          </a:xfrm>
          <a:prstGeom prst="rect">
            <a:avLst/>
          </a:prstGeom>
        </p:spPr>
        <p:txBody>
          <a:bodyPr vert="horz" wrap="square" lIns="0" tIns="12700" rIns="0" bIns="0" rtlCol="0">
            <a:spAutoFit/>
          </a:bodyPr>
          <a:lstStyle/>
          <a:p>
            <a:pPr marL="12700">
              <a:lnSpc>
                <a:spcPct val="100000"/>
              </a:lnSpc>
              <a:spcBef>
                <a:spcPts val="100"/>
              </a:spcBef>
            </a:pPr>
            <a:r>
              <a:rPr sz="900" b="1" spc="-5" dirty="0">
                <a:latin typeface="Tahoma"/>
                <a:cs typeface="Tahoma"/>
              </a:rPr>
              <a:t>PLATFORM</a:t>
            </a:r>
            <a:r>
              <a:rPr sz="900" b="1" spc="-50" dirty="0">
                <a:latin typeface="Tahoma"/>
                <a:cs typeface="Tahoma"/>
              </a:rPr>
              <a:t> </a:t>
            </a:r>
            <a:r>
              <a:rPr sz="900" b="1" spc="-5" dirty="0">
                <a:latin typeface="Tahoma"/>
                <a:cs typeface="Tahoma"/>
              </a:rPr>
              <a:t>BUILDING</a:t>
            </a:r>
            <a:endParaRPr sz="900">
              <a:latin typeface="Tahoma"/>
              <a:cs typeface="Tahoma"/>
            </a:endParaRPr>
          </a:p>
          <a:p>
            <a:pPr marL="142240" marR="5080" indent="-130175">
              <a:lnSpc>
                <a:spcPct val="100000"/>
              </a:lnSpc>
              <a:buFont typeface="Arial"/>
              <a:buChar char="•"/>
              <a:tabLst>
                <a:tab pos="142875" algn="l"/>
              </a:tabLst>
            </a:pPr>
            <a:r>
              <a:rPr sz="900" spc="-5" dirty="0">
                <a:latin typeface="Tahoma"/>
                <a:cs typeface="Tahoma"/>
              </a:rPr>
              <a:t>List</a:t>
            </a:r>
            <a:r>
              <a:rPr sz="900" spc="-10" dirty="0">
                <a:latin typeface="Tahoma"/>
                <a:cs typeface="Tahoma"/>
              </a:rPr>
              <a:t> </a:t>
            </a:r>
            <a:r>
              <a:rPr sz="900" dirty="0">
                <a:latin typeface="Tahoma"/>
                <a:cs typeface="Tahoma"/>
              </a:rPr>
              <a:t>of </a:t>
            </a:r>
            <a:r>
              <a:rPr sz="900" spc="-5" dirty="0">
                <a:latin typeface="Tahoma"/>
                <a:cs typeface="Tahoma"/>
              </a:rPr>
              <a:t>the</a:t>
            </a:r>
            <a:r>
              <a:rPr sz="900" spc="-10" dirty="0">
                <a:latin typeface="Tahoma"/>
                <a:cs typeface="Tahoma"/>
              </a:rPr>
              <a:t> </a:t>
            </a:r>
            <a:r>
              <a:rPr sz="900" spc="-5" dirty="0">
                <a:latin typeface="Tahoma"/>
                <a:cs typeface="Tahoma"/>
              </a:rPr>
              <a:t>values</a:t>
            </a:r>
            <a:r>
              <a:rPr sz="900" spc="5" dirty="0">
                <a:latin typeface="Tahoma"/>
                <a:cs typeface="Tahoma"/>
              </a:rPr>
              <a:t> </a:t>
            </a:r>
            <a:r>
              <a:rPr sz="900" spc="-5" dirty="0">
                <a:latin typeface="Tahoma"/>
                <a:cs typeface="Tahoma"/>
              </a:rPr>
              <a:t>and</a:t>
            </a:r>
            <a:r>
              <a:rPr sz="900" spc="5" dirty="0">
                <a:latin typeface="Tahoma"/>
                <a:cs typeface="Tahoma"/>
              </a:rPr>
              <a:t> </a:t>
            </a:r>
            <a:r>
              <a:rPr sz="900" spc="-5" dirty="0">
                <a:latin typeface="Tahoma"/>
                <a:cs typeface="Tahoma"/>
              </a:rPr>
              <a:t>actions </a:t>
            </a:r>
            <a:r>
              <a:rPr sz="900" dirty="0">
                <a:latin typeface="Tahoma"/>
                <a:cs typeface="Tahoma"/>
              </a:rPr>
              <a:t> which</a:t>
            </a:r>
            <a:r>
              <a:rPr sz="900" spc="-30" dirty="0">
                <a:latin typeface="Tahoma"/>
                <a:cs typeface="Tahoma"/>
              </a:rPr>
              <a:t> </a:t>
            </a:r>
            <a:r>
              <a:rPr sz="900" spc="-5" dirty="0">
                <a:latin typeface="Tahoma"/>
                <a:cs typeface="Tahoma"/>
              </a:rPr>
              <a:t>are</a:t>
            </a:r>
            <a:r>
              <a:rPr sz="900" spc="5" dirty="0">
                <a:latin typeface="Tahoma"/>
                <a:cs typeface="Tahoma"/>
              </a:rPr>
              <a:t> </a:t>
            </a:r>
            <a:r>
              <a:rPr sz="900" spc="-5" dirty="0">
                <a:latin typeface="Tahoma"/>
                <a:cs typeface="Tahoma"/>
              </a:rPr>
              <a:t>supported</a:t>
            </a:r>
            <a:r>
              <a:rPr sz="900" spc="15" dirty="0">
                <a:latin typeface="Tahoma"/>
                <a:cs typeface="Tahoma"/>
              </a:rPr>
              <a:t> </a:t>
            </a:r>
            <a:r>
              <a:rPr sz="900" spc="-5" dirty="0">
                <a:latin typeface="Tahoma"/>
                <a:cs typeface="Tahoma"/>
              </a:rPr>
              <a:t>by</a:t>
            </a:r>
            <a:r>
              <a:rPr sz="900" spc="5" dirty="0">
                <a:latin typeface="Tahoma"/>
                <a:cs typeface="Tahoma"/>
              </a:rPr>
              <a:t> </a:t>
            </a:r>
            <a:r>
              <a:rPr sz="900" dirty="0">
                <a:latin typeface="Tahoma"/>
                <a:cs typeface="Tahoma"/>
              </a:rPr>
              <a:t>a </a:t>
            </a:r>
            <a:r>
              <a:rPr sz="900" spc="5" dirty="0">
                <a:latin typeface="Tahoma"/>
                <a:cs typeface="Tahoma"/>
              </a:rPr>
              <a:t> </a:t>
            </a:r>
            <a:r>
              <a:rPr sz="900" spc="-5" dirty="0">
                <a:latin typeface="Tahoma"/>
                <a:cs typeface="Tahoma"/>
              </a:rPr>
              <a:t>political party </a:t>
            </a:r>
            <a:r>
              <a:rPr sz="900" dirty="0">
                <a:latin typeface="Tahoma"/>
                <a:cs typeface="Tahoma"/>
              </a:rPr>
              <a:t>or </a:t>
            </a:r>
            <a:r>
              <a:rPr sz="900" spc="-5" dirty="0">
                <a:latin typeface="Tahoma"/>
                <a:cs typeface="Tahoma"/>
              </a:rPr>
              <a:t>individual </a:t>
            </a:r>
            <a:r>
              <a:rPr sz="900" dirty="0">
                <a:latin typeface="Tahoma"/>
                <a:cs typeface="Tahoma"/>
              </a:rPr>
              <a:t> </a:t>
            </a:r>
            <a:r>
              <a:rPr sz="900" spc="-5" dirty="0">
                <a:latin typeface="Tahoma"/>
                <a:cs typeface="Tahoma"/>
              </a:rPr>
              <a:t>candidate,</a:t>
            </a:r>
            <a:r>
              <a:rPr sz="900" spc="15" dirty="0">
                <a:latin typeface="Tahoma"/>
                <a:cs typeface="Tahoma"/>
              </a:rPr>
              <a:t> </a:t>
            </a:r>
            <a:r>
              <a:rPr sz="900" dirty="0">
                <a:latin typeface="Tahoma"/>
                <a:cs typeface="Tahoma"/>
              </a:rPr>
              <a:t>in</a:t>
            </a:r>
            <a:r>
              <a:rPr sz="900" spc="-15" dirty="0">
                <a:latin typeface="Tahoma"/>
                <a:cs typeface="Tahoma"/>
              </a:rPr>
              <a:t> </a:t>
            </a:r>
            <a:r>
              <a:rPr sz="900" spc="-5" dirty="0">
                <a:latin typeface="Tahoma"/>
                <a:cs typeface="Tahoma"/>
              </a:rPr>
              <a:t>order</a:t>
            </a:r>
            <a:r>
              <a:rPr sz="900" dirty="0">
                <a:latin typeface="Tahoma"/>
                <a:cs typeface="Tahoma"/>
              </a:rPr>
              <a:t> </a:t>
            </a:r>
            <a:r>
              <a:rPr sz="900" spc="-5" dirty="0">
                <a:latin typeface="Tahoma"/>
                <a:cs typeface="Tahoma"/>
              </a:rPr>
              <a:t>to </a:t>
            </a:r>
            <a:r>
              <a:rPr sz="900" spc="-10" dirty="0">
                <a:latin typeface="Tahoma"/>
                <a:cs typeface="Tahoma"/>
              </a:rPr>
              <a:t>appeal</a:t>
            </a:r>
            <a:r>
              <a:rPr sz="900" spc="10" dirty="0">
                <a:latin typeface="Tahoma"/>
                <a:cs typeface="Tahoma"/>
              </a:rPr>
              <a:t> </a:t>
            </a:r>
            <a:r>
              <a:rPr sz="900" spc="-5" dirty="0">
                <a:latin typeface="Tahoma"/>
                <a:cs typeface="Tahoma"/>
              </a:rPr>
              <a:t>to </a:t>
            </a:r>
            <a:r>
              <a:rPr sz="900" spc="-265" dirty="0">
                <a:latin typeface="Tahoma"/>
                <a:cs typeface="Tahoma"/>
              </a:rPr>
              <a:t> </a:t>
            </a:r>
            <a:r>
              <a:rPr sz="900" spc="-5" dirty="0">
                <a:latin typeface="Tahoma"/>
                <a:cs typeface="Tahoma"/>
              </a:rPr>
              <a:t>the</a:t>
            </a:r>
            <a:r>
              <a:rPr sz="900" spc="-10" dirty="0">
                <a:latin typeface="Tahoma"/>
                <a:cs typeface="Tahoma"/>
              </a:rPr>
              <a:t> </a:t>
            </a:r>
            <a:r>
              <a:rPr sz="900" spc="-5" dirty="0">
                <a:latin typeface="Tahoma"/>
                <a:cs typeface="Tahoma"/>
              </a:rPr>
              <a:t>general</a:t>
            </a:r>
            <a:r>
              <a:rPr sz="900" spc="20" dirty="0">
                <a:latin typeface="Tahoma"/>
                <a:cs typeface="Tahoma"/>
              </a:rPr>
              <a:t> </a:t>
            </a:r>
            <a:r>
              <a:rPr sz="900" spc="-5" dirty="0">
                <a:latin typeface="Tahoma"/>
                <a:cs typeface="Tahoma"/>
              </a:rPr>
              <a:t>public</a:t>
            </a:r>
            <a:r>
              <a:rPr sz="900" dirty="0">
                <a:latin typeface="Tahoma"/>
                <a:cs typeface="Tahoma"/>
              </a:rPr>
              <a:t> </a:t>
            </a:r>
            <a:r>
              <a:rPr sz="900" spc="-5" dirty="0">
                <a:latin typeface="Tahoma"/>
                <a:cs typeface="Tahoma"/>
              </a:rPr>
              <a:t>and</a:t>
            </a:r>
            <a:r>
              <a:rPr sz="900" spc="5" dirty="0">
                <a:latin typeface="Tahoma"/>
                <a:cs typeface="Tahoma"/>
              </a:rPr>
              <a:t> </a:t>
            </a:r>
            <a:r>
              <a:rPr sz="900" dirty="0">
                <a:latin typeface="Tahoma"/>
                <a:cs typeface="Tahoma"/>
              </a:rPr>
              <a:t>win </a:t>
            </a:r>
            <a:r>
              <a:rPr sz="900" spc="5" dirty="0">
                <a:latin typeface="Tahoma"/>
                <a:cs typeface="Tahoma"/>
              </a:rPr>
              <a:t> </a:t>
            </a:r>
            <a:r>
              <a:rPr sz="900" spc="-5" dirty="0">
                <a:latin typeface="Tahoma"/>
                <a:cs typeface="Tahoma"/>
              </a:rPr>
              <a:t>office.</a:t>
            </a:r>
            <a:endParaRPr sz="900">
              <a:latin typeface="Tahoma"/>
              <a:cs typeface="Tahoma"/>
            </a:endParaRPr>
          </a:p>
        </p:txBody>
      </p:sp>
      <p:grpSp>
        <p:nvGrpSpPr>
          <p:cNvPr id="14" name="object 14"/>
          <p:cNvGrpSpPr/>
          <p:nvPr/>
        </p:nvGrpSpPr>
        <p:grpSpPr>
          <a:xfrm>
            <a:off x="4960556" y="854900"/>
            <a:ext cx="2292350" cy="4209415"/>
            <a:chOff x="4960556" y="854900"/>
            <a:chExt cx="2292350" cy="4209415"/>
          </a:xfrm>
        </p:grpSpPr>
        <p:sp>
          <p:nvSpPr>
            <p:cNvPr id="15" name="object 15"/>
            <p:cNvSpPr/>
            <p:nvPr/>
          </p:nvSpPr>
          <p:spPr>
            <a:xfrm>
              <a:off x="4973574" y="867918"/>
              <a:ext cx="2266315" cy="4183379"/>
            </a:xfrm>
            <a:custGeom>
              <a:avLst/>
              <a:gdLst/>
              <a:ahLst/>
              <a:cxnLst/>
              <a:rect l="l" t="t" r="r" b="b"/>
              <a:pathLst>
                <a:path w="2266315" h="4183379">
                  <a:moveTo>
                    <a:pt x="1898903" y="0"/>
                  </a:moveTo>
                  <a:lnTo>
                    <a:pt x="0" y="0"/>
                  </a:lnTo>
                  <a:lnTo>
                    <a:pt x="0" y="4183380"/>
                  </a:lnTo>
                  <a:lnTo>
                    <a:pt x="1898903" y="4183380"/>
                  </a:lnTo>
                  <a:lnTo>
                    <a:pt x="1898903" y="2252980"/>
                  </a:lnTo>
                  <a:lnTo>
                    <a:pt x="1989708" y="2252980"/>
                  </a:lnTo>
                  <a:lnTo>
                    <a:pt x="1989708" y="2647696"/>
                  </a:lnTo>
                  <a:lnTo>
                    <a:pt x="2266187" y="2091690"/>
                  </a:lnTo>
                  <a:lnTo>
                    <a:pt x="1989708" y="1535684"/>
                  </a:lnTo>
                  <a:lnTo>
                    <a:pt x="1989708" y="1930400"/>
                  </a:lnTo>
                  <a:lnTo>
                    <a:pt x="1898903" y="1930400"/>
                  </a:lnTo>
                  <a:lnTo>
                    <a:pt x="1898903" y="0"/>
                  </a:lnTo>
                  <a:close/>
                </a:path>
              </a:pathLst>
            </a:custGeom>
            <a:solidFill>
              <a:srgbClr val="FFFFFF"/>
            </a:solidFill>
          </p:spPr>
          <p:txBody>
            <a:bodyPr wrap="square" lIns="0" tIns="0" rIns="0" bIns="0" rtlCol="0"/>
            <a:lstStyle/>
            <a:p>
              <a:endParaRPr/>
            </a:p>
          </p:txBody>
        </p:sp>
        <p:sp>
          <p:nvSpPr>
            <p:cNvPr id="16" name="object 16"/>
            <p:cNvSpPr/>
            <p:nvPr/>
          </p:nvSpPr>
          <p:spPr>
            <a:xfrm>
              <a:off x="4973574" y="867918"/>
              <a:ext cx="2266315" cy="4183379"/>
            </a:xfrm>
            <a:custGeom>
              <a:avLst/>
              <a:gdLst/>
              <a:ahLst/>
              <a:cxnLst/>
              <a:rect l="l" t="t" r="r" b="b"/>
              <a:pathLst>
                <a:path w="2266315" h="4183379">
                  <a:moveTo>
                    <a:pt x="0" y="0"/>
                  </a:moveTo>
                  <a:lnTo>
                    <a:pt x="1898903" y="0"/>
                  </a:lnTo>
                  <a:lnTo>
                    <a:pt x="1898903" y="1930400"/>
                  </a:lnTo>
                  <a:lnTo>
                    <a:pt x="1989708" y="1930400"/>
                  </a:lnTo>
                  <a:lnTo>
                    <a:pt x="1989708" y="1535684"/>
                  </a:lnTo>
                  <a:lnTo>
                    <a:pt x="2266187" y="2091690"/>
                  </a:lnTo>
                  <a:lnTo>
                    <a:pt x="1989708" y="2647696"/>
                  </a:lnTo>
                  <a:lnTo>
                    <a:pt x="1989708" y="2252980"/>
                  </a:lnTo>
                  <a:lnTo>
                    <a:pt x="1898903" y="2252980"/>
                  </a:lnTo>
                  <a:lnTo>
                    <a:pt x="1898903" y="4183380"/>
                  </a:lnTo>
                  <a:lnTo>
                    <a:pt x="0" y="4183380"/>
                  </a:lnTo>
                  <a:lnTo>
                    <a:pt x="0" y="0"/>
                  </a:lnTo>
                  <a:close/>
                </a:path>
              </a:pathLst>
            </a:custGeom>
            <a:ln w="25908">
              <a:solidFill>
                <a:srgbClr val="000000"/>
              </a:solidFill>
            </a:ln>
          </p:spPr>
          <p:txBody>
            <a:bodyPr wrap="square" lIns="0" tIns="0" rIns="0" bIns="0" rtlCol="0"/>
            <a:lstStyle/>
            <a:p>
              <a:endParaRPr/>
            </a:p>
          </p:txBody>
        </p:sp>
      </p:grpSp>
      <p:sp>
        <p:nvSpPr>
          <p:cNvPr id="17" name="object 17"/>
          <p:cNvSpPr txBox="1"/>
          <p:nvPr/>
        </p:nvSpPr>
        <p:spPr>
          <a:xfrm>
            <a:off x="5133847" y="886714"/>
            <a:ext cx="1577975" cy="278130"/>
          </a:xfrm>
          <a:prstGeom prst="rect">
            <a:avLst/>
          </a:prstGeom>
        </p:spPr>
        <p:txBody>
          <a:bodyPr vert="horz" wrap="square" lIns="0" tIns="11430" rIns="0" bIns="0" rtlCol="0">
            <a:spAutoFit/>
          </a:bodyPr>
          <a:lstStyle/>
          <a:p>
            <a:pPr marL="12700" marR="5080" indent="245110">
              <a:lnSpc>
                <a:spcPct val="103699"/>
              </a:lnSpc>
              <a:spcBef>
                <a:spcPts val="90"/>
              </a:spcBef>
            </a:pPr>
            <a:r>
              <a:rPr sz="800" b="1" spc="10" dirty="0">
                <a:latin typeface="Tahoma"/>
                <a:cs typeface="Tahoma"/>
              </a:rPr>
              <a:t>GENERAL ELECTION </a:t>
            </a:r>
            <a:r>
              <a:rPr sz="800" b="1" spc="15" dirty="0">
                <a:latin typeface="Tahoma"/>
                <a:cs typeface="Tahoma"/>
              </a:rPr>
              <a:t> (CONVENTION</a:t>
            </a:r>
            <a:r>
              <a:rPr sz="800" b="1" spc="-10" dirty="0">
                <a:latin typeface="Tahoma"/>
                <a:cs typeface="Tahoma"/>
              </a:rPr>
              <a:t> </a:t>
            </a:r>
            <a:r>
              <a:rPr sz="800" b="1" spc="15" dirty="0">
                <a:latin typeface="Tahoma"/>
                <a:cs typeface="Tahoma"/>
              </a:rPr>
              <a:t>–</a:t>
            </a:r>
            <a:r>
              <a:rPr sz="800" b="1" spc="-20" dirty="0">
                <a:latin typeface="Tahoma"/>
                <a:cs typeface="Tahoma"/>
              </a:rPr>
              <a:t> </a:t>
            </a:r>
            <a:r>
              <a:rPr sz="800" b="1" spc="10" dirty="0">
                <a:latin typeface="Tahoma"/>
                <a:cs typeface="Tahoma"/>
              </a:rPr>
              <a:t>NOVEMBER)</a:t>
            </a:r>
            <a:endParaRPr sz="800">
              <a:latin typeface="Tahoma"/>
              <a:cs typeface="Tahoma"/>
            </a:endParaRPr>
          </a:p>
        </p:txBody>
      </p:sp>
      <p:sp>
        <p:nvSpPr>
          <p:cNvPr id="18" name="object 18"/>
          <p:cNvSpPr txBox="1"/>
          <p:nvPr/>
        </p:nvSpPr>
        <p:spPr>
          <a:xfrm>
            <a:off x="5028691" y="1264361"/>
            <a:ext cx="1778635" cy="2919095"/>
          </a:xfrm>
          <a:prstGeom prst="rect">
            <a:avLst/>
          </a:prstGeom>
        </p:spPr>
        <p:txBody>
          <a:bodyPr vert="horz" wrap="square" lIns="0" tIns="12065" rIns="0" bIns="0" rtlCol="0">
            <a:spAutoFit/>
          </a:bodyPr>
          <a:lstStyle/>
          <a:p>
            <a:pPr marL="12700" marR="38100">
              <a:lnSpc>
                <a:spcPct val="103299"/>
              </a:lnSpc>
              <a:spcBef>
                <a:spcPts val="95"/>
              </a:spcBef>
            </a:pPr>
            <a:r>
              <a:rPr sz="800" b="1" spc="10" dirty="0">
                <a:latin typeface="Tahoma"/>
                <a:cs typeface="Tahoma"/>
              </a:rPr>
              <a:t>REPUBLICAN PRESIDENTIAL/VP </a:t>
            </a:r>
            <a:r>
              <a:rPr sz="800" b="1" spc="-220" dirty="0">
                <a:latin typeface="Tahoma"/>
                <a:cs typeface="Tahoma"/>
              </a:rPr>
              <a:t> </a:t>
            </a:r>
            <a:r>
              <a:rPr sz="800" b="1" spc="10" dirty="0">
                <a:latin typeface="Tahoma"/>
                <a:cs typeface="Tahoma"/>
              </a:rPr>
              <a:t>CANDIDATE </a:t>
            </a:r>
            <a:r>
              <a:rPr sz="800" b="1" spc="15" dirty="0">
                <a:latin typeface="Tahoma"/>
                <a:cs typeface="Tahoma"/>
              </a:rPr>
              <a:t>VS. DEMOCRATIC </a:t>
            </a:r>
            <a:r>
              <a:rPr sz="800" b="1" spc="20" dirty="0">
                <a:latin typeface="Tahoma"/>
                <a:cs typeface="Tahoma"/>
              </a:rPr>
              <a:t> </a:t>
            </a:r>
            <a:r>
              <a:rPr sz="800" b="1" spc="10" dirty="0">
                <a:latin typeface="Tahoma"/>
                <a:cs typeface="Tahoma"/>
              </a:rPr>
              <a:t>PRESIDENTIAL/VP</a:t>
            </a:r>
            <a:r>
              <a:rPr sz="800" b="1" spc="5" dirty="0">
                <a:latin typeface="Tahoma"/>
                <a:cs typeface="Tahoma"/>
              </a:rPr>
              <a:t> </a:t>
            </a:r>
            <a:r>
              <a:rPr sz="800" b="1" spc="10" dirty="0">
                <a:latin typeface="Tahoma"/>
                <a:cs typeface="Tahoma"/>
              </a:rPr>
              <a:t>CANDIDATE</a:t>
            </a:r>
            <a:endParaRPr sz="800">
              <a:latin typeface="Tahoma"/>
              <a:cs typeface="Tahoma"/>
            </a:endParaRPr>
          </a:p>
          <a:p>
            <a:pPr marL="142240" indent="-129539">
              <a:lnSpc>
                <a:spcPct val="100000"/>
              </a:lnSpc>
              <a:spcBef>
                <a:spcPts val="25"/>
              </a:spcBef>
              <a:buFont typeface="Arial"/>
              <a:buChar char="•"/>
              <a:tabLst>
                <a:tab pos="142240" algn="l"/>
              </a:tabLst>
            </a:pPr>
            <a:r>
              <a:rPr sz="800" spc="10" dirty="0">
                <a:latin typeface="Tahoma"/>
                <a:cs typeface="Tahoma"/>
              </a:rPr>
              <a:t>Televised</a:t>
            </a:r>
            <a:r>
              <a:rPr sz="800" spc="-15" dirty="0">
                <a:latin typeface="Tahoma"/>
                <a:cs typeface="Tahoma"/>
              </a:rPr>
              <a:t> </a:t>
            </a:r>
            <a:r>
              <a:rPr sz="800" spc="10" dirty="0">
                <a:latin typeface="Tahoma"/>
                <a:cs typeface="Tahoma"/>
              </a:rPr>
              <a:t>debates</a:t>
            </a:r>
            <a:r>
              <a:rPr sz="800" spc="-10" dirty="0">
                <a:latin typeface="Tahoma"/>
                <a:cs typeface="Tahoma"/>
              </a:rPr>
              <a:t> </a:t>
            </a:r>
            <a:r>
              <a:rPr sz="800" spc="5" dirty="0">
                <a:latin typeface="Tahoma"/>
                <a:cs typeface="Tahoma"/>
              </a:rPr>
              <a:t>are</a:t>
            </a:r>
            <a:r>
              <a:rPr sz="800" spc="-10" dirty="0">
                <a:latin typeface="Tahoma"/>
                <a:cs typeface="Tahoma"/>
              </a:rPr>
              <a:t> </a:t>
            </a:r>
            <a:r>
              <a:rPr sz="800" spc="10" dirty="0">
                <a:latin typeface="Tahoma"/>
                <a:cs typeface="Tahoma"/>
              </a:rPr>
              <a:t>scheduled.</a:t>
            </a:r>
            <a:endParaRPr sz="800">
              <a:latin typeface="Tahoma"/>
              <a:cs typeface="Tahoma"/>
            </a:endParaRPr>
          </a:p>
          <a:p>
            <a:pPr marL="142240" marR="5080" indent="-129539">
              <a:lnSpc>
                <a:spcPct val="103099"/>
              </a:lnSpc>
              <a:spcBef>
                <a:spcPts val="5"/>
              </a:spcBef>
              <a:buFont typeface="Arial"/>
              <a:buChar char="•"/>
              <a:tabLst>
                <a:tab pos="142240" algn="l"/>
              </a:tabLst>
            </a:pPr>
            <a:r>
              <a:rPr sz="800" spc="5" dirty="0">
                <a:latin typeface="Tahoma"/>
                <a:cs typeface="Tahoma"/>
              </a:rPr>
              <a:t>Candidates’ </a:t>
            </a:r>
            <a:r>
              <a:rPr sz="800" spc="10" dirty="0">
                <a:latin typeface="Tahoma"/>
                <a:cs typeface="Tahoma"/>
              </a:rPr>
              <a:t>campaign </a:t>
            </a:r>
            <a:r>
              <a:rPr sz="800" spc="5" dirty="0">
                <a:latin typeface="Tahoma"/>
                <a:cs typeface="Tahoma"/>
              </a:rPr>
              <a:t>time will </a:t>
            </a:r>
            <a:r>
              <a:rPr sz="800" spc="15" dirty="0">
                <a:latin typeface="Tahoma"/>
                <a:cs typeface="Tahoma"/>
              </a:rPr>
              <a:t>be </a:t>
            </a:r>
            <a:r>
              <a:rPr sz="800" spc="20" dirty="0">
                <a:latin typeface="Tahoma"/>
                <a:cs typeface="Tahoma"/>
              </a:rPr>
              <a:t> </a:t>
            </a:r>
            <a:r>
              <a:rPr sz="800" spc="5" dirty="0">
                <a:latin typeface="Tahoma"/>
                <a:cs typeface="Tahoma"/>
              </a:rPr>
              <a:t>spent </a:t>
            </a:r>
            <a:r>
              <a:rPr sz="800" spc="10" dirty="0">
                <a:latin typeface="Tahoma"/>
                <a:cs typeface="Tahoma"/>
              </a:rPr>
              <a:t>in </a:t>
            </a:r>
            <a:r>
              <a:rPr sz="800" spc="5" dirty="0">
                <a:latin typeface="Tahoma"/>
                <a:cs typeface="Tahoma"/>
              </a:rPr>
              <a:t>the contentious </a:t>
            </a:r>
            <a:r>
              <a:rPr sz="800" spc="10" dirty="0">
                <a:latin typeface="Tahoma"/>
                <a:cs typeface="Tahoma"/>
              </a:rPr>
              <a:t>“swing” </a:t>
            </a:r>
            <a:r>
              <a:rPr sz="800" spc="5" dirty="0">
                <a:latin typeface="Tahoma"/>
                <a:cs typeface="Tahoma"/>
              </a:rPr>
              <a:t>or </a:t>
            </a:r>
            <a:r>
              <a:rPr sz="800" spc="-235" dirty="0">
                <a:latin typeface="Tahoma"/>
                <a:cs typeface="Tahoma"/>
              </a:rPr>
              <a:t> </a:t>
            </a:r>
            <a:r>
              <a:rPr sz="800" spc="5" dirty="0">
                <a:latin typeface="Tahoma"/>
                <a:cs typeface="Tahoma"/>
              </a:rPr>
              <a:t>“battleground”</a:t>
            </a:r>
            <a:r>
              <a:rPr sz="800" spc="-15" dirty="0">
                <a:latin typeface="Tahoma"/>
                <a:cs typeface="Tahoma"/>
              </a:rPr>
              <a:t> </a:t>
            </a:r>
            <a:r>
              <a:rPr sz="800" spc="5" dirty="0">
                <a:latin typeface="Tahoma"/>
                <a:cs typeface="Tahoma"/>
              </a:rPr>
              <a:t>states.</a:t>
            </a:r>
            <a:endParaRPr sz="800">
              <a:latin typeface="Tahoma"/>
              <a:cs typeface="Tahoma"/>
            </a:endParaRPr>
          </a:p>
          <a:p>
            <a:pPr>
              <a:lnSpc>
                <a:spcPct val="100000"/>
              </a:lnSpc>
              <a:spcBef>
                <a:spcPts val="25"/>
              </a:spcBef>
              <a:buFont typeface="Arial"/>
              <a:buChar char="•"/>
            </a:pPr>
            <a:endParaRPr sz="800">
              <a:latin typeface="Tahoma"/>
              <a:cs typeface="Tahoma"/>
            </a:endParaRPr>
          </a:p>
          <a:p>
            <a:pPr marL="12700" marR="309245">
              <a:lnSpc>
                <a:spcPct val="103000"/>
              </a:lnSpc>
              <a:spcBef>
                <a:spcPts val="5"/>
              </a:spcBef>
            </a:pPr>
            <a:r>
              <a:rPr sz="800" b="1" spc="15" dirty="0">
                <a:latin typeface="Tahoma"/>
                <a:cs typeface="Tahoma"/>
              </a:rPr>
              <a:t>TUESDAY</a:t>
            </a:r>
            <a:r>
              <a:rPr sz="800" b="1" spc="-25" dirty="0">
                <a:latin typeface="Tahoma"/>
                <a:cs typeface="Tahoma"/>
              </a:rPr>
              <a:t> </a:t>
            </a:r>
            <a:r>
              <a:rPr sz="800" b="1" spc="10" dirty="0">
                <a:latin typeface="Tahoma"/>
                <a:cs typeface="Tahoma"/>
              </a:rPr>
              <a:t>AFTER</a:t>
            </a:r>
            <a:r>
              <a:rPr sz="800" b="1" spc="-30" dirty="0">
                <a:latin typeface="Tahoma"/>
                <a:cs typeface="Tahoma"/>
              </a:rPr>
              <a:t> </a:t>
            </a:r>
            <a:r>
              <a:rPr sz="800" b="1" spc="15" dirty="0">
                <a:latin typeface="Tahoma"/>
                <a:cs typeface="Tahoma"/>
              </a:rPr>
              <a:t>THE</a:t>
            </a:r>
            <a:r>
              <a:rPr sz="800" b="1" spc="-20" dirty="0">
                <a:latin typeface="Tahoma"/>
                <a:cs typeface="Tahoma"/>
              </a:rPr>
              <a:t> </a:t>
            </a:r>
            <a:r>
              <a:rPr sz="800" b="1" spc="15" dirty="0">
                <a:latin typeface="Tahoma"/>
                <a:cs typeface="Tahoma"/>
              </a:rPr>
              <a:t>FIRST </a:t>
            </a:r>
            <a:r>
              <a:rPr sz="800" b="1" spc="-220" dirty="0">
                <a:latin typeface="Tahoma"/>
                <a:cs typeface="Tahoma"/>
              </a:rPr>
              <a:t> </a:t>
            </a:r>
            <a:r>
              <a:rPr sz="800" b="1" spc="15" dirty="0">
                <a:latin typeface="Tahoma"/>
                <a:cs typeface="Tahoma"/>
              </a:rPr>
              <a:t>MONDAY </a:t>
            </a:r>
            <a:r>
              <a:rPr sz="800" b="1" spc="10" dirty="0">
                <a:latin typeface="Tahoma"/>
                <a:cs typeface="Tahoma"/>
              </a:rPr>
              <a:t>IN </a:t>
            </a:r>
            <a:r>
              <a:rPr sz="800" b="1" spc="15" dirty="0">
                <a:latin typeface="Tahoma"/>
                <a:cs typeface="Tahoma"/>
              </a:rPr>
              <a:t>NOVEMBER: </a:t>
            </a:r>
            <a:r>
              <a:rPr sz="800" b="1" spc="20" dirty="0">
                <a:latin typeface="Tahoma"/>
                <a:cs typeface="Tahoma"/>
              </a:rPr>
              <a:t> </a:t>
            </a:r>
            <a:r>
              <a:rPr sz="800" b="1" spc="10" dirty="0">
                <a:latin typeface="Tahoma"/>
                <a:cs typeface="Tahoma"/>
              </a:rPr>
              <a:t>PRESIDENTIAL GENERAL </a:t>
            </a:r>
            <a:r>
              <a:rPr sz="800" b="1" spc="15" dirty="0">
                <a:latin typeface="Tahoma"/>
                <a:cs typeface="Tahoma"/>
              </a:rPr>
              <a:t> </a:t>
            </a:r>
            <a:r>
              <a:rPr sz="800" b="1" spc="10" dirty="0">
                <a:latin typeface="Tahoma"/>
                <a:cs typeface="Tahoma"/>
              </a:rPr>
              <a:t>ELECTION</a:t>
            </a:r>
            <a:endParaRPr sz="800">
              <a:latin typeface="Tahoma"/>
              <a:cs typeface="Tahoma"/>
            </a:endParaRPr>
          </a:p>
          <a:p>
            <a:pPr marL="142240" indent="-129539">
              <a:lnSpc>
                <a:spcPct val="100000"/>
              </a:lnSpc>
              <a:spcBef>
                <a:spcPts val="35"/>
              </a:spcBef>
              <a:buFont typeface="Arial"/>
              <a:buChar char="•"/>
              <a:tabLst>
                <a:tab pos="142240" algn="l"/>
              </a:tabLst>
            </a:pPr>
            <a:r>
              <a:rPr sz="800" spc="5" dirty="0">
                <a:latin typeface="Tahoma"/>
                <a:cs typeface="Tahoma"/>
              </a:rPr>
              <a:t>Voting takes</a:t>
            </a:r>
            <a:r>
              <a:rPr sz="800" spc="10" dirty="0">
                <a:latin typeface="Tahoma"/>
                <a:cs typeface="Tahoma"/>
              </a:rPr>
              <a:t> place</a:t>
            </a:r>
            <a:r>
              <a:rPr sz="800" spc="-5" dirty="0">
                <a:latin typeface="Tahoma"/>
                <a:cs typeface="Tahoma"/>
              </a:rPr>
              <a:t> </a:t>
            </a:r>
            <a:r>
              <a:rPr sz="800" spc="10" dirty="0">
                <a:latin typeface="Tahoma"/>
                <a:cs typeface="Tahoma"/>
              </a:rPr>
              <a:t>in </a:t>
            </a:r>
            <a:r>
              <a:rPr sz="800" spc="5" dirty="0">
                <a:latin typeface="Tahoma"/>
                <a:cs typeface="Tahoma"/>
              </a:rPr>
              <a:t>every</a:t>
            </a:r>
            <a:r>
              <a:rPr sz="800" spc="30" dirty="0">
                <a:latin typeface="Tahoma"/>
                <a:cs typeface="Tahoma"/>
              </a:rPr>
              <a:t> </a:t>
            </a:r>
            <a:r>
              <a:rPr sz="800" spc="5" dirty="0">
                <a:latin typeface="Tahoma"/>
                <a:cs typeface="Tahoma"/>
              </a:rPr>
              <a:t>state</a:t>
            </a:r>
            <a:endParaRPr sz="800">
              <a:latin typeface="Tahoma"/>
              <a:cs typeface="Tahoma"/>
            </a:endParaRPr>
          </a:p>
          <a:p>
            <a:pPr marL="142240" indent="-129539">
              <a:lnSpc>
                <a:spcPct val="100000"/>
              </a:lnSpc>
              <a:spcBef>
                <a:spcPts val="25"/>
              </a:spcBef>
              <a:buFont typeface="Arial"/>
              <a:buChar char="•"/>
              <a:tabLst>
                <a:tab pos="142240" algn="l"/>
              </a:tabLst>
            </a:pPr>
            <a:r>
              <a:rPr sz="800" spc="5" dirty="0">
                <a:latin typeface="Tahoma"/>
                <a:cs typeface="Tahoma"/>
              </a:rPr>
              <a:t>Candidate</a:t>
            </a:r>
            <a:r>
              <a:rPr sz="800" spc="15" dirty="0">
                <a:latin typeface="Tahoma"/>
                <a:cs typeface="Tahoma"/>
              </a:rPr>
              <a:t> </a:t>
            </a:r>
            <a:r>
              <a:rPr sz="800" spc="5" dirty="0">
                <a:latin typeface="Tahoma"/>
                <a:cs typeface="Tahoma"/>
              </a:rPr>
              <a:t>that</a:t>
            </a:r>
            <a:r>
              <a:rPr sz="800" spc="20" dirty="0">
                <a:latin typeface="Tahoma"/>
                <a:cs typeface="Tahoma"/>
              </a:rPr>
              <a:t> </a:t>
            </a:r>
            <a:r>
              <a:rPr sz="800" spc="5" dirty="0">
                <a:latin typeface="Tahoma"/>
                <a:cs typeface="Tahoma"/>
              </a:rPr>
              <a:t>wins</a:t>
            </a:r>
            <a:r>
              <a:rPr sz="800" dirty="0">
                <a:latin typeface="Tahoma"/>
                <a:cs typeface="Tahoma"/>
              </a:rPr>
              <a:t> </a:t>
            </a:r>
            <a:r>
              <a:rPr sz="800" spc="5" dirty="0">
                <a:latin typeface="Tahoma"/>
                <a:cs typeface="Tahoma"/>
              </a:rPr>
              <a:t>the</a:t>
            </a:r>
            <a:r>
              <a:rPr sz="800" spc="15" dirty="0">
                <a:latin typeface="Tahoma"/>
                <a:cs typeface="Tahoma"/>
              </a:rPr>
              <a:t> </a:t>
            </a:r>
            <a:r>
              <a:rPr sz="800" spc="10" dirty="0">
                <a:latin typeface="Tahoma"/>
                <a:cs typeface="Tahoma"/>
              </a:rPr>
              <a:t>most</a:t>
            </a:r>
            <a:endParaRPr sz="800">
              <a:latin typeface="Tahoma"/>
              <a:cs typeface="Tahoma"/>
            </a:endParaRPr>
          </a:p>
          <a:p>
            <a:pPr marL="142240" marR="20320">
              <a:lnSpc>
                <a:spcPct val="103099"/>
              </a:lnSpc>
              <a:spcBef>
                <a:spcPts val="5"/>
              </a:spcBef>
            </a:pPr>
            <a:r>
              <a:rPr sz="800" spc="10" dirty="0">
                <a:latin typeface="Tahoma"/>
                <a:cs typeface="Tahoma"/>
              </a:rPr>
              <a:t>popular </a:t>
            </a:r>
            <a:r>
              <a:rPr sz="800" spc="5" dirty="0">
                <a:latin typeface="Tahoma"/>
                <a:cs typeface="Tahoma"/>
              </a:rPr>
              <a:t>(people)</a:t>
            </a:r>
            <a:r>
              <a:rPr sz="800" dirty="0">
                <a:latin typeface="Tahoma"/>
                <a:cs typeface="Tahoma"/>
              </a:rPr>
              <a:t> </a:t>
            </a:r>
            <a:r>
              <a:rPr sz="800" spc="5" dirty="0">
                <a:latin typeface="Tahoma"/>
                <a:cs typeface="Tahoma"/>
              </a:rPr>
              <a:t>votes (just</a:t>
            </a:r>
            <a:r>
              <a:rPr sz="800" spc="15" dirty="0">
                <a:latin typeface="Tahoma"/>
                <a:cs typeface="Tahoma"/>
              </a:rPr>
              <a:t> </a:t>
            </a:r>
            <a:r>
              <a:rPr sz="800" spc="5" dirty="0">
                <a:latin typeface="Tahoma"/>
                <a:cs typeface="Tahoma"/>
              </a:rPr>
              <a:t>has to </a:t>
            </a:r>
            <a:r>
              <a:rPr sz="800" spc="-235" dirty="0">
                <a:latin typeface="Tahoma"/>
                <a:cs typeface="Tahoma"/>
              </a:rPr>
              <a:t> </a:t>
            </a:r>
            <a:r>
              <a:rPr sz="800" spc="15" dirty="0">
                <a:latin typeface="Tahoma"/>
                <a:cs typeface="Tahoma"/>
              </a:rPr>
              <a:t>be </a:t>
            </a:r>
            <a:r>
              <a:rPr sz="800" spc="10" dirty="0">
                <a:latin typeface="Tahoma"/>
                <a:cs typeface="Tahoma"/>
              </a:rPr>
              <a:t>a </a:t>
            </a:r>
            <a:r>
              <a:rPr sz="800" spc="5" dirty="0">
                <a:latin typeface="Tahoma"/>
                <a:cs typeface="Tahoma"/>
              </a:rPr>
              <a:t>plurality) </a:t>
            </a:r>
            <a:r>
              <a:rPr sz="800" spc="10" dirty="0">
                <a:latin typeface="Tahoma"/>
                <a:cs typeface="Tahoma"/>
              </a:rPr>
              <a:t>in a </a:t>
            </a:r>
            <a:r>
              <a:rPr sz="800" spc="5" dirty="0">
                <a:latin typeface="Tahoma"/>
                <a:cs typeface="Tahoma"/>
              </a:rPr>
              <a:t>state wins </a:t>
            </a:r>
            <a:r>
              <a:rPr sz="800" spc="10" dirty="0">
                <a:latin typeface="Tahoma"/>
                <a:cs typeface="Tahoma"/>
              </a:rPr>
              <a:t>ALL </a:t>
            </a:r>
            <a:r>
              <a:rPr sz="800" spc="15" dirty="0">
                <a:latin typeface="Tahoma"/>
                <a:cs typeface="Tahoma"/>
              </a:rPr>
              <a:t> </a:t>
            </a:r>
            <a:r>
              <a:rPr sz="800" spc="5" dirty="0">
                <a:latin typeface="Tahoma"/>
                <a:cs typeface="Tahoma"/>
              </a:rPr>
              <a:t>of the</a:t>
            </a:r>
            <a:r>
              <a:rPr sz="800" spc="15" dirty="0">
                <a:latin typeface="Tahoma"/>
                <a:cs typeface="Tahoma"/>
              </a:rPr>
              <a:t> </a:t>
            </a:r>
            <a:r>
              <a:rPr sz="800" spc="10" dirty="0">
                <a:latin typeface="Tahoma"/>
                <a:cs typeface="Tahoma"/>
              </a:rPr>
              <a:t>electors</a:t>
            </a:r>
            <a:r>
              <a:rPr sz="800" spc="5" dirty="0">
                <a:latin typeface="Tahoma"/>
                <a:cs typeface="Tahoma"/>
              </a:rPr>
              <a:t> of</a:t>
            </a:r>
            <a:r>
              <a:rPr sz="800" spc="20" dirty="0">
                <a:latin typeface="Tahoma"/>
                <a:cs typeface="Tahoma"/>
              </a:rPr>
              <a:t> </a:t>
            </a:r>
            <a:r>
              <a:rPr sz="800" spc="5" dirty="0">
                <a:latin typeface="Tahoma"/>
                <a:cs typeface="Tahoma"/>
              </a:rPr>
              <a:t>that state*</a:t>
            </a:r>
            <a:endParaRPr sz="800">
              <a:latin typeface="Tahoma"/>
              <a:cs typeface="Tahoma"/>
            </a:endParaRPr>
          </a:p>
          <a:p>
            <a:pPr marL="271780" lvl="1" indent="-132715">
              <a:lnSpc>
                <a:spcPct val="100000"/>
              </a:lnSpc>
              <a:spcBef>
                <a:spcPts val="25"/>
              </a:spcBef>
              <a:buFont typeface="Courier New"/>
              <a:buChar char="o"/>
              <a:tabLst>
                <a:tab pos="271780" algn="l"/>
              </a:tabLst>
            </a:pPr>
            <a:r>
              <a:rPr sz="800" spc="5" dirty="0">
                <a:latin typeface="Tahoma"/>
                <a:cs typeface="Tahoma"/>
              </a:rPr>
              <a:t>Plurality</a:t>
            </a:r>
            <a:r>
              <a:rPr sz="800" spc="-5" dirty="0">
                <a:latin typeface="Tahoma"/>
                <a:cs typeface="Tahoma"/>
              </a:rPr>
              <a:t> </a:t>
            </a:r>
            <a:r>
              <a:rPr sz="800" spc="10" dirty="0">
                <a:latin typeface="Tahoma"/>
                <a:cs typeface="Tahoma"/>
              </a:rPr>
              <a:t>wins</a:t>
            </a:r>
            <a:r>
              <a:rPr sz="800" spc="-10" dirty="0">
                <a:latin typeface="Tahoma"/>
                <a:cs typeface="Tahoma"/>
              </a:rPr>
              <a:t> </a:t>
            </a:r>
            <a:r>
              <a:rPr sz="800" spc="10" dirty="0">
                <a:latin typeface="Tahoma"/>
                <a:cs typeface="Tahoma"/>
              </a:rPr>
              <a:t>popular</a:t>
            </a:r>
            <a:r>
              <a:rPr sz="800" spc="5" dirty="0">
                <a:latin typeface="Tahoma"/>
                <a:cs typeface="Tahoma"/>
              </a:rPr>
              <a:t> vote </a:t>
            </a:r>
            <a:r>
              <a:rPr sz="800" spc="10" dirty="0">
                <a:latin typeface="Tahoma"/>
                <a:cs typeface="Tahoma"/>
              </a:rPr>
              <a:t>in</a:t>
            </a:r>
            <a:r>
              <a:rPr sz="800" spc="-5" dirty="0">
                <a:latin typeface="Tahoma"/>
                <a:cs typeface="Tahoma"/>
              </a:rPr>
              <a:t> </a:t>
            </a:r>
            <a:r>
              <a:rPr sz="800" spc="15" dirty="0">
                <a:latin typeface="Tahoma"/>
                <a:cs typeface="Tahoma"/>
              </a:rPr>
              <a:t>a</a:t>
            </a:r>
            <a:endParaRPr sz="800">
              <a:latin typeface="Tahoma"/>
              <a:cs typeface="Tahoma"/>
            </a:endParaRPr>
          </a:p>
          <a:p>
            <a:pPr marL="271780">
              <a:lnSpc>
                <a:spcPct val="100000"/>
              </a:lnSpc>
              <a:spcBef>
                <a:spcPts val="35"/>
              </a:spcBef>
            </a:pPr>
            <a:r>
              <a:rPr sz="800" spc="5" dirty="0">
                <a:latin typeface="Tahoma"/>
                <a:cs typeface="Tahoma"/>
              </a:rPr>
              <a:t>state</a:t>
            </a:r>
            <a:endParaRPr sz="800">
              <a:latin typeface="Tahoma"/>
              <a:cs typeface="Tahoma"/>
            </a:endParaRPr>
          </a:p>
          <a:p>
            <a:pPr marL="271780" marR="8255" lvl="1" indent="-132715">
              <a:lnSpc>
                <a:spcPts val="1000"/>
              </a:lnSpc>
              <a:spcBef>
                <a:spcPts val="25"/>
              </a:spcBef>
              <a:buFont typeface="Courier New"/>
              <a:buChar char="o"/>
              <a:tabLst>
                <a:tab pos="271780" algn="l"/>
              </a:tabLst>
            </a:pPr>
            <a:r>
              <a:rPr sz="800" spc="5" dirty="0">
                <a:latin typeface="Tahoma"/>
                <a:cs typeface="Tahoma"/>
              </a:rPr>
              <a:t>Winner-take-all</a:t>
            </a:r>
            <a:r>
              <a:rPr sz="800" spc="40" dirty="0">
                <a:latin typeface="Tahoma"/>
                <a:cs typeface="Tahoma"/>
              </a:rPr>
              <a:t> </a:t>
            </a:r>
            <a:r>
              <a:rPr sz="800" spc="5" dirty="0">
                <a:latin typeface="Tahoma"/>
                <a:cs typeface="Tahoma"/>
              </a:rPr>
              <a:t>electoral</a:t>
            </a:r>
            <a:r>
              <a:rPr sz="800" spc="30" dirty="0">
                <a:latin typeface="Tahoma"/>
                <a:cs typeface="Tahoma"/>
              </a:rPr>
              <a:t> </a:t>
            </a:r>
            <a:r>
              <a:rPr sz="800" spc="5" dirty="0">
                <a:latin typeface="Tahoma"/>
                <a:cs typeface="Tahoma"/>
              </a:rPr>
              <a:t>vote</a:t>
            </a:r>
            <a:r>
              <a:rPr sz="800" spc="20" dirty="0">
                <a:latin typeface="Tahoma"/>
                <a:cs typeface="Tahoma"/>
              </a:rPr>
              <a:t> </a:t>
            </a:r>
            <a:r>
              <a:rPr sz="800" spc="5" dirty="0">
                <a:latin typeface="Tahoma"/>
                <a:cs typeface="Tahoma"/>
              </a:rPr>
              <a:t>of </a:t>
            </a:r>
            <a:r>
              <a:rPr sz="800" spc="-235" dirty="0">
                <a:latin typeface="Tahoma"/>
                <a:cs typeface="Tahoma"/>
              </a:rPr>
              <a:t> </a:t>
            </a:r>
            <a:r>
              <a:rPr sz="800" spc="5" dirty="0">
                <a:latin typeface="Tahoma"/>
                <a:cs typeface="Tahoma"/>
              </a:rPr>
              <a:t>that</a:t>
            </a:r>
            <a:r>
              <a:rPr sz="800" spc="15" dirty="0">
                <a:latin typeface="Tahoma"/>
                <a:cs typeface="Tahoma"/>
              </a:rPr>
              <a:t> </a:t>
            </a:r>
            <a:r>
              <a:rPr sz="800" spc="5" dirty="0">
                <a:latin typeface="Tahoma"/>
                <a:cs typeface="Tahoma"/>
              </a:rPr>
              <a:t>state</a:t>
            </a:r>
            <a:endParaRPr sz="800">
              <a:latin typeface="Tahoma"/>
              <a:cs typeface="Tahoma"/>
            </a:endParaRPr>
          </a:p>
          <a:p>
            <a:pPr marL="142240" indent="-129539">
              <a:lnSpc>
                <a:spcPts val="940"/>
              </a:lnSpc>
              <a:buFont typeface="Arial"/>
              <a:buChar char="•"/>
              <a:tabLst>
                <a:tab pos="142240" algn="l"/>
              </a:tabLst>
            </a:pPr>
            <a:r>
              <a:rPr sz="800" spc="15" dirty="0">
                <a:latin typeface="Tahoma"/>
                <a:cs typeface="Tahoma"/>
              </a:rPr>
              <a:t>We</a:t>
            </a:r>
            <a:r>
              <a:rPr sz="800" spc="10" dirty="0">
                <a:latin typeface="Tahoma"/>
                <a:cs typeface="Tahoma"/>
              </a:rPr>
              <a:t> </a:t>
            </a:r>
            <a:r>
              <a:rPr sz="800" spc="5" dirty="0">
                <a:latin typeface="Tahoma"/>
                <a:cs typeface="Tahoma"/>
              </a:rPr>
              <a:t>don’t</a:t>
            </a:r>
            <a:r>
              <a:rPr sz="800" dirty="0">
                <a:latin typeface="Tahoma"/>
                <a:cs typeface="Tahoma"/>
              </a:rPr>
              <a:t> </a:t>
            </a:r>
            <a:r>
              <a:rPr sz="800" spc="10" dirty="0">
                <a:latin typeface="Tahoma"/>
                <a:cs typeface="Tahoma"/>
              </a:rPr>
              <a:t>know who </a:t>
            </a:r>
            <a:r>
              <a:rPr sz="800" spc="5" dirty="0">
                <a:latin typeface="Tahoma"/>
                <a:cs typeface="Tahoma"/>
              </a:rPr>
              <a:t>the</a:t>
            </a:r>
            <a:r>
              <a:rPr sz="800" spc="10" dirty="0">
                <a:latin typeface="Tahoma"/>
                <a:cs typeface="Tahoma"/>
              </a:rPr>
              <a:t> </a:t>
            </a:r>
            <a:r>
              <a:rPr sz="800" spc="5" dirty="0">
                <a:latin typeface="Tahoma"/>
                <a:cs typeface="Tahoma"/>
              </a:rPr>
              <a:t>official</a:t>
            </a:r>
            <a:endParaRPr sz="800">
              <a:latin typeface="Tahoma"/>
              <a:cs typeface="Tahoma"/>
            </a:endParaRPr>
          </a:p>
          <a:p>
            <a:pPr marL="142240">
              <a:lnSpc>
                <a:spcPct val="100000"/>
              </a:lnSpc>
              <a:spcBef>
                <a:spcPts val="35"/>
              </a:spcBef>
            </a:pPr>
            <a:r>
              <a:rPr sz="800" spc="5" dirty="0">
                <a:latin typeface="Tahoma"/>
                <a:cs typeface="Tahoma"/>
              </a:rPr>
              <a:t>winner</a:t>
            </a:r>
            <a:r>
              <a:rPr sz="800" spc="10" dirty="0">
                <a:latin typeface="Tahoma"/>
                <a:cs typeface="Tahoma"/>
              </a:rPr>
              <a:t> </a:t>
            </a:r>
            <a:r>
              <a:rPr sz="800" spc="5" dirty="0">
                <a:latin typeface="Tahoma"/>
                <a:cs typeface="Tahoma"/>
              </a:rPr>
              <a:t>is</a:t>
            </a:r>
            <a:r>
              <a:rPr sz="800" spc="-5" dirty="0">
                <a:latin typeface="Tahoma"/>
                <a:cs typeface="Tahoma"/>
              </a:rPr>
              <a:t> </a:t>
            </a:r>
            <a:r>
              <a:rPr sz="800" spc="5" dirty="0">
                <a:latin typeface="Tahoma"/>
                <a:cs typeface="Tahoma"/>
              </a:rPr>
              <a:t>of</a:t>
            </a:r>
            <a:r>
              <a:rPr sz="800" spc="-5" dirty="0">
                <a:latin typeface="Tahoma"/>
                <a:cs typeface="Tahoma"/>
              </a:rPr>
              <a:t> </a:t>
            </a:r>
            <a:r>
              <a:rPr sz="800" spc="5" dirty="0">
                <a:latin typeface="Tahoma"/>
                <a:cs typeface="Tahoma"/>
              </a:rPr>
              <a:t>this</a:t>
            </a:r>
            <a:r>
              <a:rPr sz="800" spc="-5" dirty="0">
                <a:latin typeface="Tahoma"/>
                <a:cs typeface="Tahoma"/>
              </a:rPr>
              <a:t> </a:t>
            </a:r>
            <a:r>
              <a:rPr sz="800" spc="10" dirty="0">
                <a:latin typeface="Tahoma"/>
                <a:cs typeface="Tahoma"/>
              </a:rPr>
              <a:t>election</a:t>
            </a:r>
            <a:endParaRPr sz="800">
              <a:latin typeface="Tahoma"/>
              <a:cs typeface="Tahoma"/>
            </a:endParaRPr>
          </a:p>
        </p:txBody>
      </p:sp>
      <p:grpSp>
        <p:nvGrpSpPr>
          <p:cNvPr id="19" name="object 19"/>
          <p:cNvGrpSpPr/>
          <p:nvPr/>
        </p:nvGrpSpPr>
        <p:grpSpPr>
          <a:xfrm>
            <a:off x="7226744" y="854900"/>
            <a:ext cx="1931035" cy="4209415"/>
            <a:chOff x="7226744" y="854900"/>
            <a:chExt cx="1931035" cy="4209415"/>
          </a:xfrm>
        </p:grpSpPr>
        <p:sp>
          <p:nvSpPr>
            <p:cNvPr id="20" name="object 20"/>
            <p:cNvSpPr/>
            <p:nvPr/>
          </p:nvSpPr>
          <p:spPr>
            <a:xfrm>
              <a:off x="7239761" y="867918"/>
              <a:ext cx="1905000" cy="4183379"/>
            </a:xfrm>
            <a:custGeom>
              <a:avLst/>
              <a:gdLst/>
              <a:ahLst/>
              <a:cxnLst/>
              <a:rect l="l" t="t" r="r" b="b"/>
              <a:pathLst>
                <a:path w="1905000" h="4183379">
                  <a:moveTo>
                    <a:pt x="1905000" y="0"/>
                  </a:moveTo>
                  <a:lnTo>
                    <a:pt x="0" y="0"/>
                  </a:lnTo>
                  <a:lnTo>
                    <a:pt x="0" y="4183379"/>
                  </a:lnTo>
                  <a:lnTo>
                    <a:pt x="1905000" y="4183379"/>
                  </a:lnTo>
                  <a:lnTo>
                    <a:pt x="1905000" y="0"/>
                  </a:lnTo>
                  <a:close/>
                </a:path>
              </a:pathLst>
            </a:custGeom>
            <a:solidFill>
              <a:srgbClr val="FFFFFF"/>
            </a:solidFill>
          </p:spPr>
          <p:txBody>
            <a:bodyPr wrap="square" lIns="0" tIns="0" rIns="0" bIns="0" rtlCol="0"/>
            <a:lstStyle/>
            <a:p>
              <a:endParaRPr/>
            </a:p>
          </p:txBody>
        </p:sp>
        <p:sp>
          <p:nvSpPr>
            <p:cNvPr id="21" name="object 21"/>
            <p:cNvSpPr/>
            <p:nvPr/>
          </p:nvSpPr>
          <p:spPr>
            <a:xfrm>
              <a:off x="7239761" y="867918"/>
              <a:ext cx="1905000" cy="4183379"/>
            </a:xfrm>
            <a:custGeom>
              <a:avLst/>
              <a:gdLst/>
              <a:ahLst/>
              <a:cxnLst/>
              <a:rect l="l" t="t" r="r" b="b"/>
              <a:pathLst>
                <a:path w="1905000" h="4183379">
                  <a:moveTo>
                    <a:pt x="0" y="4183379"/>
                  </a:moveTo>
                  <a:lnTo>
                    <a:pt x="1905000" y="4183379"/>
                  </a:lnTo>
                  <a:lnTo>
                    <a:pt x="1905000" y="0"/>
                  </a:lnTo>
                  <a:lnTo>
                    <a:pt x="0" y="0"/>
                  </a:lnTo>
                  <a:lnTo>
                    <a:pt x="0" y="4183379"/>
                  </a:lnTo>
                  <a:close/>
                </a:path>
              </a:pathLst>
            </a:custGeom>
            <a:ln w="25908">
              <a:solidFill>
                <a:srgbClr val="000000"/>
              </a:solidFill>
            </a:ln>
          </p:spPr>
          <p:txBody>
            <a:bodyPr wrap="square" lIns="0" tIns="0" rIns="0" bIns="0" rtlCol="0"/>
            <a:lstStyle/>
            <a:p>
              <a:endParaRPr/>
            </a:p>
          </p:txBody>
        </p:sp>
      </p:grpSp>
      <p:sp>
        <p:nvSpPr>
          <p:cNvPr id="22" name="object 22"/>
          <p:cNvSpPr txBox="1"/>
          <p:nvPr/>
        </p:nvSpPr>
        <p:spPr>
          <a:xfrm>
            <a:off x="7509509" y="886714"/>
            <a:ext cx="1365885" cy="278130"/>
          </a:xfrm>
          <a:prstGeom prst="rect">
            <a:avLst/>
          </a:prstGeom>
        </p:spPr>
        <p:txBody>
          <a:bodyPr vert="horz" wrap="square" lIns="0" tIns="15875" rIns="0" bIns="0" rtlCol="0">
            <a:spAutoFit/>
          </a:bodyPr>
          <a:lstStyle/>
          <a:p>
            <a:pPr marL="74930">
              <a:lnSpc>
                <a:spcPct val="100000"/>
              </a:lnSpc>
              <a:spcBef>
                <a:spcPts val="125"/>
              </a:spcBef>
            </a:pPr>
            <a:r>
              <a:rPr sz="800" b="1" spc="15" dirty="0">
                <a:latin typeface="Tahoma"/>
                <a:cs typeface="Tahoma"/>
              </a:rPr>
              <a:t>AND</a:t>
            </a:r>
            <a:r>
              <a:rPr sz="800" b="1" spc="-15" dirty="0">
                <a:latin typeface="Tahoma"/>
                <a:cs typeface="Tahoma"/>
              </a:rPr>
              <a:t> </a:t>
            </a:r>
            <a:r>
              <a:rPr sz="800" b="1" spc="15" dirty="0">
                <a:latin typeface="Tahoma"/>
                <a:cs typeface="Tahoma"/>
              </a:rPr>
              <a:t>THE</a:t>
            </a:r>
            <a:r>
              <a:rPr sz="800" b="1" spc="-30" dirty="0">
                <a:latin typeface="Tahoma"/>
                <a:cs typeface="Tahoma"/>
              </a:rPr>
              <a:t> </a:t>
            </a:r>
            <a:r>
              <a:rPr sz="800" b="1" spc="15" dirty="0">
                <a:latin typeface="Tahoma"/>
                <a:cs typeface="Tahoma"/>
              </a:rPr>
              <a:t>WINNER</a:t>
            </a:r>
            <a:r>
              <a:rPr sz="800" b="1" dirty="0">
                <a:latin typeface="Tahoma"/>
                <a:cs typeface="Tahoma"/>
              </a:rPr>
              <a:t> </a:t>
            </a:r>
            <a:r>
              <a:rPr sz="800" b="1" spc="15" dirty="0">
                <a:latin typeface="Tahoma"/>
                <a:cs typeface="Tahoma"/>
              </a:rPr>
              <a:t>IS…</a:t>
            </a:r>
            <a:endParaRPr sz="800">
              <a:latin typeface="Tahoma"/>
              <a:cs typeface="Tahoma"/>
            </a:endParaRPr>
          </a:p>
          <a:p>
            <a:pPr marL="12700">
              <a:lnSpc>
                <a:spcPct val="100000"/>
              </a:lnSpc>
              <a:spcBef>
                <a:spcPts val="35"/>
              </a:spcBef>
            </a:pPr>
            <a:r>
              <a:rPr sz="800" b="1" spc="10" dirty="0">
                <a:latin typeface="Tahoma"/>
                <a:cs typeface="Tahoma"/>
              </a:rPr>
              <a:t>(DECEMBER</a:t>
            </a:r>
            <a:r>
              <a:rPr sz="800" b="1" spc="-5" dirty="0">
                <a:latin typeface="Tahoma"/>
                <a:cs typeface="Tahoma"/>
              </a:rPr>
              <a:t> </a:t>
            </a:r>
            <a:r>
              <a:rPr sz="800" b="1" spc="15" dirty="0">
                <a:latin typeface="Tahoma"/>
                <a:cs typeface="Tahoma"/>
              </a:rPr>
              <a:t>–</a:t>
            </a:r>
            <a:r>
              <a:rPr sz="800" b="1" spc="204" dirty="0">
                <a:latin typeface="Tahoma"/>
                <a:cs typeface="Tahoma"/>
              </a:rPr>
              <a:t> </a:t>
            </a:r>
            <a:r>
              <a:rPr sz="800" b="1" spc="15" dirty="0">
                <a:latin typeface="Tahoma"/>
                <a:cs typeface="Tahoma"/>
              </a:rPr>
              <a:t>JANUARY)</a:t>
            </a:r>
            <a:endParaRPr sz="800">
              <a:latin typeface="Tahoma"/>
              <a:cs typeface="Tahoma"/>
            </a:endParaRPr>
          </a:p>
        </p:txBody>
      </p:sp>
      <p:sp>
        <p:nvSpPr>
          <p:cNvPr id="23" name="object 23"/>
          <p:cNvSpPr/>
          <p:nvPr/>
        </p:nvSpPr>
        <p:spPr>
          <a:xfrm>
            <a:off x="0" y="0"/>
            <a:ext cx="9144000" cy="669290"/>
          </a:xfrm>
          <a:custGeom>
            <a:avLst/>
            <a:gdLst/>
            <a:ahLst/>
            <a:cxnLst/>
            <a:rect l="l" t="t" r="r" b="b"/>
            <a:pathLst>
              <a:path w="9144000" h="669290">
                <a:moveTo>
                  <a:pt x="9144000" y="0"/>
                </a:moveTo>
                <a:lnTo>
                  <a:pt x="0" y="0"/>
                </a:lnTo>
                <a:lnTo>
                  <a:pt x="0" y="669036"/>
                </a:lnTo>
                <a:lnTo>
                  <a:pt x="9144000" y="669036"/>
                </a:lnTo>
                <a:lnTo>
                  <a:pt x="9144000" y="0"/>
                </a:lnTo>
                <a:close/>
              </a:path>
            </a:pathLst>
          </a:custGeom>
          <a:solidFill>
            <a:srgbClr val="000000"/>
          </a:solidFill>
        </p:spPr>
        <p:txBody>
          <a:bodyPr wrap="square" lIns="0" tIns="0" rIns="0" bIns="0" rtlCol="0"/>
          <a:lstStyle/>
          <a:p>
            <a:endParaRPr/>
          </a:p>
        </p:txBody>
      </p:sp>
      <p:sp>
        <p:nvSpPr>
          <p:cNvPr id="24" name="object 24"/>
          <p:cNvSpPr txBox="1">
            <a:spLocks noGrp="1"/>
          </p:cNvSpPr>
          <p:nvPr>
            <p:ph type="title"/>
          </p:nvPr>
        </p:nvSpPr>
        <p:spPr>
          <a:xfrm>
            <a:off x="1138834" y="133299"/>
            <a:ext cx="6866255" cy="391795"/>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FFFF"/>
                </a:solidFill>
              </a:rPr>
              <a:t>FROM</a:t>
            </a:r>
            <a:r>
              <a:rPr sz="2400" spc="-10" dirty="0">
                <a:solidFill>
                  <a:srgbClr val="FFFFFF"/>
                </a:solidFill>
              </a:rPr>
              <a:t> </a:t>
            </a:r>
            <a:r>
              <a:rPr sz="2400" spc="-5" dirty="0">
                <a:solidFill>
                  <a:srgbClr val="FFFFFF"/>
                </a:solidFill>
              </a:rPr>
              <a:t>PRIMARY</a:t>
            </a:r>
            <a:r>
              <a:rPr sz="2400" spc="-35" dirty="0">
                <a:solidFill>
                  <a:srgbClr val="FFFFFF"/>
                </a:solidFill>
              </a:rPr>
              <a:t> </a:t>
            </a:r>
            <a:r>
              <a:rPr sz="2400" spc="-5" dirty="0">
                <a:solidFill>
                  <a:srgbClr val="FFFFFF"/>
                </a:solidFill>
              </a:rPr>
              <a:t>SEASON</a:t>
            </a:r>
            <a:r>
              <a:rPr sz="2400" spc="-20" dirty="0">
                <a:solidFill>
                  <a:srgbClr val="FFFFFF"/>
                </a:solidFill>
              </a:rPr>
              <a:t> </a:t>
            </a:r>
            <a:r>
              <a:rPr sz="2400" spc="-5" dirty="0">
                <a:solidFill>
                  <a:srgbClr val="FFFFFF"/>
                </a:solidFill>
              </a:rPr>
              <a:t>TO TAKING</a:t>
            </a:r>
            <a:r>
              <a:rPr sz="2400" spc="-15" dirty="0">
                <a:solidFill>
                  <a:srgbClr val="FFFFFF"/>
                </a:solidFill>
              </a:rPr>
              <a:t> </a:t>
            </a:r>
            <a:r>
              <a:rPr sz="2400" spc="-5" dirty="0">
                <a:solidFill>
                  <a:srgbClr val="FFFFFF"/>
                </a:solidFill>
              </a:rPr>
              <a:t>OFFICE</a:t>
            </a:r>
            <a:endParaRPr sz="2400"/>
          </a:p>
        </p:txBody>
      </p:sp>
      <p:pic>
        <p:nvPicPr>
          <p:cNvPr id="25" name="object 25"/>
          <p:cNvPicPr/>
          <p:nvPr/>
        </p:nvPicPr>
        <p:blipFill>
          <a:blip r:embed="rId2" cstate="print"/>
          <a:stretch>
            <a:fillRect/>
          </a:stretch>
        </p:blipFill>
        <p:spPr>
          <a:xfrm>
            <a:off x="321563" y="1944623"/>
            <a:ext cx="1580653" cy="499871"/>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 y="0"/>
            <a:ext cx="9144000" cy="480059"/>
          </a:xfrm>
          <a:custGeom>
            <a:avLst/>
            <a:gdLst/>
            <a:ahLst/>
            <a:cxnLst/>
            <a:rect l="l" t="t" r="r" b="b"/>
            <a:pathLst>
              <a:path w="9144000" h="480059">
                <a:moveTo>
                  <a:pt x="9144000" y="0"/>
                </a:moveTo>
                <a:lnTo>
                  <a:pt x="0" y="0"/>
                </a:lnTo>
                <a:lnTo>
                  <a:pt x="0" y="480060"/>
                </a:lnTo>
                <a:lnTo>
                  <a:pt x="9144000" y="480060"/>
                </a:lnTo>
                <a:lnTo>
                  <a:pt x="9144000" y="0"/>
                </a:lnTo>
                <a:close/>
              </a:path>
            </a:pathLst>
          </a:custGeom>
          <a:solidFill>
            <a:srgbClr val="FF0000"/>
          </a:solidFill>
        </p:spPr>
        <p:txBody>
          <a:bodyPr wrap="square" lIns="0" tIns="0" rIns="0" bIns="0" rtlCol="0"/>
          <a:lstStyle/>
          <a:p>
            <a:endParaRPr/>
          </a:p>
        </p:txBody>
      </p:sp>
      <p:sp>
        <p:nvSpPr>
          <p:cNvPr id="3" name="object 3"/>
          <p:cNvSpPr txBox="1">
            <a:spLocks noGrp="1"/>
          </p:cNvSpPr>
          <p:nvPr>
            <p:ph type="title"/>
          </p:nvPr>
        </p:nvSpPr>
        <p:spPr>
          <a:xfrm>
            <a:off x="2230627" y="0"/>
            <a:ext cx="4682744" cy="436880"/>
          </a:xfrm>
          <a:prstGeom prst="rect">
            <a:avLst/>
          </a:prstGeom>
        </p:spPr>
        <p:txBody>
          <a:bodyPr vert="horz" wrap="square" lIns="0" tIns="12700" rIns="0" bIns="0" rtlCol="0">
            <a:spAutoFit/>
          </a:bodyPr>
          <a:lstStyle/>
          <a:p>
            <a:pPr marL="13335">
              <a:lnSpc>
                <a:spcPct val="100000"/>
              </a:lnSpc>
              <a:spcBef>
                <a:spcPts val="100"/>
              </a:spcBef>
            </a:pPr>
            <a:r>
              <a:rPr spc="-5" dirty="0"/>
              <a:t>ESSENTIAL</a:t>
            </a:r>
            <a:r>
              <a:rPr spc="-15" dirty="0"/>
              <a:t> </a:t>
            </a:r>
            <a:r>
              <a:rPr spc="-10" dirty="0"/>
              <a:t>QUESTION</a:t>
            </a:r>
            <a:r>
              <a:rPr spc="-30" dirty="0"/>
              <a:t> </a:t>
            </a:r>
            <a:r>
              <a:rPr spc="-5" dirty="0"/>
              <a:t>CFU</a:t>
            </a:r>
          </a:p>
        </p:txBody>
      </p:sp>
      <p:pic>
        <p:nvPicPr>
          <p:cNvPr id="2050" name="Picture 2" descr="The 10 candidates who qualified for the third Democratic debate stand on stage.">
            <a:extLst>
              <a:ext uri="{FF2B5EF4-FFF2-40B4-BE49-F238E27FC236}">
                <a16:creationId xmlns:a16="http://schemas.microsoft.com/office/drawing/2014/main" id="{F66659C8-4696-1D5B-B68D-564A557776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0058"/>
            <a:ext cx="9144000" cy="4663442"/>
          </a:xfrm>
          <a:prstGeom prst="rect">
            <a:avLst/>
          </a:prstGeom>
          <a:noFill/>
          <a:extLst>
            <a:ext uri="{909E8E84-426E-40DD-AFC4-6F175D3DCCD1}">
              <a14:hiddenFill xmlns:a14="http://schemas.microsoft.com/office/drawing/2010/main">
                <a:solidFill>
                  <a:srgbClr val="FFFFFF"/>
                </a:solidFill>
              </a14:hiddenFill>
            </a:ext>
          </a:extLst>
        </p:spPr>
      </p:pic>
      <p:sp>
        <p:nvSpPr>
          <p:cNvPr id="4" name="object 4"/>
          <p:cNvSpPr txBox="1"/>
          <p:nvPr/>
        </p:nvSpPr>
        <p:spPr>
          <a:xfrm>
            <a:off x="231140" y="659638"/>
            <a:ext cx="7946390" cy="1225550"/>
          </a:xfrm>
          <a:prstGeom prst="rect">
            <a:avLst/>
          </a:prstGeom>
        </p:spPr>
        <p:txBody>
          <a:bodyPr vert="horz" wrap="square" lIns="0" tIns="12700" rIns="0" bIns="0" rtlCol="0">
            <a:spAutoFit/>
          </a:bodyPr>
          <a:lstStyle/>
          <a:p>
            <a:pPr marL="299085" marR="5080" indent="-287020">
              <a:lnSpc>
                <a:spcPct val="100000"/>
              </a:lnSpc>
              <a:spcBef>
                <a:spcPts val="100"/>
              </a:spcBef>
              <a:buFont typeface="Arial"/>
              <a:buChar char="•"/>
              <a:tabLst>
                <a:tab pos="299085" algn="l"/>
                <a:tab pos="299720" algn="l"/>
              </a:tabLst>
            </a:pPr>
            <a:r>
              <a:rPr sz="1800" b="1" dirty="0">
                <a:solidFill>
                  <a:schemeClr val="bg1"/>
                </a:solidFill>
                <a:latin typeface="Tahoma"/>
                <a:cs typeface="Tahoma"/>
              </a:rPr>
              <a:t>What</a:t>
            </a:r>
            <a:r>
              <a:rPr sz="1800" b="1" spc="-5" dirty="0">
                <a:solidFill>
                  <a:schemeClr val="bg1"/>
                </a:solidFill>
                <a:latin typeface="Tahoma"/>
                <a:cs typeface="Tahoma"/>
              </a:rPr>
              <a:t> </a:t>
            </a:r>
            <a:r>
              <a:rPr sz="1800" b="1" dirty="0">
                <a:solidFill>
                  <a:schemeClr val="bg1"/>
                </a:solidFill>
                <a:latin typeface="Tahoma"/>
                <a:cs typeface="Tahoma"/>
              </a:rPr>
              <a:t>is</a:t>
            </a:r>
            <a:r>
              <a:rPr sz="1800" b="1" spc="-20" dirty="0">
                <a:solidFill>
                  <a:schemeClr val="bg1"/>
                </a:solidFill>
                <a:latin typeface="Tahoma"/>
                <a:cs typeface="Tahoma"/>
              </a:rPr>
              <a:t> </a:t>
            </a:r>
            <a:r>
              <a:rPr sz="1800" b="1" dirty="0">
                <a:solidFill>
                  <a:schemeClr val="bg1"/>
                </a:solidFill>
                <a:latin typeface="Tahoma"/>
                <a:cs typeface="Tahoma"/>
              </a:rPr>
              <a:t>the</a:t>
            </a:r>
            <a:r>
              <a:rPr sz="1800" b="1" spc="5" dirty="0">
                <a:solidFill>
                  <a:schemeClr val="bg1"/>
                </a:solidFill>
                <a:latin typeface="Tahoma"/>
                <a:cs typeface="Tahoma"/>
              </a:rPr>
              <a:t> </a:t>
            </a:r>
            <a:r>
              <a:rPr sz="1800" b="1" spc="-5" dirty="0">
                <a:solidFill>
                  <a:schemeClr val="bg1"/>
                </a:solidFill>
                <a:latin typeface="Tahoma"/>
                <a:cs typeface="Tahoma"/>
              </a:rPr>
              <a:t>difference</a:t>
            </a:r>
            <a:r>
              <a:rPr sz="1800" b="1" spc="20" dirty="0">
                <a:solidFill>
                  <a:schemeClr val="bg1"/>
                </a:solidFill>
                <a:latin typeface="Tahoma"/>
                <a:cs typeface="Tahoma"/>
              </a:rPr>
              <a:t> </a:t>
            </a:r>
            <a:r>
              <a:rPr sz="1800" b="1" spc="-5" dirty="0">
                <a:solidFill>
                  <a:schemeClr val="bg1"/>
                </a:solidFill>
                <a:latin typeface="Tahoma"/>
                <a:cs typeface="Tahoma"/>
              </a:rPr>
              <a:t>between</a:t>
            </a:r>
            <a:r>
              <a:rPr sz="1800" b="1" spc="20" dirty="0">
                <a:solidFill>
                  <a:schemeClr val="bg1"/>
                </a:solidFill>
                <a:latin typeface="Tahoma"/>
                <a:cs typeface="Tahoma"/>
              </a:rPr>
              <a:t> </a:t>
            </a:r>
            <a:r>
              <a:rPr sz="1800" b="1" spc="-5" dirty="0">
                <a:solidFill>
                  <a:schemeClr val="bg1"/>
                </a:solidFill>
                <a:latin typeface="Tahoma"/>
                <a:cs typeface="Tahoma"/>
              </a:rPr>
              <a:t>“primary</a:t>
            </a:r>
            <a:r>
              <a:rPr sz="1800" b="1" dirty="0">
                <a:solidFill>
                  <a:schemeClr val="bg1"/>
                </a:solidFill>
                <a:latin typeface="Tahoma"/>
                <a:cs typeface="Tahoma"/>
              </a:rPr>
              <a:t> </a:t>
            </a:r>
            <a:r>
              <a:rPr sz="1800" b="1" spc="-5" dirty="0">
                <a:solidFill>
                  <a:schemeClr val="bg1"/>
                </a:solidFill>
                <a:latin typeface="Tahoma"/>
                <a:cs typeface="Tahoma"/>
              </a:rPr>
              <a:t>season”</a:t>
            </a:r>
            <a:r>
              <a:rPr sz="1800" b="1" spc="-10" dirty="0">
                <a:solidFill>
                  <a:schemeClr val="bg1"/>
                </a:solidFill>
                <a:latin typeface="Tahoma"/>
                <a:cs typeface="Tahoma"/>
              </a:rPr>
              <a:t> </a:t>
            </a:r>
            <a:r>
              <a:rPr sz="1800" b="1" dirty="0">
                <a:solidFill>
                  <a:schemeClr val="bg1"/>
                </a:solidFill>
                <a:latin typeface="Tahoma"/>
                <a:cs typeface="Tahoma"/>
              </a:rPr>
              <a:t>and </a:t>
            </a:r>
            <a:r>
              <a:rPr sz="1800" b="1" spc="-5" dirty="0">
                <a:solidFill>
                  <a:schemeClr val="bg1"/>
                </a:solidFill>
                <a:latin typeface="Tahoma"/>
                <a:cs typeface="Tahoma"/>
              </a:rPr>
              <a:t>the</a:t>
            </a:r>
            <a:r>
              <a:rPr sz="1800" b="1" spc="5" dirty="0">
                <a:solidFill>
                  <a:schemeClr val="bg1"/>
                </a:solidFill>
                <a:latin typeface="Tahoma"/>
                <a:cs typeface="Tahoma"/>
              </a:rPr>
              <a:t> </a:t>
            </a:r>
            <a:r>
              <a:rPr sz="1800" b="1" spc="-5" dirty="0">
                <a:solidFill>
                  <a:schemeClr val="bg1"/>
                </a:solidFill>
                <a:latin typeface="Tahoma"/>
                <a:cs typeface="Tahoma"/>
              </a:rPr>
              <a:t>“general </a:t>
            </a:r>
            <a:r>
              <a:rPr sz="1800" b="1" spc="-509" dirty="0">
                <a:solidFill>
                  <a:schemeClr val="bg1"/>
                </a:solidFill>
                <a:latin typeface="Tahoma"/>
                <a:cs typeface="Tahoma"/>
              </a:rPr>
              <a:t> </a:t>
            </a:r>
            <a:r>
              <a:rPr sz="1800" b="1" spc="-5" dirty="0">
                <a:solidFill>
                  <a:schemeClr val="bg1"/>
                </a:solidFill>
                <a:latin typeface="Tahoma"/>
                <a:cs typeface="Tahoma"/>
              </a:rPr>
              <a:t>election”?</a:t>
            </a:r>
            <a:endParaRPr sz="1800" dirty="0">
              <a:solidFill>
                <a:schemeClr val="bg1"/>
              </a:solidFill>
              <a:latin typeface="Tahoma"/>
              <a:cs typeface="Tahoma"/>
            </a:endParaRPr>
          </a:p>
          <a:p>
            <a:pPr marL="299085" indent="-287020">
              <a:lnSpc>
                <a:spcPct val="100000"/>
              </a:lnSpc>
              <a:spcBef>
                <a:spcPts val="800"/>
              </a:spcBef>
              <a:buFont typeface="Arial"/>
              <a:buChar char="•"/>
              <a:tabLst>
                <a:tab pos="299085" algn="l"/>
                <a:tab pos="299720" algn="l"/>
              </a:tabLst>
            </a:pPr>
            <a:r>
              <a:rPr sz="1800" b="1" spc="-5" dirty="0">
                <a:solidFill>
                  <a:schemeClr val="bg1"/>
                </a:solidFill>
                <a:latin typeface="Tahoma"/>
                <a:cs typeface="Tahoma"/>
              </a:rPr>
              <a:t>Would</a:t>
            </a:r>
            <a:r>
              <a:rPr sz="1800" b="1" spc="-10" dirty="0">
                <a:solidFill>
                  <a:schemeClr val="bg1"/>
                </a:solidFill>
                <a:latin typeface="Tahoma"/>
                <a:cs typeface="Tahoma"/>
              </a:rPr>
              <a:t> </a:t>
            </a:r>
            <a:r>
              <a:rPr sz="1800" b="1" spc="-5" dirty="0">
                <a:solidFill>
                  <a:schemeClr val="bg1"/>
                </a:solidFill>
                <a:latin typeface="Tahoma"/>
                <a:cs typeface="Tahoma"/>
              </a:rPr>
              <a:t>the</a:t>
            </a:r>
            <a:r>
              <a:rPr sz="1800" b="1" spc="10" dirty="0">
                <a:solidFill>
                  <a:schemeClr val="bg1"/>
                </a:solidFill>
                <a:latin typeface="Tahoma"/>
                <a:cs typeface="Tahoma"/>
              </a:rPr>
              <a:t> </a:t>
            </a:r>
            <a:r>
              <a:rPr sz="1800" b="1" spc="-5" dirty="0">
                <a:solidFill>
                  <a:schemeClr val="bg1"/>
                </a:solidFill>
                <a:latin typeface="Tahoma"/>
                <a:cs typeface="Tahoma"/>
              </a:rPr>
              <a:t>debate</a:t>
            </a:r>
            <a:r>
              <a:rPr sz="1800" b="1" spc="10" dirty="0">
                <a:solidFill>
                  <a:schemeClr val="bg1"/>
                </a:solidFill>
                <a:latin typeface="Tahoma"/>
                <a:cs typeface="Tahoma"/>
              </a:rPr>
              <a:t> </a:t>
            </a:r>
            <a:r>
              <a:rPr sz="1800" b="1" spc="-5" dirty="0">
                <a:solidFill>
                  <a:schemeClr val="bg1"/>
                </a:solidFill>
                <a:latin typeface="Tahoma"/>
                <a:cs typeface="Tahoma"/>
              </a:rPr>
              <a:t>field</a:t>
            </a:r>
            <a:r>
              <a:rPr sz="1800" b="1" spc="5" dirty="0">
                <a:solidFill>
                  <a:schemeClr val="bg1"/>
                </a:solidFill>
                <a:latin typeface="Tahoma"/>
                <a:cs typeface="Tahoma"/>
              </a:rPr>
              <a:t> </a:t>
            </a:r>
            <a:r>
              <a:rPr sz="1800" b="1" spc="-5" dirty="0">
                <a:solidFill>
                  <a:schemeClr val="bg1"/>
                </a:solidFill>
                <a:latin typeface="Tahoma"/>
                <a:cs typeface="Tahoma"/>
              </a:rPr>
              <a:t>below</a:t>
            </a:r>
            <a:r>
              <a:rPr sz="1800" b="1" spc="5" dirty="0">
                <a:solidFill>
                  <a:schemeClr val="bg1"/>
                </a:solidFill>
                <a:latin typeface="Tahoma"/>
                <a:cs typeface="Tahoma"/>
              </a:rPr>
              <a:t> </a:t>
            </a:r>
            <a:r>
              <a:rPr sz="1800" b="1" dirty="0">
                <a:solidFill>
                  <a:schemeClr val="bg1"/>
                </a:solidFill>
                <a:latin typeface="Tahoma"/>
                <a:cs typeface="Tahoma"/>
              </a:rPr>
              <a:t>be more</a:t>
            </a:r>
            <a:r>
              <a:rPr sz="1800" b="1" spc="5" dirty="0">
                <a:solidFill>
                  <a:schemeClr val="bg1"/>
                </a:solidFill>
                <a:latin typeface="Tahoma"/>
                <a:cs typeface="Tahoma"/>
              </a:rPr>
              <a:t> </a:t>
            </a:r>
            <a:r>
              <a:rPr sz="1800" b="1" spc="-5" dirty="0">
                <a:solidFill>
                  <a:schemeClr val="bg1"/>
                </a:solidFill>
                <a:latin typeface="Tahoma"/>
                <a:cs typeface="Tahoma"/>
              </a:rPr>
              <a:t>indicative</a:t>
            </a:r>
            <a:r>
              <a:rPr sz="1800" b="1" spc="-10" dirty="0">
                <a:solidFill>
                  <a:schemeClr val="bg1"/>
                </a:solidFill>
                <a:latin typeface="Tahoma"/>
                <a:cs typeface="Tahoma"/>
              </a:rPr>
              <a:t> </a:t>
            </a:r>
            <a:r>
              <a:rPr sz="1800" b="1" spc="-5" dirty="0">
                <a:solidFill>
                  <a:schemeClr val="bg1"/>
                </a:solidFill>
                <a:latin typeface="Tahoma"/>
                <a:cs typeface="Tahoma"/>
              </a:rPr>
              <a:t>of</a:t>
            </a:r>
            <a:r>
              <a:rPr sz="1800" b="1" spc="5" dirty="0">
                <a:solidFill>
                  <a:schemeClr val="bg1"/>
                </a:solidFill>
                <a:latin typeface="Tahoma"/>
                <a:cs typeface="Tahoma"/>
              </a:rPr>
              <a:t> </a:t>
            </a:r>
            <a:r>
              <a:rPr sz="1800" b="1" spc="-5" dirty="0">
                <a:solidFill>
                  <a:schemeClr val="bg1"/>
                </a:solidFill>
                <a:latin typeface="Tahoma"/>
                <a:cs typeface="Tahoma"/>
              </a:rPr>
              <a:t>the</a:t>
            </a:r>
            <a:r>
              <a:rPr sz="1800" b="1" spc="5" dirty="0">
                <a:solidFill>
                  <a:schemeClr val="bg1"/>
                </a:solidFill>
                <a:latin typeface="Tahoma"/>
                <a:cs typeface="Tahoma"/>
              </a:rPr>
              <a:t> </a:t>
            </a:r>
            <a:r>
              <a:rPr sz="1800" b="1" spc="-5" dirty="0">
                <a:solidFill>
                  <a:schemeClr val="bg1"/>
                </a:solidFill>
                <a:latin typeface="Tahoma"/>
                <a:cs typeface="Tahoma"/>
              </a:rPr>
              <a:t>“primary</a:t>
            </a:r>
            <a:endParaRPr sz="1800" dirty="0">
              <a:solidFill>
                <a:schemeClr val="bg1"/>
              </a:solidFill>
              <a:latin typeface="Tahoma"/>
              <a:cs typeface="Tahoma"/>
            </a:endParaRPr>
          </a:p>
          <a:p>
            <a:pPr marL="299085">
              <a:lnSpc>
                <a:spcPct val="100000"/>
              </a:lnSpc>
              <a:spcBef>
                <a:spcPts val="5"/>
              </a:spcBef>
            </a:pPr>
            <a:r>
              <a:rPr sz="1800" b="1" spc="-5" dirty="0">
                <a:solidFill>
                  <a:schemeClr val="bg1"/>
                </a:solidFill>
                <a:latin typeface="Tahoma"/>
                <a:cs typeface="Tahoma"/>
              </a:rPr>
              <a:t>season” or</a:t>
            </a:r>
            <a:r>
              <a:rPr sz="1800" b="1" spc="-15" dirty="0">
                <a:solidFill>
                  <a:schemeClr val="bg1"/>
                </a:solidFill>
                <a:latin typeface="Tahoma"/>
                <a:cs typeface="Tahoma"/>
              </a:rPr>
              <a:t> </a:t>
            </a:r>
            <a:r>
              <a:rPr sz="1800" b="1" dirty="0">
                <a:solidFill>
                  <a:schemeClr val="bg1"/>
                </a:solidFill>
                <a:latin typeface="Tahoma"/>
                <a:cs typeface="Tahoma"/>
              </a:rPr>
              <a:t>the</a:t>
            </a:r>
            <a:r>
              <a:rPr sz="1800" b="1" spc="-5" dirty="0">
                <a:solidFill>
                  <a:schemeClr val="bg1"/>
                </a:solidFill>
                <a:latin typeface="Tahoma"/>
                <a:cs typeface="Tahoma"/>
              </a:rPr>
              <a:t> “general</a:t>
            </a:r>
            <a:r>
              <a:rPr sz="1800" b="1" spc="5" dirty="0">
                <a:solidFill>
                  <a:schemeClr val="bg1"/>
                </a:solidFill>
                <a:latin typeface="Tahoma"/>
                <a:cs typeface="Tahoma"/>
              </a:rPr>
              <a:t> </a:t>
            </a:r>
            <a:r>
              <a:rPr sz="1800" b="1" spc="-5" dirty="0">
                <a:solidFill>
                  <a:schemeClr val="bg1"/>
                </a:solidFill>
                <a:latin typeface="Tahoma"/>
                <a:cs typeface="Tahoma"/>
              </a:rPr>
              <a:t>election”?</a:t>
            </a:r>
            <a:r>
              <a:rPr sz="1800" b="1" spc="5" dirty="0">
                <a:solidFill>
                  <a:schemeClr val="bg1"/>
                </a:solidFill>
                <a:latin typeface="Tahoma"/>
                <a:cs typeface="Tahoma"/>
              </a:rPr>
              <a:t> </a:t>
            </a:r>
            <a:r>
              <a:rPr sz="1800" b="1" spc="-5" dirty="0">
                <a:solidFill>
                  <a:schemeClr val="bg1"/>
                </a:solidFill>
                <a:latin typeface="Tahoma"/>
                <a:cs typeface="Tahoma"/>
              </a:rPr>
              <a:t>Explain.</a:t>
            </a:r>
            <a:endParaRPr sz="1800" dirty="0">
              <a:solidFill>
                <a:schemeClr val="bg1"/>
              </a:solidFill>
              <a:latin typeface="Tahoma"/>
              <a:cs typeface="Tahom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08785" y="237871"/>
            <a:ext cx="6031230" cy="635000"/>
          </a:xfrm>
          <a:prstGeom prst="rect">
            <a:avLst/>
          </a:prstGeom>
        </p:spPr>
        <p:txBody>
          <a:bodyPr vert="horz" wrap="square" lIns="0" tIns="12065" rIns="0" bIns="0" rtlCol="0">
            <a:spAutoFit/>
          </a:bodyPr>
          <a:lstStyle/>
          <a:p>
            <a:pPr marL="12700">
              <a:lnSpc>
                <a:spcPct val="100000"/>
              </a:lnSpc>
              <a:spcBef>
                <a:spcPts val="95"/>
              </a:spcBef>
            </a:pPr>
            <a:r>
              <a:rPr sz="4000" spc="-5" dirty="0">
                <a:latin typeface="Arial"/>
                <a:cs typeface="Arial"/>
              </a:rPr>
              <a:t>QUESTION</a:t>
            </a:r>
            <a:r>
              <a:rPr sz="4000" spc="-30" dirty="0">
                <a:latin typeface="Arial"/>
                <a:cs typeface="Arial"/>
              </a:rPr>
              <a:t> </a:t>
            </a:r>
            <a:r>
              <a:rPr sz="4000" spc="-5" dirty="0">
                <a:latin typeface="Arial"/>
                <a:cs typeface="Arial"/>
              </a:rPr>
              <a:t>FOR</a:t>
            </a:r>
            <a:r>
              <a:rPr sz="4000" spc="-40" dirty="0">
                <a:latin typeface="Arial"/>
                <a:cs typeface="Arial"/>
              </a:rPr>
              <a:t> </a:t>
            </a:r>
            <a:r>
              <a:rPr sz="4000" spc="-5" dirty="0">
                <a:latin typeface="Arial"/>
                <a:cs typeface="Arial"/>
              </a:rPr>
              <a:t>REVIEW</a:t>
            </a:r>
            <a:endParaRPr sz="4000">
              <a:latin typeface="Arial"/>
              <a:cs typeface="Arial"/>
            </a:endParaRPr>
          </a:p>
        </p:txBody>
      </p:sp>
      <p:sp>
        <p:nvSpPr>
          <p:cNvPr id="3" name="object 3"/>
          <p:cNvSpPr txBox="1"/>
          <p:nvPr/>
        </p:nvSpPr>
        <p:spPr>
          <a:xfrm>
            <a:off x="380491" y="1126998"/>
            <a:ext cx="4316095" cy="452120"/>
          </a:xfrm>
          <a:prstGeom prst="rect">
            <a:avLst/>
          </a:prstGeom>
        </p:spPr>
        <p:txBody>
          <a:bodyPr vert="horz" wrap="square" lIns="0" tIns="12065" rIns="0" bIns="0" rtlCol="0">
            <a:spAutoFit/>
          </a:bodyPr>
          <a:lstStyle/>
          <a:p>
            <a:pPr marL="12700">
              <a:lnSpc>
                <a:spcPct val="100000"/>
              </a:lnSpc>
              <a:spcBef>
                <a:spcPts val="95"/>
              </a:spcBef>
            </a:pPr>
            <a:r>
              <a:rPr sz="2800" spc="-5" dirty="0">
                <a:latin typeface="Arial"/>
                <a:cs typeface="Arial"/>
              </a:rPr>
              <a:t>What</a:t>
            </a:r>
            <a:r>
              <a:rPr sz="2800" spc="-15" dirty="0">
                <a:latin typeface="Arial"/>
                <a:cs typeface="Arial"/>
              </a:rPr>
              <a:t> </a:t>
            </a:r>
            <a:r>
              <a:rPr sz="2800" spc="-5" dirty="0">
                <a:latin typeface="Arial"/>
                <a:cs typeface="Arial"/>
              </a:rPr>
              <a:t>is</a:t>
            </a:r>
            <a:r>
              <a:rPr sz="2800" spc="-15" dirty="0">
                <a:latin typeface="Arial"/>
                <a:cs typeface="Arial"/>
              </a:rPr>
              <a:t> </a:t>
            </a:r>
            <a:r>
              <a:rPr sz="2800" spc="-5" dirty="0">
                <a:latin typeface="Arial"/>
                <a:cs typeface="Arial"/>
              </a:rPr>
              <a:t>a</a:t>
            </a:r>
            <a:r>
              <a:rPr sz="2800" dirty="0">
                <a:latin typeface="Arial"/>
                <a:cs typeface="Arial"/>
              </a:rPr>
              <a:t> primary</a:t>
            </a:r>
            <a:r>
              <a:rPr sz="2800" spc="-5" dirty="0">
                <a:latin typeface="Arial"/>
                <a:cs typeface="Arial"/>
              </a:rPr>
              <a:t> election?</a:t>
            </a:r>
            <a:endParaRPr sz="2800">
              <a:latin typeface="Arial"/>
              <a:cs typeface="Arial"/>
            </a:endParaRPr>
          </a:p>
        </p:txBody>
      </p:sp>
      <p:sp>
        <p:nvSpPr>
          <p:cNvPr id="4" name="object 4"/>
          <p:cNvSpPr txBox="1"/>
          <p:nvPr/>
        </p:nvSpPr>
        <p:spPr>
          <a:xfrm>
            <a:off x="380491" y="1584197"/>
            <a:ext cx="8241030" cy="2741930"/>
          </a:xfrm>
          <a:prstGeom prst="rect">
            <a:avLst/>
          </a:prstGeom>
        </p:spPr>
        <p:txBody>
          <a:bodyPr vert="horz" wrap="square" lIns="0" tIns="12700" rIns="0" bIns="0" rtlCol="0">
            <a:spAutoFit/>
          </a:bodyPr>
          <a:lstStyle/>
          <a:p>
            <a:pPr marL="527685" indent="-515620">
              <a:lnSpc>
                <a:spcPts val="2050"/>
              </a:lnSpc>
              <a:spcBef>
                <a:spcPts val="100"/>
              </a:spcBef>
              <a:buAutoNum type="alphaUcPeriod"/>
              <a:tabLst>
                <a:tab pos="527685" algn="l"/>
                <a:tab pos="528320" algn="l"/>
              </a:tabLst>
            </a:pPr>
            <a:r>
              <a:rPr sz="1800" spc="-5" dirty="0">
                <a:latin typeface="Arial"/>
                <a:cs typeface="Arial"/>
              </a:rPr>
              <a:t>Election</a:t>
            </a:r>
            <a:r>
              <a:rPr sz="1800" spc="20" dirty="0">
                <a:latin typeface="Arial"/>
                <a:cs typeface="Arial"/>
              </a:rPr>
              <a:t> </a:t>
            </a:r>
            <a:r>
              <a:rPr sz="1800" spc="-5" dirty="0">
                <a:latin typeface="Arial"/>
                <a:cs typeface="Arial"/>
              </a:rPr>
              <a:t>in</a:t>
            </a:r>
            <a:r>
              <a:rPr sz="1800" spc="10" dirty="0">
                <a:latin typeface="Arial"/>
                <a:cs typeface="Arial"/>
              </a:rPr>
              <a:t> </a:t>
            </a:r>
            <a:r>
              <a:rPr sz="1800" spc="-15" dirty="0">
                <a:latin typeface="Arial"/>
                <a:cs typeface="Arial"/>
              </a:rPr>
              <a:t>which</a:t>
            </a:r>
            <a:r>
              <a:rPr sz="1800" spc="65" dirty="0">
                <a:latin typeface="Arial"/>
                <a:cs typeface="Arial"/>
              </a:rPr>
              <a:t> </a:t>
            </a:r>
            <a:r>
              <a:rPr sz="1800" spc="-5" dirty="0">
                <a:latin typeface="Arial"/>
                <a:cs typeface="Arial"/>
              </a:rPr>
              <a:t>voters</a:t>
            </a:r>
            <a:r>
              <a:rPr sz="1800" spc="20" dirty="0">
                <a:latin typeface="Arial"/>
                <a:cs typeface="Arial"/>
              </a:rPr>
              <a:t> </a:t>
            </a:r>
            <a:r>
              <a:rPr sz="1800" spc="-5" dirty="0">
                <a:latin typeface="Arial"/>
                <a:cs typeface="Arial"/>
              </a:rPr>
              <a:t>decide</a:t>
            </a:r>
            <a:r>
              <a:rPr sz="1800" spc="35" dirty="0">
                <a:latin typeface="Arial"/>
                <a:cs typeface="Arial"/>
              </a:rPr>
              <a:t> </a:t>
            </a:r>
            <a:r>
              <a:rPr sz="1800" spc="-15" dirty="0">
                <a:latin typeface="Arial"/>
                <a:cs typeface="Arial"/>
              </a:rPr>
              <a:t>which</a:t>
            </a:r>
            <a:r>
              <a:rPr sz="1800" spc="65" dirty="0">
                <a:latin typeface="Arial"/>
                <a:cs typeface="Arial"/>
              </a:rPr>
              <a:t> </a:t>
            </a:r>
            <a:r>
              <a:rPr sz="1800" spc="-5" dirty="0">
                <a:latin typeface="Arial"/>
                <a:cs typeface="Arial"/>
              </a:rPr>
              <a:t>candidates</a:t>
            </a:r>
            <a:r>
              <a:rPr sz="1800" spc="25" dirty="0">
                <a:latin typeface="Arial"/>
                <a:cs typeface="Arial"/>
              </a:rPr>
              <a:t> </a:t>
            </a:r>
            <a:r>
              <a:rPr sz="1800" spc="-15" dirty="0">
                <a:latin typeface="Arial"/>
                <a:cs typeface="Arial"/>
              </a:rPr>
              <a:t>will</a:t>
            </a:r>
            <a:r>
              <a:rPr sz="1800" spc="60" dirty="0">
                <a:latin typeface="Arial"/>
                <a:cs typeface="Arial"/>
              </a:rPr>
              <a:t> </a:t>
            </a:r>
            <a:r>
              <a:rPr sz="1800" spc="-5" dirty="0">
                <a:latin typeface="Arial"/>
                <a:cs typeface="Arial"/>
              </a:rPr>
              <a:t>actually</a:t>
            </a:r>
            <a:r>
              <a:rPr sz="1800" spc="25" dirty="0">
                <a:latin typeface="Arial"/>
                <a:cs typeface="Arial"/>
              </a:rPr>
              <a:t> </a:t>
            </a:r>
            <a:r>
              <a:rPr sz="1800" spc="-5" dirty="0">
                <a:latin typeface="Arial"/>
                <a:cs typeface="Arial"/>
              </a:rPr>
              <a:t>fill</a:t>
            </a:r>
            <a:r>
              <a:rPr sz="1800" spc="25" dirty="0">
                <a:latin typeface="Arial"/>
                <a:cs typeface="Arial"/>
              </a:rPr>
              <a:t> </a:t>
            </a:r>
            <a:r>
              <a:rPr sz="1800" spc="-5" dirty="0">
                <a:latin typeface="Arial"/>
                <a:cs typeface="Arial"/>
              </a:rPr>
              <a:t>elective</a:t>
            </a:r>
            <a:endParaRPr sz="1800">
              <a:latin typeface="Arial"/>
              <a:cs typeface="Arial"/>
            </a:endParaRPr>
          </a:p>
          <a:p>
            <a:pPr marL="527685">
              <a:lnSpc>
                <a:spcPts val="2050"/>
              </a:lnSpc>
            </a:pPr>
            <a:r>
              <a:rPr sz="1800" spc="-5" dirty="0">
                <a:latin typeface="Arial"/>
                <a:cs typeface="Arial"/>
              </a:rPr>
              <a:t>public</a:t>
            </a:r>
            <a:r>
              <a:rPr sz="1800" spc="-30" dirty="0">
                <a:latin typeface="Arial"/>
                <a:cs typeface="Arial"/>
              </a:rPr>
              <a:t> </a:t>
            </a:r>
            <a:r>
              <a:rPr sz="1800" dirty="0">
                <a:latin typeface="Arial"/>
                <a:cs typeface="Arial"/>
              </a:rPr>
              <a:t>offices.</a:t>
            </a:r>
            <a:endParaRPr sz="1800">
              <a:latin typeface="Arial"/>
              <a:cs typeface="Arial"/>
            </a:endParaRPr>
          </a:p>
          <a:p>
            <a:pPr marL="527685" marR="328930" indent="-515620">
              <a:lnSpc>
                <a:spcPts val="1939"/>
              </a:lnSpc>
              <a:spcBef>
                <a:spcPts val="465"/>
              </a:spcBef>
              <a:buAutoNum type="alphaUcPeriod" startAt="2"/>
              <a:tabLst>
                <a:tab pos="527685" algn="l"/>
                <a:tab pos="528320" algn="l"/>
              </a:tabLst>
            </a:pPr>
            <a:r>
              <a:rPr sz="1800" spc="-5" dirty="0">
                <a:latin typeface="Arial"/>
                <a:cs typeface="Arial"/>
              </a:rPr>
              <a:t>Election</a:t>
            </a:r>
            <a:r>
              <a:rPr sz="1800" spc="15" dirty="0">
                <a:latin typeface="Arial"/>
                <a:cs typeface="Arial"/>
              </a:rPr>
              <a:t> </a:t>
            </a:r>
            <a:r>
              <a:rPr sz="1800" spc="-5" dirty="0">
                <a:latin typeface="Arial"/>
                <a:cs typeface="Arial"/>
              </a:rPr>
              <a:t>in</a:t>
            </a:r>
            <a:r>
              <a:rPr sz="1800" spc="5" dirty="0">
                <a:latin typeface="Arial"/>
                <a:cs typeface="Arial"/>
              </a:rPr>
              <a:t> </a:t>
            </a:r>
            <a:r>
              <a:rPr sz="1800" spc="-15" dirty="0">
                <a:latin typeface="Arial"/>
                <a:cs typeface="Arial"/>
              </a:rPr>
              <a:t>which</a:t>
            </a:r>
            <a:r>
              <a:rPr sz="1800" spc="60" dirty="0">
                <a:latin typeface="Arial"/>
                <a:cs typeface="Arial"/>
              </a:rPr>
              <a:t> </a:t>
            </a:r>
            <a:r>
              <a:rPr sz="1800" spc="-5" dirty="0">
                <a:latin typeface="Arial"/>
                <a:cs typeface="Arial"/>
              </a:rPr>
              <a:t>voters</a:t>
            </a:r>
            <a:r>
              <a:rPr sz="1800" spc="15" dirty="0">
                <a:latin typeface="Arial"/>
                <a:cs typeface="Arial"/>
              </a:rPr>
              <a:t> </a:t>
            </a:r>
            <a:r>
              <a:rPr sz="1800" spc="-5" dirty="0">
                <a:latin typeface="Arial"/>
                <a:cs typeface="Arial"/>
              </a:rPr>
              <a:t>decide</a:t>
            </a:r>
            <a:r>
              <a:rPr sz="1800" spc="30" dirty="0">
                <a:latin typeface="Arial"/>
                <a:cs typeface="Arial"/>
              </a:rPr>
              <a:t> </a:t>
            </a:r>
            <a:r>
              <a:rPr sz="1800" spc="-15" dirty="0">
                <a:latin typeface="Arial"/>
                <a:cs typeface="Arial"/>
              </a:rPr>
              <a:t>which</a:t>
            </a:r>
            <a:r>
              <a:rPr sz="1800" spc="60" dirty="0">
                <a:latin typeface="Arial"/>
                <a:cs typeface="Arial"/>
              </a:rPr>
              <a:t> </a:t>
            </a:r>
            <a:r>
              <a:rPr sz="1800" dirty="0">
                <a:latin typeface="Arial"/>
                <a:cs typeface="Arial"/>
              </a:rPr>
              <a:t>of</a:t>
            </a:r>
            <a:r>
              <a:rPr sz="1800" spc="10" dirty="0">
                <a:latin typeface="Arial"/>
                <a:cs typeface="Arial"/>
              </a:rPr>
              <a:t> </a:t>
            </a:r>
            <a:r>
              <a:rPr sz="1800" dirty="0">
                <a:latin typeface="Arial"/>
                <a:cs typeface="Arial"/>
              </a:rPr>
              <a:t>the</a:t>
            </a:r>
            <a:r>
              <a:rPr sz="1800" spc="10" dirty="0">
                <a:latin typeface="Arial"/>
                <a:cs typeface="Arial"/>
              </a:rPr>
              <a:t> </a:t>
            </a:r>
            <a:r>
              <a:rPr sz="1800" spc="-5" dirty="0">
                <a:latin typeface="Arial"/>
                <a:cs typeface="Arial"/>
              </a:rPr>
              <a:t>candidates</a:t>
            </a:r>
            <a:r>
              <a:rPr sz="1800" spc="40" dirty="0">
                <a:latin typeface="Arial"/>
                <a:cs typeface="Arial"/>
              </a:rPr>
              <a:t> </a:t>
            </a:r>
            <a:r>
              <a:rPr sz="1800" spc="-10" dirty="0">
                <a:latin typeface="Arial"/>
                <a:cs typeface="Arial"/>
              </a:rPr>
              <a:t>within</a:t>
            </a:r>
            <a:r>
              <a:rPr sz="1800" spc="55" dirty="0">
                <a:latin typeface="Arial"/>
                <a:cs typeface="Arial"/>
              </a:rPr>
              <a:t> </a:t>
            </a:r>
            <a:r>
              <a:rPr sz="1800" spc="-5" dirty="0">
                <a:latin typeface="Arial"/>
                <a:cs typeface="Arial"/>
              </a:rPr>
              <a:t>a</a:t>
            </a:r>
            <a:r>
              <a:rPr sz="1800" spc="5" dirty="0">
                <a:latin typeface="Arial"/>
                <a:cs typeface="Arial"/>
              </a:rPr>
              <a:t> </a:t>
            </a:r>
            <a:r>
              <a:rPr sz="1800" dirty="0">
                <a:latin typeface="Arial"/>
                <a:cs typeface="Arial"/>
              </a:rPr>
              <a:t>party</a:t>
            </a:r>
            <a:r>
              <a:rPr sz="1800" spc="15" dirty="0">
                <a:latin typeface="Arial"/>
                <a:cs typeface="Arial"/>
              </a:rPr>
              <a:t> </a:t>
            </a:r>
            <a:r>
              <a:rPr sz="1800" spc="-15" dirty="0">
                <a:latin typeface="Arial"/>
                <a:cs typeface="Arial"/>
              </a:rPr>
              <a:t>will </a:t>
            </a:r>
            <a:r>
              <a:rPr sz="1800" spc="-484" dirty="0">
                <a:latin typeface="Arial"/>
                <a:cs typeface="Arial"/>
              </a:rPr>
              <a:t> </a:t>
            </a:r>
            <a:r>
              <a:rPr sz="1800" spc="-5" dirty="0">
                <a:latin typeface="Arial"/>
                <a:cs typeface="Arial"/>
              </a:rPr>
              <a:t>represent</a:t>
            </a:r>
            <a:r>
              <a:rPr sz="1800" spc="15" dirty="0">
                <a:latin typeface="Arial"/>
                <a:cs typeface="Arial"/>
              </a:rPr>
              <a:t> </a:t>
            </a:r>
            <a:r>
              <a:rPr sz="1800" spc="-5" dirty="0">
                <a:latin typeface="Arial"/>
                <a:cs typeface="Arial"/>
              </a:rPr>
              <a:t>the</a:t>
            </a:r>
            <a:r>
              <a:rPr sz="1800" dirty="0">
                <a:latin typeface="Arial"/>
                <a:cs typeface="Arial"/>
              </a:rPr>
              <a:t> party</a:t>
            </a:r>
            <a:r>
              <a:rPr sz="1800" spc="5" dirty="0">
                <a:latin typeface="Arial"/>
                <a:cs typeface="Arial"/>
              </a:rPr>
              <a:t> </a:t>
            </a:r>
            <a:r>
              <a:rPr sz="1800" spc="-5" dirty="0">
                <a:latin typeface="Arial"/>
                <a:cs typeface="Arial"/>
              </a:rPr>
              <a:t>in the</a:t>
            </a:r>
            <a:r>
              <a:rPr sz="1800" dirty="0">
                <a:latin typeface="Arial"/>
                <a:cs typeface="Arial"/>
              </a:rPr>
              <a:t> </a:t>
            </a:r>
            <a:r>
              <a:rPr sz="1800" spc="-5" dirty="0">
                <a:latin typeface="Arial"/>
                <a:cs typeface="Arial"/>
              </a:rPr>
              <a:t>general</a:t>
            </a:r>
            <a:r>
              <a:rPr sz="1800" spc="20" dirty="0">
                <a:latin typeface="Arial"/>
                <a:cs typeface="Arial"/>
              </a:rPr>
              <a:t> </a:t>
            </a:r>
            <a:r>
              <a:rPr sz="1800" spc="-5" dirty="0">
                <a:latin typeface="Arial"/>
                <a:cs typeface="Arial"/>
              </a:rPr>
              <a:t>election.</a:t>
            </a:r>
            <a:endParaRPr sz="1800">
              <a:latin typeface="Arial"/>
              <a:cs typeface="Arial"/>
            </a:endParaRPr>
          </a:p>
          <a:p>
            <a:pPr marL="527685" indent="-515620">
              <a:lnSpc>
                <a:spcPts val="2050"/>
              </a:lnSpc>
              <a:spcBef>
                <a:spcPts val="190"/>
              </a:spcBef>
              <a:buAutoNum type="alphaUcPeriod" startAt="2"/>
              <a:tabLst>
                <a:tab pos="527685" algn="l"/>
                <a:tab pos="528320" algn="l"/>
              </a:tabLst>
            </a:pPr>
            <a:r>
              <a:rPr sz="1800" spc="-5" dirty="0">
                <a:latin typeface="Arial"/>
                <a:cs typeface="Arial"/>
              </a:rPr>
              <a:t>An</a:t>
            </a:r>
            <a:r>
              <a:rPr sz="1800" spc="10" dirty="0">
                <a:latin typeface="Arial"/>
                <a:cs typeface="Arial"/>
              </a:rPr>
              <a:t> </a:t>
            </a:r>
            <a:r>
              <a:rPr sz="1800" spc="-5" dirty="0">
                <a:latin typeface="Arial"/>
                <a:cs typeface="Arial"/>
              </a:rPr>
              <a:t>election</a:t>
            </a:r>
            <a:r>
              <a:rPr sz="1800" spc="25" dirty="0">
                <a:latin typeface="Arial"/>
                <a:cs typeface="Arial"/>
              </a:rPr>
              <a:t> </a:t>
            </a:r>
            <a:r>
              <a:rPr sz="1800" dirty="0">
                <a:latin typeface="Arial"/>
                <a:cs typeface="Arial"/>
              </a:rPr>
              <a:t>that</a:t>
            </a:r>
            <a:r>
              <a:rPr sz="1800" spc="20" dirty="0">
                <a:latin typeface="Arial"/>
                <a:cs typeface="Arial"/>
              </a:rPr>
              <a:t> </a:t>
            </a:r>
            <a:r>
              <a:rPr sz="1800" spc="-15" dirty="0">
                <a:latin typeface="Arial"/>
                <a:cs typeface="Arial"/>
              </a:rPr>
              <a:t>allows</a:t>
            </a:r>
            <a:r>
              <a:rPr sz="1800" spc="65" dirty="0">
                <a:latin typeface="Arial"/>
                <a:cs typeface="Arial"/>
              </a:rPr>
              <a:t> </a:t>
            </a:r>
            <a:r>
              <a:rPr sz="1800" spc="-5" dirty="0">
                <a:latin typeface="Arial"/>
                <a:cs typeface="Arial"/>
              </a:rPr>
              <a:t>citizens</a:t>
            </a:r>
            <a:r>
              <a:rPr sz="1800" spc="30" dirty="0">
                <a:latin typeface="Arial"/>
                <a:cs typeface="Arial"/>
              </a:rPr>
              <a:t> </a:t>
            </a:r>
            <a:r>
              <a:rPr sz="1800" dirty="0">
                <a:latin typeface="Arial"/>
                <a:cs typeface="Arial"/>
              </a:rPr>
              <a:t>to</a:t>
            </a:r>
            <a:r>
              <a:rPr sz="1800" spc="10" dirty="0">
                <a:latin typeface="Arial"/>
                <a:cs typeface="Arial"/>
              </a:rPr>
              <a:t> </a:t>
            </a:r>
            <a:r>
              <a:rPr sz="1800" spc="-5" dirty="0">
                <a:latin typeface="Arial"/>
                <a:cs typeface="Arial"/>
              </a:rPr>
              <a:t>propose</a:t>
            </a:r>
            <a:r>
              <a:rPr sz="1800" spc="25" dirty="0">
                <a:latin typeface="Arial"/>
                <a:cs typeface="Arial"/>
              </a:rPr>
              <a:t> </a:t>
            </a:r>
            <a:r>
              <a:rPr sz="1800" spc="-5" dirty="0">
                <a:latin typeface="Arial"/>
                <a:cs typeface="Arial"/>
              </a:rPr>
              <a:t>legislation</a:t>
            </a:r>
            <a:r>
              <a:rPr sz="1800" spc="35" dirty="0">
                <a:latin typeface="Arial"/>
                <a:cs typeface="Arial"/>
              </a:rPr>
              <a:t> </a:t>
            </a:r>
            <a:r>
              <a:rPr sz="1800" spc="-5" dirty="0">
                <a:latin typeface="Arial"/>
                <a:cs typeface="Arial"/>
              </a:rPr>
              <a:t>or</a:t>
            </a:r>
            <a:r>
              <a:rPr sz="1800" spc="20" dirty="0">
                <a:latin typeface="Arial"/>
                <a:cs typeface="Arial"/>
              </a:rPr>
              <a:t> </a:t>
            </a:r>
            <a:r>
              <a:rPr sz="1800" dirty="0">
                <a:latin typeface="Arial"/>
                <a:cs typeface="Arial"/>
              </a:rPr>
              <a:t>state</a:t>
            </a:r>
            <a:r>
              <a:rPr sz="1800" spc="15" dirty="0">
                <a:latin typeface="Arial"/>
                <a:cs typeface="Arial"/>
              </a:rPr>
              <a:t> </a:t>
            </a:r>
            <a:r>
              <a:rPr sz="1800" spc="-5" dirty="0">
                <a:latin typeface="Arial"/>
                <a:cs typeface="Arial"/>
              </a:rPr>
              <a:t>constitutional</a:t>
            </a:r>
            <a:endParaRPr sz="1800">
              <a:latin typeface="Arial"/>
              <a:cs typeface="Arial"/>
            </a:endParaRPr>
          </a:p>
          <a:p>
            <a:pPr marL="527685">
              <a:lnSpc>
                <a:spcPts val="2050"/>
              </a:lnSpc>
            </a:pPr>
            <a:r>
              <a:rPr sz="1800" spc="-5" dirty="0">
                <a:latin typeface="Arial"/>
                <a:cs typeface="Arial"/>
              </a:rPr>
              <a:t>amendments</a:t>
            </a:r>
            <a:r>
              <a:rPr sz="1800" spc="20" dirty="0">
                <a:latin typeface="Arial"/>
                <a:cs typeface="Arial"/>
              </a:rPr>
              <a:t> </a:t>
            </a:r>
            <a:r>
              <a:rPr sz="1800" dirty="0">
                <a:latin typeface="Arial"/>
                <a:cs typeface="Arial"/>
              </a:rPr>
              <a:t>by </a:t>
            </a:r>
            <a:r>
              <a:rPr sz="1800" spc="-5" dirty="0">
                <a:latin typeface="Arial"/>
                <a:cs typeface="Arial"/>
              </a:rPr>
              <a:t>submitting</a:t>
            </a:r>
            <a:r>
              <a:rPr sz="1800" spc="15" dirty="0">
                <a:latin typeface="Arial"/>
                <a:cs typeface="Arial"/>
              </a:rPr>
              <a:t> </a:t>
            </a:r>
            <a:r>
              <a:rPr sz="1800" dirty="0">
                <a:latin typeface="Arial"/>
                <a:cs typeface="Arial"/>
              </a:rPr>
              <a:t>them to</a:t>
            </a:r>
            <a:r>
              <a:rPr sz="1800" spc="5" dirty="0">
                <a:latin typeface="Arial"/>
                <a:cs typeface="Arial"/>
              </a:rPr>
              <a:t> </a:t>
            </a:r>
            <a:r>
              <a:rPr sz="1800" dirty="0">
                <a:latin typeface="Arial"/>
                <a:cs typeface="Arial"/>
              </a:rPr>
              <a:t>the</a:t>
            </a:r>
            <a:r>
              <a:rPr sz="1800" spc="-10" dirty="0">
                <a:latin typeface="Arial"/>
                <a:cs typeface="Arial"/>
              </a:rPr>
              <a:t> </a:t>
            </a:r>
            <a:r>
              <a:rPr sz="1800" dirty="0">
                <a:latin typeface="Arial"/>
                <a:cs typeface="Arial"/>
              </a:rPr>
              <a:t>electorate</a:t>
            </a:r>
            <a:r>
              <a:rPr sz="1800" spc="15" dirty="0">
                <a:latin typeface="Arial"/>
                <a:cs typeface="Arial"/>
              </a:rPr>
              <a:t> </a:t>
            </a:r>
            <a:r>
              <a:rPr sz="1800" dirty="0">
                <a:latin typeface="Arial"/>
                <a:cs typeface="Arial"/>
              </a:rPr>
              <a:t>for</a:t>
            </a:r>
            <a:r>
              <a:rPr sz="1800" spc="5" dirty="0">
                <a:latin typeface="Arial"/>
                <a:cs typeface="Arial"/>
              </a:rPr>
              <a:t> </a:t>
            </a:r>
            <a:r>
              <a:rPr sz="1800" spc="-5" dirty="0">
                <a:latin typeface="Arial"/>
                <a:cs typeface="Arial"/>
              </a:rPr>
              <a:t>popular</a:t>
            </a:r>
            <a:r>
              <a:rPr sz="1800" spc="20" dirty="0">
                <a:latin typeface="Arial"/>
                <a:cs typeface="Arial"/>
              </a:rPr>
              <a:t> </a:t>
            </a:r>
            <a:r>
              <a:rPr sz="1800" dirty="0">
                <a:latin typeface="Arial"/>
                <a:cs typeface="Arial"/>
              </a:rPr>
              <a:t>vote.</a:t>
            </a:r>
            <a:endParaRPr sz="1800">
              <a:latin typeface="Arial"/>
              <a:cs typeface="Arial"/>
            </a:endParaRPr>
          </a:p>
          <a:p>
            <a:pPr marL="527685" marR="373380" indent="-515620">
              <a:lnSpc>
                <a:spcPts val="1939"/>
              </a:lnSpc>
              <a:spcBef>
                <a:spcPts val="470"/>
              </a:spcBef>
              <a:buAutoNum type="alphaUcPeriod" startAt="4"/>
              <a:tabLst>
                <a:tab pos="527685" algn="l"/>
                <a:tab pos="528320" algn="l"/>
              </a:tabLst>
            </a:pPr>
            <a:r>
              <a:rPr sz="1800" spc="-5" dirty="0">
                <a:latin typeface="Arial"/>
                <a:cs typeface="Arial"/>
              </a:rPr>
              <a:t>An</a:t>
            </a:r>
            <a:r>
              <a:rPr sz="1800" spc="10" dirty="0">
                <a:latin typeface="Arial"/>
                <a:cs typeface="Arial"/>
              </a:rPr>
              <a:t> </a:t>
            </a:r>
            <a:r>
              <a:rPr sz="1800" spc="-5" dirty="0">
                <a:latin typeface="Arial"/>
                <a:cs typeface="Arial"/>
              </a:rPr>
              <a:t>election</a:t>
            </a:r>
            <a:r>
              <a:rPr sz="1800" spc="20" dirty="0">
                <a:latin typeface="Arial"/>
                <a:cs typeface="Arial"/>
              </a:rPr>
              <a:t> </a:t>
            </a:r>
            <a:r>
              <a:rPr sz="1800" spc="-10" dirty="0">
                <a:latin typeface="Arial"/>
                <a:cs typeface="Arial"/>
              </a:rPr>
              <a:t>whereby</a:t>
            </a:r>
            <a:r>
              <a:rPr sz="1800" spc="65" dirty="0">
                <a:latin typeface="Arial"/>
                <a:cs typeface="Arial"/>
              </a:rPr>
              <a:t> </a:t>
            </a:r>
            <a:r>
              <a:rPr sz="1800" spc="-5" dirty="0">
                <a:latin typeface="Arial"/>
                <a:cs typeface="Arial"/>
              </a:rPr>
              <a:t>the</a:t>
            </a:r>
            <a:r>
              <a:rPr sz="1800" spc="10" dirty="0">
                <a:latin typeface="Arial"/>
                <a:cs typeface="Arial"/>
              </a:rPr>
              <a:t> </a:t>
            </a:r>
            <a:r>
              <a:rPr sz="1800" dirty="0">
                <a:latin typeface="Arial"/>
                <a:cs typeface="Arial"/>
              </a:rPr>
              <a:t>state</a:t>
            </a:r>
            <a:r>
              <a:rPr sz="1800" spc="10" dirty="0">
                <a:latin typeface="Arial"/>
                <a:cs typeface="Arial"/>
              </a:rPr>
              <a:t> </a:t>
            </a:r>
            <a:r>
              <a:rPr sz="1800" spc="-5" dirty="0">
                <a:latin typeface="Arial"/>
                <a:cs typeface="Arial"/>
              </a:rPr>
              <a:t>legislature</a:t>
            </a:r>
            <a:r>
              <a:rPr sz="1800" spc="40" dirty="0">
                <a:latin typeface="Arial"/>
                <a:cs typeface="Arial"/>
              </a:rPr>
              <a:t> </a:t>
            </a:r>
            <a:r>
              <a:rPr sz="1800" dirty="0">
                <a:latin typeface="Arial"/>
                <a:cs typeface="Arial"/>
              </a:rPr>
              <a:t>submits</a:t>
            </a:r>
            <a:r>
              <a:rPr sz="1800" spc="30" dirty="0">
                <a:latin typeface="Arial"/>
                <a:cs typeface="Arial"/>
              </a:rPr>
              <a:t> </a:t>
            </a:r>
            <a:r>
              <a:rPr sz="1800" spc="-5" dirty="0">
                <a:latin typeface="Arial"/>
                <a:cs typeface="Arial"/>
              </a:rPr>
              <a:t>proposed</a:t>
            </a:r>
            <a:r>
              <a:rPr sz="1800" spc="20" dirty="0">
                <a:latin typeface="Arial"/>
                <a:cs typeface="Arial"/>
              </a:rPr>
              <a:t> </a:t>
            </a:r>
            <a:r>
              <a:rPr sz="1800" spc="-5" dirty="0">
                <a:latin typeface="Arial"/>
                <a:cs typeface="Arial"/>
              </a:rPr>
              <a:t>legislation</a:t>
            </a:r>
            <a:r>
              <a:rPr sz="1800" spc="40" dirty="0">
                <a:latin typeface="Arial"/>
                <a:cs typeface="Arial"/>
              </a:rPr>
              <a:t> </a:t>
            </a:r>
            <a:r>
              <a:rPr sz="1800" spc="-5" dirty="0">
                <a:latin typeface="Arial"/>
                <a:cs typeface="Arial"/>
              </a:rPr>
              <a:t>or </a:t>
            </a:r>
            <a:r>
              <a:rPr sz="1800" spc="-484" dirty="0">
                <a:latin typeface="Arial"/>
                <a:cs typeface="Arial"/>
              </a:rPr>
              <a:t> </a:t>
            </a:r>
            <a:r>
              <a:rPr sz="1800" dirty="0">
                <a:latin typeface="Arial"/>
                <a:cs typeface="Arial"/>
              </a:rPr>
              <a:t>state</a:t>
            </a:r>
            <a:r>
              <a:rPr sz="1800" spc="5" dirty="0">
                <a:latin typeface="Arial"/>
                <a:cs typeface="Arial"/>
              </a:rPr>
              <a:t> </a:t>
            </a:r>
            <a:r>
              <a:rPr sz="1800" spc="-5" dirty="0">
                <a:latin typeface="Arial"/>
                <a:cs typeface="Arial"/>
              </a:rPr>
              <a:t>constitutional</a:t>
            </a:r>
            <a:r>
              <a:rPr sz="1800" spc="5" dirty="0">
                <a:latin typeface="Arial"/>
                <a:cs typeface="Arial"/>
              </a:rPr>
              <a:t> </a:t>
            </a:r>
            <a:r>
              <a:rPr sz="1800" spc="-5" dirty="0">
                <a:latin typeface="Arial"/>
                <a:cs typeface="Arial"/>
              </a:rPr>
              <a:t>amendments</a:t>
            </a:r>
            <a:r>
              <a:rPr sz="1800" spc="35" dirty="0">
                <a:latin typeface="Arial"/>
                <a:cs typeface="Arial"/>
              </a:rPr>
              <a:t> </a:t>
            </a:r>
            <a:r>
              <a:rPr sz="1800" dirty="0">
                <a:latin typeface="Arial"/>
                <a:cs typeface="Arial"/>
              </a:rPr>
              <a:t>to</a:t>
            </a:r>
            <a:r>
              <a:rPr sz="1800" spc="-10" dirty="0">
                <a:latin typeface="Arial"/>
                <a:cs typeface="Arial"/>
              </a:rPr>
              <a:t> </a:t>
            </a:r>
            <a:r>
              <a:rPr sz="1800" spc="-5" dirty="0">
                <a:latin typeface="Arial"/>
                <a:cs typeface="Arial"/>
              </a:rPr>
              <a:t>the</a:t>
            </a:r>
            <a:r>
              <a:rPr sz="1800" dirty="0">
                <a:latin typeface="Arial"/>
                <a:cs typeface="Arial"/>
              </a:rPr>
              <a:t> voters</a:t>
            </a:r>
            <a:r>
              <a:rPr sz="1800" spc="10" dirty="0">
                <a:latin typeface="Arial"/>
                <a:cs typeface="Arial"/>
              </a:rPr>
              <a:t> </a:t>
            </a:r>
            <a:r>
              <a:rPr sz="1800" dirty="0">
                <a:latin typeface="Arial"/>
                <a:cs typeface="Arial"/>
              </a:rPr>
              <a:t>for</a:t>
            </a:r>
            <a:r>
              <a:rPr sz="1800" spc="5" dirty="0">
                <a:latin typeface="Arial"/>
                <a:cs typeface="Arial"/>
              </a:rPr>
              <a:t> </a:t>
            </a:r>
            <a:r>
              <a:rPr sz="1800" spc="-5" dirty="0">
                <a:latin typeface="Arial"/>
                <a:cs typeface="Arial"/>
              </a:rPr>
              <a:t>approval.</a:t>
            </a:r>
            <a:endParaRPr sz="1800">
              <a:latin typeface="Arial"/>
              <a:cs typeface="Arial"/>
            </a:endParaRPr>
          </a:p>
          <a:p>
            <a:pPr marL="527685" indent="-515620">
              <a:lnSpc>
                <a:spcPts val="2050"/>
              </a:lnSpc>
              <a:spcBef>
                <a:spcPts val="190"/>
              </a:spcBef>
              <a:buAutoNum type="alphaUcPeriod" startAt="4"/>
              <a:tabLst>
                <a:tab pos="527685" algn="l"/>
                <a:tab pos="528320" algn="l"/>
              </a:tabLst>
            </a:pPr>
            <a:r>
              <a:rPr sz="1800" spc="-5" dirty="0">
                <a:latin typeface="Arial"/>
                <a:cs typeface="Arial"/>
              </a:rPr>
              <a:t>An</a:t>
            </a:r>
            <a:r>
              <a:rPr sz="1800" spc="5" dirty="0">
                <a:latin typeface="Arial"/>
                <a:cs typeface="Arial"/>
              </a:rPr>
              <a:t> </a:t>
            </a:r>
            <a:r>
              <a:rPr sz="1800" spc="-5" dirty="0">
                <a:latin typeface="Arial"/>
                <a:cs typeface="Arial"/>
              </a:rPr>
              <a:t>election</a:t>
            </a:r>
            <a:r>
              <a:rPr sz="1800" spc="20" dirty="0">
                <a:latin typeface="Arial"/>
                <a:cs typeface="Arial"/>
              </a:rPr>
              <a:t> </a:t>
            </a:r>
            <a:r>
              <a:rPr sz="1800" spc="-5" dirty="0">
                <a:latin typeface="Arial"/>
                <a:cs typeface="Arial"/>
              </a:rPr>
              <a:t>in</a:t>
            </a:r>
            <a:r>
              <a:rPr sz="1800" spc="20" dirty="0">
                <a:latin typeface="Arial"/>
                <a:cs typeface="Arial"/>
              </a:rPr>
              <a:t> </a:t>
            </a:r>
            <a:r>
              <a:rPr sz="1800" spc="-15" dirty="0">
                <a:latin typeface="Arial"/>
                <a:cs typeface="Arial"/>
              </a:rPr>
              <a:t>which</a:t>
            </a:r>
            <a:r>
              <a:rPr sz="1800" spc="60" dirty="0">
                <a:latin typeface="Arial"/>
                <a:cs typeface="Arial"/>
              </a:rPr>
              <a:t> </a:t>
            </a:r>
            <a:r>
              <a:rPr sz="1800" spc="-5" dirty="0">
                <a:latin typeface="Arial"/>
                <a:cs typeface="Arial"/>
              </a:rPr>
              <a:t>voters</a:t>
            </a:r>
            <a:r>
              <a:rPr sz="1800" spc="10" dirty="0">
                <a:latin typeface="Arial"/>
                <a:cs typeface="Arial"/>
              </a:rPr>
              <a:t> </a:t>
            </a:r>
            <a:r>
              <a:rPr sz="1800" spc="-5" dirty="0">
                <a:latin typeface="Arial"/>
                <a:cs typeface="Arial"/>
              </a:rPr>
              <a:t>can</a:t>
            </a:r>
            <a:r>
              <a:rPr sz="1800" spc="10" dirty="0">
                <a:latin typeface="Arial"/>
                <a:cs typeface="Arial"/>
              </a:rPr>
              <a:t> </a:t>
            </a:r>
            <a:r>
              <a:rPr sz="1800" dirty="0">
                <a:latin typeface="Arial"/>
                <a:cs typeface="Arial"/>
              </a:rPr>
              <a:t>remove</a:t>
            </a:r>
            <a:r>
              <a:rPr sz="1800" spc="20" dirty="0">
                <a:latin typeface="Arial"/>
                <a:cs typeface="Arial"/>
              </a:rPr>
              <a:t> </a:t>
            </a:r>
            <a:r>
              <a:rPr sz="1800" spc="-5" dirty="0">
                <a:latin typeface="Arial"/>
                <a:cs typeface="Arial"/>
              </a:rPr>
              <a:t>an</a:t>
            </a:r>
            <a:r>
              <a:rPr sz="1800" spc="10" dirty="0">
                <a:latin typeface="Arial"/>
                <a:cs typeface="Arial"/>
              </a:rPr>
              <a:t> </a:t>
            </a:r>
            <a:r>
              <a:rPr sz="1800" spc="-5" dirty="0">
                <a:latin typeface="Arial"/>
                <a:cs typeface="Arial"/>
              </a:rPr>
              <a:t>incumbent</a:t>
            </a:r>
            <a:r>
              <a:rPr sz="1800" spc="25" dirty="0">
                <a:latin typeface="Arial"/>
                <a:cs typeface="Arial"/>
              </a:rPr>
              <a:t> </a:t>
            </a:r>
            <a:r>
              <a:rPr sz="1800" dirty="0">
                <a:latin typeface="Arial"/>
                <a:cs typeface="Arial"/>
              </a:rPr>
              <a:t>from</a:t>
            </a:r>
            <a:r>
              <a:rPr sz="1800" spc="15" dirty="0">
                <a:latin typeface="Arial"/>
                <a:cs typeface="Arial"/>
              </a:rPr>
              <a:t> </a:t>
            </a:r>
            <a:r>
              <a:rPr sz="1800" dirty="0">
                <a:latin typeface="Arial"/>
                <a:cs typeface="Arial"/>
              </a:rPr>
              <a:t>office</a:t>
            </a:r>
            <a:r>
              <a:rPr sz="1800" spc="10" dirty="0">
                <a:latin typeface="Arial"/>
                <a:cs typeface="Arial"/>
              </a:rPr>
              <a:t> </a:t>
            </a:r>
            <a:r>
              <a:rPr sz="1800" spc="-5" dirty="0">
                <a:latin typeface="Arial"/>
                <a:cs typeface="Arial"/>
              </a:rPr>
              <a:t>prior</a:t>
            </a:r>
            <a:r>
              <a:rPr sz="1800" spc="25" dirty="0">
                <a:latin typeface="Arial"/>
                <a:cs typeface="Arial"/>
              </a:rPr>
              <a:t> </a:t>
            </a:r>
            <a:r>
              <a:rPr sz="1800" dirty="0">
                <a:latin typeface="Arial"/>
                <a:cs typeface="Arial"/>
              </a:rPr>
              <a:t>to</a:t>
            </a:r>
            <a:r>
              <a:rPr sz="1800" spc="-5" dirty="0">
                <a:latin typeface="Arial"/>
                <a:cs typeface="Arial"/>
              </a:rPr>
              <a:t> the</a:t>
            </a:r>
            <a:endParaRPr sz="1800">
              <a:latin typeface="Arial"/>
              <a:cs typeface="Arial"/>
            </a:endParaRPr>
          </a:p>
          <a:p>
            <a:pPr marL="527685">
              <a:lnSpc>
                <a:spcPts val="2050"/>
              </a:lnSpc>
            </a:pPr>
            <a:r>
              <a:rPr sz="1800" spc="-10" dirty="0">
                <a:latin typeface="Arial"/>
                <a:cs typeface="Arial"/>
              </a:rPr>
              <a:t>next</a:t>
            </a:r>
            <a:r>
              <a:rPr sz="1800" spc="15" dirty="0">
                <a:latin typeface="Arial"/>
                <a:cs typeface="Arial"/>
              </a:rPr>
              <a:t> </a:t>
            </a:r>
            <a:r>
              <a:rPr sz="1800" spc="-5" dirty="0">
                <a:latin typeface="Arial"/>
                <a:cs typeface="Arial"/>
              </a:rPr>
              <a:t>scheduled</a:t>
            </a:r>
            <a:r>
              <a:rPr sz="1800" spc="15" dirty="0">
                <a:latin typeface="Arial"/>
                <a:cs typeface="Arial"/>
              </a:rPr>
              <a:t> </a:t>
            </a:r>
            <a:r>
              <a:rPr sz="1800" spc="-5" dirty="0">
                <a:latin typeface="Arial"/>
                <a:cs typeface="Arial"/>
              </a:rPr>
              <a:t>election.</a:t>
            </a:r>
            <a:endParaRPr sz="1800">
              <a:latin typeface="Arial"/>
              <a:cs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08785" y="237871"/>
            <a:ext cx="6031230" cy="635000"/>
          </a:xfrm>
          <a:prstGeom prst="rect">
            <a:avLst/>
          </a:prstGeom>
        </p:spPr>
        <p:txBody>
          <a:bodyPr vert="horz" wrap="square" lIns="0" tIns="12065" rIns="0" bIns="0" rtlCol="0">
            <a:spAutoFit/>
          </a:bodyPr>
          <a:lstStyle/>
          <a:p>
            <a:pPr marL="12700">
              <a:lnSpc>
                <a:spcPct val="100000"/>
              </a:lnSpc>
              <a:spcBef>
                <a:spcPts val="95"/>
              </a:spcBef>
            </a:pPr>
            <a:r>
              <a:rPr sz="4000" spc="-5" dirty="0">
                <a:latin typeface="Arial"/>
                <a:cs typeface="Arial"/>
              </a:rPr>
              <a:t>QUESTION</a:t>
            </a:r>
            <a:r>
              <a:rPr sz="4000" spc="-30" dirty="0">
                <a:latin typeface="Arial"/>
                <a:cs typeface="Arial"/>
              </a:rPr>
              <a:t> </a:t>
            </a:r>
            <a:r>
              <a:rPr sz="4000" spc="-5" dirty="0">
                <a:latin typeface="Arial"/>
                <a:cs typeface="Arial"/>
              </a:rPr>
              <a:t>FOR</a:t>
            </a:r>
            <a:r>
              <a:rPr sz="4000" spc="-40" dirty="0">
                <a:latin typeface="Arial"/>
                <a:cs typeface="Arial"/>
              </a:rPr>
              <a:t> </a:t>
            </a:r>
            <a:r>
              <a:rPr sz="4000" spc="-5" dirty="0">
                <a:latin typeface="Arial"/>
                <a:cs typeface="Arial"/>
              </a:rPr>
              <a:t>REVIEW</a:t>
            </a:r>
            <a:endParaRPr sz="4000">
              <a:latin typeface="Arial"/>
              <a:cs typeface="Arial"/>
            </a:endParaRPr>
          </a:p>
        </p:txBody>
      </p:sp>
      <p:sp>
        <p:nvSpPr>
          <p:cNvPr id="3" name="object 3"/>
          <p:cNvSpPr txBox="1"/>
          <p:nvPr/>
        </p:nvSpPr>
        <p:spPr>
          <a:xfrm>
            <a:off x="380491" y="1126998"/>
            <a:ext cx="4316095" cy="452120"/>
          </a:xfrm>
          <a:prstGeom prst="rect">
            <a:avLst/>
          </a:prstGeom>
        </p:spPr>
        <p:txBody>
          <a:bodyPr vert="horz" wrap="square" lIns="0" tIns="12065" rIns="0" bIns="0" rtlCol="0">
            <a:spAutoFit/>
          </a:bodyPr>
          <a:lstStyle/>
          <a:p>
            <a:pPr marL="12700">
              <a:lnSpc>
                <a:spcPct val="100000"/>
              </a:lnSpc>
              <a:spcBef>
                <a:spcPts val="95"/>
              </a:spcBef>
            </a:pPr>
            <a:r>
              <a:rPr sz="2800" spc="-5" dirty="0">
                <a:latin typeface="Arial"/>
                <a:cs typeface="Arial"/>
              </a:rPr>
              <a:t>What</a:t>
            </a:r>
            <a:r>
              <a:rPr sz="2800" spc="-15" dirty="0">
                <a:latin typeface="Arial"/>
                <a:cs typeface="Arial"/>
              </a:rPr>
              <a:t> </a:t>
            </a:r>
            <a:r>
              <a:rPr sz="2800" spc="-5" dirty="0">
                <a:latin typeface="Arial"/>
                <a:cs typeface="Arial"/>
              </a:rPr>
              <a:t>is</a:t>
            </a:r>
            <a:r>
              <a:rPr sz="2800" spc="-15" dirty="0">
                <a:latin typeface="Arial"/>
                <a:cs typeface="Arial"/>
              </a:rPr>
              <a:t> </a:t>
            </a:r>
            <a:r>
              <a:rPr sz="2800" spc="-5" dirty="0">
                <a:latin typeface="Arial"/>
                <a:cs typeface="Arial"/>
              </a:rPr>
              <a:t>a</a:t>
            </a:r>
            <a:r>
              <a:rPr sz="2800" dirty="0">
                <a:latin typeface="Arial"/>
                <a:cs typeface="Arial"/>
              </a:rPr>
              <a:t> primary</a:t>
            </a:r>
            <a:r>
              <a:rPr sz="2800" spc="-5" dirty="0">
                <a:latin typeface="Arial"/>
                <a:cs typeface="Arial"/>
              </a:rPr>
              <a:t> election?</a:t>
            </a:r>
            <a:endParaRPr sz="2800">
              <a:latin typeface="Arial"/>
              <a:cs typeface="Arial"/>
            </a:endParaRPr>
          </a:p>
        </p:txBody>
      </p:sp>
      <p:sp>
        <p:nvSpPr>
          <p:cNvPr id="4" name="object 4"/>
          <p:cNvSpPr txBox="1"/>
          <p:nvPr/>
        </p:nvSpPr>
        <p:spPr>
          <a:xfrm>
            <a:off x="380491" y="1584197"/>
            <a:ext cx="8241030" cy="2741930"/>
          </a:xfrm>
          <a:prstGeom prst="rect">
            <a:avLst/>
          </a:prstGeom>
        </p:spPr>
        <p:txBody>
          <a:bodyPr vert="horz" wrap="square" lIns="0" tIns="12700" rIns="0" bIns="0" rtlCol="0">
            <a:spAutoFit/>
          </a:bodyPr>
          <a:lstStyle/>
          <a:p>
            <a:pPr marL="527685" indent="-515620">
              <a:lnSpc>
                <a:spcPts val="2050"/>
              </a:lnSpc>
              <a:spcBef>
                <a:spcPts val="100"/>
              </a:spcBef>
              <a:buAutoNum type="alphaUcPeriod"/>
              <a:tabLst>
                <a:tab pos="527685" algn="l"/>
                <a:tab pos="528320" algn="l"/>
              </a:tabLst>
            </a:pPr>
            <a:r>
              <a:rPr sz="1800" spc="-5" dirty="0">
                <a:latin typeface="Arial"/>
                <a:cs typeface="Arial"/>
              </a:rPr>
              <a:t>Election</a:t>
            </a:r>
            <a:r>
              <a:rPr sz="1800" spc="20" dirty="0">
                <a:latin typeface="Arial"/>
                <a:cs typeface="Arial"/>
              </a:rPr>
              <a:t> </a:t>
            </a:r>
            <a:r>
              <a:rPr sz="1800" spc="-5" dirty="0">
                <a:latin typeface="Arial"/>
                <a:cs typeface="Arial"/>
              </a:rPr>
              <a:t>in</a:t>
            </a:r>
            <a:r>
              <a:rPr sz="1800" spc="10" dirty="0">
                <a:latin typeface="Arial"/>
                <a:cs typeface="Arial"/>
              </a:rPr>
              <a:t> </a:t>
            </a:r>
            <a:r>
              <a:rPr sz="1800" spc="-15" dirty="0">
                <a:latin typeface="Arial"/>
                <a:cs typeface="Arial"/>
              </a:rPr>
              <a:t>which</a:t>
            </a:r>
            <a:r>
              <a:rPr sz="1800" spc="65" dirty="0">
                <a:latin typeface="Arial"/>
                <a:cs typeface="Arial"/>
              </a:rPr>
              <a:t> </a:t>
            </a:r>
            <a:r>
              <a:rPr sz="1800" spc="-5" dirty="0">
                <a:latin typeface="Arial"/>
                <a:cs typeface="Arial"/>
              </a:rPr>
              <a:t>voters</a:t>
            </a:r>
            <a:r>
              <a:rPr sz="1800" spc="20" dirty="0">
                <a:latin typeface="Arial"/>
                <a:cs typeface="Arial"/>
              </a:rPr>
              <a:t> </a:t>
            </a:r>
            <a:r>
              <a:rPr sz="1800" spc="-5" dirty="0">
                <a:latin typeface="Arial"/>
                <a:cs typeface="Arial"/>
              </a:rPr>
              <a:t>decide</a:t>
            </a:r>
            <a:r>
              <a:rPr sz="1800" spc="35" dirty="0">
                <a:latin typeface="Arial"/>
                <a:cs typeface="Arial"/>
              </a:rPr>
              <a:t> </a:t>
            </a:r>
            <a:r>
              <a:rPr sz="1800" spc="-15" dirty="0">
                <a:latin typeface="Arial"/>
                <a:cs typeface="Arial"/>
              </a:rPr>
              <a:t>which</a:t>
            </a:r>
            <a:r>
              <a:rPr sz="1800" spc="65" dirty="0">
                <a:latin typeface="Arial"/>
                <a:cs typeface="Arial"/>
              </a:rPr>
              <a:t> </a:t>
            </a:r>
            <a:r>
              <a:rPr sz="1800" spc="-5" dirty="0">
                <a:latin typeface="Arial"/>
                <a:cs typeface="Arial"/>
              </a:rPr>
              <a:t>candidates</a:t>
            </a:r>
            <a:r>
              <a:rPr sz="1800" spc="25" dirty="0">
                <a:latin typeface="Arial"/>
                <a:cs typeface="Arial"/>
              </a:rPr>
              <a:t> </a:t>
            </a:r>
            <a:r>
              <a:rPr sz="1800" spc="-15" dirty="0">
                <a:latin typeface="Arial"/>
                <a:cs typeface="Arial"/>
              </a:rPr>
              <a:t>will</a:t>
            </a:r>
            <a:r>
              <a:rPr sz="1800" spc="60" dirty="0">
                <a:latin typeface="Arial"/>
                <a:cs typeface="Arial"/>
              </a:rPr>
              <a:t> </a:t>
            </a:r>
            <a:r>
              <a:rPr sz="1800" spc="-5" dirty="0">
                <a:latin typeface="Arial"/>
                <a:cs typeface="Arial"/>
              </a:rPr>
              <a:t>actually</a:t>
            </a:r>
            <a:r>
              <a:rPr sz="1800" spc="25" dirty="0">
                <a:latin typeface="Arial"/>
                <a:cs typeface="Arial"/>
              </a:rPr>
              <a:t> </a:t>
            </a:r>
            <a:r>
              <a:rPr sz="1800" spc="-5" dirty="0">
                <a:latin typeface="Arial"/>
                <a:cs typeface="Arial"/>
              </a:rPr>
              <a:t>fill</a:t>
            </a:r>
            <a:r>
              <a:rPr sz="1800" spc="25" dirty="0">
                <a:latin typeface="Arial"/>
                <a:cs typeface="Arial"/>
              </a:rPr>
              <a:t> </a:t>
            </a:r>
            <a:r>
              <a:rPr sz="1800" spc="-5" dirty="0">
                <a:latin typeface="Arial"/>
                <a:cs typeface="Arial"/>
              </a:rPr>
              <a:t>elective</a:t>
            </a:r>
            <a:endParaRPr sz="1800">
              <a:latin typeface="Arial"/>
              <a:cs typeface="Arial"/>
            </a:endParaRPr>
          </a:p>
          <a:p>
            <a:pPr marL="527685">
              <a:lnSpc>
                <a:spcPts val="2050"/>
              </a:lnSpc>
            </a:pPr>
            <a:r>
              <a:rPr sz="1800" spc="-5" dirty="0">
                <a:latin typeface="Arial"/>
                <a:cs typeface="Arial"/>
              </a:rPr>
              <a:t>public</a:t>
            </a:r>
            <a:r>
              <a:rPr sz="1800" spc="-30" dirty="0">
                <a:latin typeface="Arial"/>
                <a:cs typeface="Arial"/>
              </a:rPr>
              <a:t> </a:t>
            </a:r>
            <a:r>
              <a:rPr sz="1800" dirty="0">
                <a:latin typeface="Arial"/>
                <a:cs typeface="Arial"/>
              </a:rPr>
              <a:t>offices.</a:t>
            </a:r>
            <a:endParaRPr sz="1800">
              <a:latin typeface="Arial"/>
              <a:cs typeface="Arial"/>
            </a:endParaRPr>
          </a:p>
          <a:p>
            <a:pPr marL="527685" marR="328930" indent="-515620">
              <a:lnSpc>
                <a:spcPts val="1939"/>
              </a:lnSpc>
              <a:spcBef>
                <a:spcPts val="465"/>
              </a:spcBef>
              <a:buAutoNum type="alphaUcPeriod" startAt="2"/>
              <a:tabLst>
                <a:tab pos="527685" algn="l"/>
                <a:tab pos="528320" algn="l"/>
              </a:tabLst>
            </a:pPr>
            <a:r>
              <a:rPr sz="1800" spc="-5" dirty="0">
                <a:solidFill>
                  <a:srgbClr val="00AF50"/>
                </a:solidFill>
                <a:latin typeface="Arial"/>
                <a:cs typeface="Arial"/>
              </a:rPr>
              <a:t>Election</a:t>
            </a:r>
            <a:r>
              <a:rPr sz="1800" spc="15" dirty="0">
                <a:solidFill>
                  <a:srgbClr val="00AF50"/>
                </a:solidFill>
                <a:latin typeface="Arial"/>
                <a:cs typeface="Arial"/>
              </a:rPr>
              <a:t> </a:t>
            </a:r>
            <a:r>
              <a:rPr sz="1800" spc="-5" dirty="0">
                <a:solidFill>
                  <a:srgbClr val="00AF50"/>
                </a:solidFill>
                <a:latin typeface="Arial"/>
                <a:cs typeface="Arial"/>
              </a:rPr>
              <a:t>in</a:t>
            </a:r>
            <a:r>
              <a:rPr sz="1800" spc="5" dirty="0">
                <a:solidFill>
                  <a:srgbClr val="00AF50"/>
                </a:solidFill>
                <a:latin typeface="Arial"/>
                <a:cs typeface="Arial"/>
              </a:rPr>
              <a:t> </a:t>
            </a:r>
            <a:r>
              <a:rPr sz="1800" spc="-15" dirty="0">
                <a:solidFill>
                  <a:srgbClr val="00AF50"/>
                </a:solidFill>
                <a:latin typeface="Arial"/>
                <a:cs typeface="Arial"/>
              </a:rPr>
              <a:t>which</a:t>
            </a:r>
            <a:r>
              <a:rPr sz="1800" spc="60" dirty="0">
                <a:solidFill>
                  <a:srgbClr val="00AF50"/>
                </a:solidFill>
                <a:latin typeface="Arial"/>
                <a:cs typeface="Arial"/>
              </a:rPr>
              <a:t> </a:t>
            </a:r>
            <a:r>
              <a:rPr sz="1800" spc="-5" dirty="0">
                <a:solidFill>
                  <a:srgbClr val="00AF50"/>
                </a:solidFill>
                <a:latin typeface="Arial"/>
                <a:cs typeface="Arial"/>
              </a:rPr>
              <a:t>voters</a:t>
            </a:r>
            <a:r>
              <a:rPr sz="1800" spc="15" dirty="0">
                <a:solidFill>
                  <a:srgbClr val="00AF50"/>
                </a:solidFill>
                <a:latin typeface="Arial"/>
                <a:cs typeface="Arial"/>
              </a:rPr>
              <a:t> </a:t>
            </a:r>
            <a:r>
              <a:rPr sz="1800" spc="-5" dirty="0">
                <a:solidFill>
                  <a:srgbClr val="00AF50"/>
                </a:solidFill>
                <a:latin typeface="Arial"/>
                <a:cs typeface="Arial"/>
              </a:rPr>
              <a:t>decide</a:t>
            </a:r>
            <a:r>
              <a:rPr sz="1800" spc="30" dirty="0">
                <a:solidFill>
                  <a:srgbClr val="00AF50"/>
                </a:solidFill>
                <a:latin typeface="Arial"/>
                <a:cs typeface="Arial"/>
              </a:rPr>
              <a:t> </a:t>
            </a:r>
            <a:r>
              <a:rPr sz="1800" spc="-15" dirty="0">
                <a:solidFill>
                  <a:srgbClr val="00AF50"/>
                </a:solidFill>
                <a:latin typeface="Arial"/>
                <a:cs typeface="Arial"/>
              </a:rPr>
              <a:t>which</a:t>
            </a:r>
            <a:r>
              <a:rPr sz="1800" spc="60" dirty="0">
                <a:solidFill>
                  <a:srgbClr val="00AF50"/>
                </a:solidFill>
                <a:latin typeface="Arial"/>
                <a:cs typeface="Arial"/>
              </a:rPr>
              <a:t> </a:t>
            </a:r>
            <a:r>
              <a:rPr sz="1800" dirty="0">
                <a:solidFill>
                  <a:srgbClr val="00AF50"/>
                </a:solidFill>
                <a:latin typeface="Arial"/>
                <a:cs typeface="Arial"/>
              </a:rPr>
              <a:t>of</a:t>
            </a:r>
            <a:r>
              <a:rPr sz="1800" spc="10" dirty="0">
                <a:solidFill>
                  <a:srgbClr val="00AF50"/>
                </a:solidFill>
                <a:latin typeface="Arial"/>
                <a:cs typeface="Arial"/>
              </a:rPr>
              <a:t> </a:t>
            </a:r>
            <a:r>
              <a:rPr sz="1800" dirty="0">
                <a:solidFill>
                  <a:srgbClr val="00AF50"/>
                </a:solidFill>
                <a:latin typeface="Arial"/>
                <a:cs typeface="Arial"/>
              </a:rPr>
              <a:t>the</a:t>
            </a:r>
            <a:r>
              <a:rPr sz="1800" spc="10" dirty="0">
                <a:solidFill>
                  <a:srgbClr val="00AF50"/>
                </a:solidFill>
                <a:latin typeface="Arial"/>
                <a:cs typeface="Arial"/>
              </a:rPr>
              <a:t> </a:t>
            </a:r>
            <a:r>
              <a:rPr sz="1800" spc="-5" dirty="0">
                <a:solidFill>
                  <a:srgbClr val="00AF50"/>
                </a:solidFill>
                <a:latin typeface="Arial"/>
                <a:cs typeface="Arial"/>
              </a:rPr>
              <a:t>candidates</a:t>
            </a:r>
            <a:r>
              <a:rPr sz="1800" spc="40" dirty="0">
                <a:solidFill>
                  <a:srgbClr val="00AF50"/>
                </a:solidFill>
                <a:latin typeface="Arial"/>
                <a:cs typeface="Arial"/>
              </a:rPr>
              <a:t> </a:t>
            </a:r>
            <a:r>
              <a:rPr sz="1800" spc="-10" dirty="0">
                <a:solidFill>
                  <a:srgbClr val="00AF50"/>
                </a:solidFill>
                <a:latin typeface="Arial"/>
                <a:cs typeface="Arial"/>
              </a:rPr>
              <a:t>within</a:t>
            </a:r>
            <a:r>
              <a:rPr sz="1800" spc="55" dirty="0">
                <a:solidFill>
                  <a:srgbClr val="00AF50"/>
                </a:solidFill>
                <a:latin typeface="Arial"/>
                <a:cs typeface="Arial"/>
              </a:rPr>
              <a:t> </a:t>
            </a:r>
            <a:r>
              <a:rPr sz="1800" spc="-5" dirty="0">
                <a:solidFill>
                  <a:srgbClr val="00AF50"/>
                </a:solidFill>
                <a:latin typeface="Arial"/>
                <a:cs typeface="Arial"/>
              </a:rPr>
              <a:t>a</a:t>
            </a:r>
            <a:r>
              <a:rPr sz="1800" spc="5" dirty="0">
                <a:solidFill>
                  <a:srgbClr val="00AF50"/>
                </a:solidFill>
                <a:latin typeface="Arial"/>
                <a:cs typeface="Arial"/>
              </a:rPr>
              <a:t> </a:t>
            </a:r>
            <a:r>
              <a:rPr sz="1800" dirty="0">
                <a:solidFill>
                  <a:srgbClr val="00AF50"/>
                </a:solidFill>
                <a:latin typeface="Arial"/>
                <a:cs typeface="Arial"/>
              </a:rPr>
              <a:t>party</a:t>
            </a:r>
            <a:r>
              <a:rPr sz="1800" spc="15" dirty="0">
                <a:solidFill>
                  <a:srgbClr val="00AF50"/>
                </a:solidFill>
                <a:latin typeface="Arial"/>
                <a:cs typeface="Arial"/>
              </a:rPr>
              <a:t> </a:t>
            </a:r>
            <a:r>
              <a:rPr sz="1800" spc="-15" dirty="0">
                <a:solidFill>
                  <a:srgbClr val="00AF50"/>
                </a:solidFill>
                <a:latin typeface="Arial"/>
                <a:cs typeface="Arial"/>
              </a:rPr>
              <a:t>will </a:t>
            </a:r>
            <a:r>
              <a:rPr sz="1800" spc="-484" dirty="0">
                <a:solidFill>
                  <a:srgbClr val="00AF50"/>
                </a:solidFill>
                <a:latin typeface="Arial"/>
                <a:cs typeface="Arial"/>
              </a:rPr>
              <a:t> </a:t>
            </a:r>
            <a:r>
              <a:rPr sz="1800" spc="-5" dirty="0">
                <a:solidFill>
                  <a:srgbClr val="00AF50"/>
                </a:solidFill>
                <a:latin typeface="Arial"/>
                <a:cs typeface="Arial"/>
              </a:rPr>
              <a:t>represent</a:t>
            </a:r>
            <a:r>
              <a:rPr sz="1800" spc="15" dirty="0">
                <a:solidFill>
                  <a:srgbClr val="00AF50"/>
                </a:solidFill>
                <a:latin typeface="Arial"/>
                <a:cs typeface="Arial"/>
              </a:rPr>
              <a:t> </a:t>
            </a:r>
            <a:r>
              <a:rPr sz="1800" spc="-5" dirty="0">
                <a:solidFill>
                  <a:srgbClr val="00AF50"/>
                </a:solidFill>
                <a:latin typeface="Arial"/>
                <a:cs typeface="Arial"/>
              </a:rPr>
              <a:t>the</a:t>
            </a:r>
            <a:r>
              <a:rPr sz="1800" dirty="0">
                <a:solidFill>
                  <a:srgbClr val="00AF50"/>
                </a:solidFill>
                <a:latin typeface="Arial"/>
                <a:cs typeface="Arial"/>
              </a:rPr>
              <a:t> party</a:t>
            </a:r>
            <a:r>
              <a:rPr sz="1800" spc="5" dirty="0">
                <a:solidFill>
                  <a:srgbClr val="00AF50"/>
                </a:solidFill>
                <a:latin typeface="Arial"/>
                <a:cs typeface="Arial"/>
              </a:rPr>
              <a:t> </a:t>
            </a:r>
            <a:r>
              <a:rPr sz="1800" spc="-5" dirty="0">
                <a:solidFill>
                  <a:srgbClr val="00AF50"/>
                </a:solidFill>
                <a:latin typeface="Arial"/>
                <a:cs typeface="Arial"/>
              </a:rPr>
              <a:t>in the</a:t>
            </a:r>
            <a:r>
              <a:rPr sz="1800" dirty="0">
                <a:solidFill>
                  <a:srgbClr val="00AF50"/>
                </a:solidFill>
                <a:latin typeface="Arial"/>
                <a:cs typeface="Arial"/>
              </a:rPr>
              <a:t> </a:t>
            </a:r>
            <a:r>
              <a:rPr sz="1800" spc="-5" dirty="0">
                <a:solidFill>
                  <a:srgbClr val="00AF50"/>
                </a:solidFill>
                <a:latin typeface="Arial"/>
                <a:cs typeface="Arial"/>
              </a:rPr>
              <a:t>general</a:t>
            </a:r>
            <a:r>
              <a:rPr sz="1800" spc="20" dirty="0">
                <a:solidFill>
                  <a:srgbClr val="00AF50"/>
                </a:solidFill>
                <a:latin typeface="Arial"/>
                <a:cs typeface="Arial"/>
              </a:rPr>
              <a:t> </a:t>
            </a:r>
            <a:r>
              <a:rPr sz="1800" spc="-5" dirty="0">
                <a:solidFill>
                  <a:srgbClr val="00AF50"/>
                </a:solidFill>
                <a:latin typeface="Arial"/>
                <a:cs typeface="Arial"/>
              </a:rPr>
              <a:t>election.</a:t>
            </a:r>
            <a:endParaRPr sz="1800">
              <a:latin typeface="Arial"/>
              <a:cs typeface="Arial"/>
            </a:endParaRPr>
          </a:p>
          <a:p>
            <a:pPr marL="527685" indent="-515620">
              <a:lnSpc>
                <a:spcPts val="2050"/>
              </a:lnSpc>
              <a:spcBef>
                <a:spcPts val="190"/>
              </a:spcBef>
              <a:buAutoNum type="alphaUcPeriod" startAt="2"/>
              <a:tabLst>
                <a:tab pos="527685" algn="l"/>
                <a:tab pos="528320" algn="l"/>
              </a:tabLst>
            </a:pPr>
            <a:r>
              <a:rPr sz="1800" spc="-5" dirty="0">
                <a:latin typeface="Arial"/>
                <a:cs typeface="Arial"/>
              </a:rPr>
              <a:t>An</a:t>
            </a:r>
            <a:r>
              <a:rPr sz="1800" spc="10" dirty="0">
                <a:latin typeface="Arial"/>
                <a:cs typeface="Arial"/>
              </a:rPr>
              <a:t> </a:t>
            </a:r>
            <a:r>
              <a:rPr sz="1800" spc="-5" dirty="0">
                <a:latin typeface="Arial"/>
                <a:cs typeface="Arial"/>
              </a:rPr>
              <a:t>election</a:t>
            </a:r>
            <a:r>
              <a:rPr sz="1800" spc="25" dirty="0">
                <a:latin typeface="Arial"/>
                <a:cs typeface="Arial"/>
              </a:rPr>
              <a:t> </a:t>
            </a:r>
            <a:r>
              <a:rPr sz="1800" dirty="0">
                <a:latin typeface="Arial"/>
                <a:cs typeface="Arial"/>
              </a:rPr>
              <a:t>that</a:t>
            </a:r>
            <a:r>
              <a:rPr sz="1800" spc="20" dirty="0">
                <a:latin typeface="Arial"/>
                <a:cs typeface="Arial"/>
              </a:rPr>
              <a:t> </a:t>
            </a:r>
            <a:r>
              <a:rPr sz="1800" spc="-15" dirty="0">
                <a:latin typeface="Arial"/>
                <a:cs typeface="Arial"/>
              </a:rPr>
              <a:t>allows</a:t>
            </a:r>
            <a:r>
              <a:rPr sz="1800" spc="65" dirty="0">
                <a:latin typeface="Arial"/>
                <a:cs typeface="Arial"/>
              </a:rPr>
              <a:t> </a:t>
            </a:r>
            <a:r>
              <a:rPr sz="1800" spc="-5" dirty="0">
                <a:latin typeface="Arial"/>
                <a:cs typeface="Arial"/>
              </a:rPr>
              <a:t>citizens</a:t>
            </a:r>
            <a:r>
              <a:rPr sz="1800" spc="30" dirty="0">
                <a:latin typeface="Arial"/>
                <a:cs typeface="Arial"/>
              </a:rPr>
              <a:t> </a:t>
            </a:r>
            <a:r>
              <a:rPr sz="1800" dirty="0">
                <a:latin typeface="Arial"/>
                <a:cs typeface="Arial"/>
              </a:rPr>
              <a:t>to</a:t>
            </a:r>
            <a:r>
              <a:rPr sz="1800" spc="10" dirty="0">
                <a:latin typeface="Arial"/>
                <a:cs typeface="Arial"/>
              </a:rPr>
              <a:t> </a:t>
            </a:r>
            <a:r>
              <a:rPr sz="1800" spc="-5" dirty="0">
                <a:latin typeface="Arial"/>
                <a:cs typeface="Arial"/>
              </a:rPr>
              <a:t>propose</a:t>
            </a:r>
            <a:r>
              <a:rPr sz="1800" spc="25" dirty="0">
                <a:latin typeface="Arial"/>
                <a:cs typeface="Arial"/>
              </a:rPr>
              <a:t> </a:t>
            </a:r>
            <a:r>
              <a:rPr sz="1800" spc="-5" dirty="0">
                <a:latin typeface="Arial"/>
                <a:cs typeface="Arial"/>
              </a:rPr>
              <a:t>legislation</a:t>
            </a:r>
            <a:r>
              <a:rPr sz="1800" spc="35" dirty="0">
                <a:latin typeface="Arial"/>
                <a:cs typeface="Arial"/>
              </a:rPr>
              <a:t> </a:t>
            </a:r>
            <a:r>
              <a:rPr sz="1800" spc="-5" dirty="0">
                <a:latin typeface="Arial"/>
                <a:cs typeface="Arial"/>
              </a:rPr>
              <a:t>or</a:t>
            </a:r>
            <a:r>
              <a:rPr sz="1800" spc="20" dirty="0">
                <a:latin typeface="Arial"/>
                <a:cs typeface="Arial"/>
              </a:rPr>
              <a:t> </a:t>
            </a:r>
            <a:r>
              <a:rPr sz="1800" dirty="0">
                <a:latin typeface="Arial"/>
                <a:cs typeface="Arial"/>
              </a:rPr>
              <a:t>state</a:t>
            </a:r>
            <a:r>
              <a:rPr sz="1800" spc="15" dirty="0">
                <a:latin typeface="Arial"/>
                <a:cs typeface="Arial"/>
              </a:rPr>
              <a:t> </a:t>
            </a:r>
            <a:r>
              <a:rPr sz="1800" spc="-5" dirty="0">
                <a:latin typeface="Arial"/>
                <a:cs typeface="Arial"/>
              </a:rPr>
              <a:t>constitutional</a:t>
            </a:r>
            <a:endParaRPr sz="1800">
              <a:latin typeface="Arial"/>
              <a:cs typeface="Arial"/>
            </a:endParaRPr>
          </a:p>
          <a:p>
            <a:pPr marL="527685">
              <a:lnSpc>
                <a:spcPts val="2050"/>
              </a:lnSpc>
            </a:pPr>
            <a:r>
              <a:rPr sz="1800" spc="-5" dirty="0">
                <a:latin typeface="Arial"/>
                <a:cs typeface="Arial"/>
              </a:rPr>
              <a:t>amendments</a:t>
            </a:r>
            <a:r>
              <a:rPr sz="1800" spc="20" dirty="0">
                <a:latin typeface="Arial"/>
                <a:cs typeface="Arial"/>
              </a:rPr>
              <a:t> </a:t>
            </a:r>
            <a:r>
              <a:rPr sz="1800" dirty="0">
                <a:latin typeface="Arial"/>
                <a:cs typeface="Arial"/>
              </a:rPr>
              <a:t>by </a:t>
            </a:r>
            <a:r>
              <a:rPr sz="1800" spc="-5" dirty="0">
                <a:latin typeface="Arial"/>
                <a:cs typeface="Arial"/>
              </a:rPr>
              <a:t>submitting</a:t>
            </a:r>
            <a:r>
              <a:rPr sz="1800" spc="15" dirty="0">
                <a:latin typeface="Arial"/>
                <a:cs typeface="Arial"/>
              </a:rPr>
              <a:t> </a:t>
            </a:r>
            <a:r>
              <a:rPr sz="1800" dirty="0">
                <a:latin typeface="Arial"/>
                <a:cs typeface="Arial"/>
              </a:rPr>
              <a:t>them to</a:t>
            </a:r>
            <a:r>
              <a:rPr sz="1800" spc="5" dirty="0">
                <a:latin typeface="Arial"/>
                <a:cs typeface="Arial"/>
              </a:rPr>
              <a:t> </a:t>
            </a:r>
            <a:r>
              <a:rPr sz="1800" dirty="0">
                <a:latin typeface="Arial"/>
                <a:cs typeface="Arial"/>
              </a:rPr>
              <a:t>the</a:t>
            </a:r>
            <a:r>
              <a:rPr sz="1800" spc="-10" dirty="0">
                <a:latin typeface="Arial"/>
                <a:cs typeface="Arial"/>
              </a:rPr>
              <a:t> </a:t>
            </a:r>
            <a:r>
              <a:rPr sz="1800" dirty="0">
                <a:latin typeface="Arial"/>
                <a:cs typeface="Arial"/>
              </a:rPr>
              <a:t>electorate</a:t>
            </a:r>
            <a:r>
              <a:rPr sz="1800" spc="15" dirty="0">
                <a:latin typeface="Arial"/>
                <a:cs typeface="Arial"/>
              </a:rPr>
              <a:t> </a:t>
            </a:r>
            <a:r>
              <a:rPr sz="1800" dirty="0">
                <a:latin typeface="Arial"/>
                <a:cs typeface="Arial"/>
              </a:rPr>
              <a:t>for</a:t>
            </a:r>
            <a:r>
              <a:rPr sz="1800" spc="5" dirty="0">
                <a:latin typeface="Arial"/>
                <a:cs typeface="Arial"/>
              </a:rPr>
              <a:t> </a:t>
            </a:r>
            <a:r>
              <a:rPr sz="1800" spc="-5" dirty="0">
                <a:latin typeface="Arial"/>
                <a:cs typeface="Arial"/>
              </a:rPr>
              <a:t>popular</a:t>
            </a:r>
            <a:r>
              <a:rPr sz="1800" spc="20" dirty="0">
                <a:latin typeface="Arial"/>
                <a:cs typeface="Arial"/>
              </a:rPr>
              <a:t> </a:t>
            </a:r>
            <a:r>
              <a:rPr sz="1800" dirty="0">
                <a:latin typeface="Arial"/>
                <a:cs typeface="Arial"/>
              </a:rPr>
              <a:t>vote.</a:t>
            </a:r>
            <a:endParaRPr sz="1800">
              <a:latin typeface="Arial"/>
              <a:cs typeface="Arial"/>
            </a:endParaRPr>
          </a:p>
          <a:p>
            <a:pPr marL="527685" marR="373380" indent="-515620">
              <a:lnSpc>
                <a:spcPts val="1939"/>
              </a:lnSpc>
              <a:spcBef>
                <a:spcPts val="470"/>
              </a:spcBef>
              <a:buAutoNum type="alphaUcPeriod" startAt="4"/>
              <a:tabLst>
                <a:tab pos="527685" algn="l"/>
                <a:tab pos="528320" algn="l"/>
              </a:tabLst>
            </a:pPr>
            <a:r>
              <a:rPr sz="1800" spc="-5" dirty="0">
                <a:latin typeface="Arial"/>
                <a:cs typeface="Arial"/>
              </a:rPr>
              <a:t>An</a:t>
            </a:r>
            <a:r>
              <a:rPr sz="1800" spc="10" dirty="0">
                <a:latin typeface="Arial"/>
                <a:cs typeface="Arial"/>
              </a:rPr>
              <a:t> </a:t>
            </a:r>
            <a:r>
              <a:rPr sz="1800" spc="-5" dirty="0">
                <a:latin typeface="Arial"/>
                <a:cs typeface="Arial"/>
              </a:rPr>
              <a:t>election</a:t>
            </a:r>
            <a:r>
              <a:rPr sz="1800" spc="20" dirty="0">
                <a:latin typeface="Arial"/>
                <a:cs typeface="Arial"/>
              </a:rPr>
              <a:t> </a:t>
            </a:r>
            <a:r>
              <a:rPr sz="1800" spc="-10" dirty="0">
                <a:latin typeface="Arial"/>
                <a:cs typeface="Arial"/>
              </a:rPr>
              <a:t>whereby</a:t>
            </a:r>
            <a:r>
              <a:rPr sz="1800" spc="65" dirty="0">
                <a:latin typeface="Arial"/>
                <a:cs typeface="Arial"/>
              </a:rPr>
              <a:t> </a:t>
            </a:r>
            <a:r>
              <a:rPr sz="1800" spc="-5" dirty="0">
                <a:latin typeface="Arial"/>
                <a:cs typeface="Arial"/>
              </a:rPr>
              <a:t>the</a:t>
            </a:r>
            <a:r>
              <a:rPr sz="1800" spc="10" dirty="0">
                <a:latin typeface="Arial"/>
                <a:cs typeface="Arial"/>
              </a:rPr>
              <a:t> </a:t>
            </a:r>
            <a:r>
              <a:rPr sz="1800" dirty="0">
                <a:latin typeface="Arial"/>
                <a:cs typeface="Arial"/>
              </a:rPr>
              <a:t>state</a:t>
            </a:r>
            <a:r>
              <a:rPr sz="1800" spc="10" dirty="0">
                <a:latin typeface="Arial"/>
                <a:cs typeface="Arial"/>
              </a:rPr>
              <a:t> </a:t>
            </a:r>
            <a:r>
              <a:rPr sz="1800" spc="-5" dirty="0">
                <a:latin typeface="Arial"/>
                <a:cs typeface="Arial"/>
              </a:rPr>
              <a:t>legislature</a:t>
            </a:r>
            <a:r>
              <a:rPr sz="1800" spc="40" dirty="0">
                <a:latin typeface="Arial"/>
                <a:cs typeface="Arial"/>
              </a:rPr>
              <a:t> </a:t>
            </a:r>
            <a:r>
              <a:rPr sz="1800" dirty="0">
                <a:latin typeface="Arial"/>
                <a:cs typeface="Arial"/>
              </a:rPr>
              <a:t>submits</a:t>
            </a:r>
            <a:r>
              <a:rPr sz="1800" spc="30" dirty="0">
                <a:latin typeface="Arial"/>
                <a:cs typeface="Arial"/>
              </a:rPr>
              <a:t> </a:t>
            </a:r>
            <a:r>
              <a:rPr sz="1800" spc="-5" dirty="0">
                <a:latin typeface="Arial"/>
                <a:cs typeface="Arial"/>
              </a:rPr>
              <a:t>proposed</a:t>
            </a:r>
            <a:r>
              <a:rPr sz="1800" spc="20" dirty="0">
                <a:latin typeface="Arial"/>
                <a:cs typeface="Arial"/>
              </a:rPr>
              <a:t> </a:t>
            </a:r>
            <a:r>
              <a:rPr sz="1800" spc="-5" dirty="0">
                <a:latin typeface="Arial"/>
                <a:cs typeface="Arial"/>
              </a:rPr>
              <a:t>legislation</a:t>
            </a:r>
            <a:r>
              <a:rPr sz="1800" spc="40" dirty="0">
                <a:latin typeface="Arial"/>
                <a:cs typeface="Arial"/>
              </a:rPr>
              <a:t> </a:t>
            </a:r>
            <a:r>
              <a:rPr sz="1800" spc="-5" dirty="0">
                <a:latin typeface="Arial"/>
                <a:cs typeface="Arial"/>
              </a:rPr>
              <a:t>or </a:t>
            </a:r>
            <a:r>
              <a:rPr sz="1800" spc="-484" dirty="0">
                <a:latin typeface="Arial"/>
                <a:cs typeface="Arial"/>
              </a:rPr>
              <a:t> </a:t>
            </a:r>
            <a:r>
              <a:rPr sz="1800" dirty="0">
                <a:latin typeface="Arial"/>
                <a:cs typeface="Arial"/>
              </a:rPr>
              <a:t>state</a:t>
            </a:r>
            <a:r>
              <a:rPr sz="1800" spc="5" dirty="0">
                <a:latin typeface="Arial"/>
                <a:cs typeface="Arial"/>
              </a:rPr>
              <a:t> </a:t>
            </a:r>
            <a:r>
              <a:rPr sz="1800" spc="-5" dirty="0">
                <a:latin typeface="Arial"/>
                <a:cs typeface="Arial"/>
              </a:rPr>
              <a:t>constitutional</a:t>
            </a:r>
            <a:r>
              <a:rPr sz="1800" spc="5" dirty="0">
                <a:latin typeface="Arial"/>
                <a:cs typeface="Arial"/>
              </a:rPr>
              <a:t> </a:t>
            </a:r>
            <a:r>
              <a:rPr sz="1800" spc="-5" dirty="0">
                <a:latin typeface="Arial"/>
                <a:cs typeface="Arial"/>
              </a:rPr>
              <a:t>amendments</a:t>
            </a:r>
            <a:r>
              <a:rPr sz="1800" spc="35" dirty="0">
                <a:latin typeface="Arial"/>
                <a:cs typeface="Arial"/>
              </a:rPr>
              <a:t> </a:t>
            </a:r>
            <a:r>
              <a:rPr sz="1800" dirty="0">
                <a:latin typeface="Arial"/>
                <a:cs typeface="Arial"/>
              </a:rPr>
              <a:t>to</a:t>
            </a:r>
            <a:r>
              <a:rPr sz="1800" spc="-10" dirty="0">
                <a:latin typeface="Arial"/>
                <a:cs typeface="Arial"/>
              </a:rPr>
              <a:t> </a:t>
            </a:r>
            <a:r>
              <a:rPr sz="1800" spc="-5" dirty="0">
                <a:latin typeface="Arial"/>
                <a:cs typeface="Arial"/>
              </a:rPr>
              <a:t>the</a:t>
            </a:r>
            <a:r>
              <a:rPr sz="1800" dirty="0">
                <a:latin typeface="Arial"/>
                <a:cs typeface="Arial"/>
              </a:rPr>
              <a:t> voters</a:t>
            </a:r>
            <a:r>
              <a:rPr sz="1800" spc="10" dirty="0">
                <a:latin typeface="Arial"/>
                <a:cs typeface="Arial"/>
              </a:rPr>
              <a:t> </a:t>
            </a:r>
            <a:r>
              <a:rPr sz="1800" dirty="0">
                <a:latin typeface="Arial"/>
                <a:cs typeface="Arial"/>
              </a:rPr>
              <a:t>for</a:t>
            </a:r>
            <a:r>
              <a:rPr sz="1800" spc="5" dirty="0">
                <a:latin typeface="Arial"/>
                <a:cs typeface="Arial"/>
              </a:rPr>
              <a:t> </a:t>
            </a:r>
            <a:r>
              <a:rPr sz="1800" spc="-5" dirty="0">
                <a:latin typeface="Arial"/>
                <a:cs typeface="Arial"/>
              </a:rPr>
              <a:t>approval.</a:t>
            </a:r>
            <a:endParaRPr sz="1800">
              <a:latin typeface="Arial"/>
              <a:cs typeface="Arial"/>
            </a:endParaRPr>
          </a:p>
          <a:p>
            <a:pPr marL="527685" indent="-515620">
              <a:lnSpc>
                <a:spcPts val="2050"/>
              </a:lnSpc>
              <a:spcBef>
                <a:spcPts val="190"/>
              </a:spcBef>
              <a:buAutoNum type="alphaUcPeriod" startAt="4"/>
              <a:tabLst>
                <a:tab pos="527685" algn="l"/>
                <a:tab pos="528320" algn="l"/>
              </a:tabLst>
            </a:pPr>
            <a:r>
              <a:rPr sz="1800" spc="-5" dirty="0">
                <a:latin typeface="Arial"/>
                <a:cs typeface="Arial"/>
              </a:rPr>
              <a:t>An</a:t>
            </a:r>
            <a:r>
              <a:rPr sz="1800" spc="5" dirty="0">
                <a:latin typeface="Arial"/>
                <a:cs typeface="Arial"/>
              </a:rPr>
              <a:t> </a:t>
            </a:r>
            <a:r>
              <a:rPr sz="1800" spc="-5" dirty="0">
                <a:latin typeface="Arial"/>
                <a:cs typeface="Arial"/>
              </a:rPr>
              <a:t>election</a:t>
            </a:r>
            <a:r>
              <a:rPr sz="1800" spc="20" dirty="0">
                <a:latin typeface="Arial"/>
                <a:cs typeface="Arial"/>
              </a:rPr>
              <a:t> </a:t>
            </a:r>
            <a:r>
              <a:rPr sz="1800" spc="-5" dirty="0">
                <a:latin typeface="Arial"/>
                <a:cs typeface="Arial"/>
              </a:rPr>
              <a:t>in</a:t>
            </a:r>
            <a:r>
              <a:rPr sz="1800" spc="20" dirty="0">
                <a:latin typeface="Arial"/>
                <a:cs typeface="Arial"/>
              </a:rPr>
              <a:t> </a:t>
            </a:r>
            <a:r>
              <a:rPr sz="1800" spc="-15" dirty="0">
                <a:latin typeface="Arial"/>
                <a:cs typeface="Arial"/>
              </a:rPr>
              <a:t>which</a:t>
            </a:r>
            <a:r>
              <a:rPr sz="1800" spc="60" dirty="0">
                <a:latin typeface="Arial"/>
                <a:cs typeface="Arial"/>
              </a:rPr>
              <a:t> </a:t>
            </a:r>
            <a:r>
              <a:rPr sz="1800" spc="-5" dirty="0">
                <a:latin typeface="Arial"/>
                <a:cs typeface="Arial"/>
              </a:rPr>
              <a:t>voters</a:t>
            </a:r>
            <a:r>
              <a:rPr sz="1800" spc="10" dirty="0">
                <a:latin typeface="Arial"/>
                <a:cs typeface="Arial"/>
              </a:rPr>
              <a:t> </a:t>
            </a:r>
            <a:r>
              <a:rPr sz="1800" spc="-5" dirty="0">
                <a:latin typeface="Arial"/>
                <a:cs typeface="Arial"/>
              </a:rPr>
              <a:t>can</a:t>
            </a:r>
            <a:r>
              <a:rPr sz="1800" spc="10" dirty="0">
                <a:latin typeface="Arial"/>
                <a:cs typeface="Arial"/>
              </a:rPr>
              <a:t> </a:t>
            </a:r>
            <a:r>
              <a:rPr sz="1800" dirty="0">
                <a:latin typeface="Arial"/>
                <a:cs typeface="Arial"/>
              </a:rPr>
              <a:t>remove</a:t>
            </a:r>
            <a:r>
              <a:rPr sz="1800" spc="20" dirty="0">
                <a:latin typeface="Arial"/>
                <a:cs typeface="Arial"/>
              </a:rPr>
              <a:t> </a:t>
            </a:r>
            <a:r>
              <a:rPr sz="1800" spc="-5" dirty="0">
                <a:latin typeface="Arial"/>
                <a:cs typeface="Arial"/>
              </a:rPr>
              <a:t>an</a:t>
            </a:r>
            <a:r>
              <a:rPr sz="1800" spc="10" dirty="0">
                <a:latin typeface="Arial"/>
                <a:cs typeface="Arial"/>
              </a:rPr>
              <a:t> </a:t>
            </a:r>
            <a:r>
              <a:rPr sz="1800" spc="-5" dirty="0">
                <a:latin typeface="Arial"/>
                <a:cs typeface="Arial"/>
              </a:rPr>
              <a:t>incumbent</a:t>
            </a:r>
            <a:r>
              <a:rPr sz="1800" spc="25" dirty="0">
                <a:latin typeface="Arial"/>
                <a:cs typeface="Arial"/>
              </a:rPr>
              <a:t> </a:t>
            </a:r>
            <a:r>
              <a:rPr sz="1800" dirty="0">
                <a:latin typeface="Arial"/>
                <a:cs typeface="Arial"/>
              </a:rPr>
              <a:t>from</a:t>
            </a:r>
            <a:r>
              <a:rPr sz="1800" spc="15" dirty="0">
                <a:latin typeface="Arial"/>
                <a:cs typeface="Arial"/>
              </a:rPr>
              <a:t> </a:t>
            </a:r>
            <a:r>
              <a:rPr sz="1800" dirty="0">
                <a:latin typeface="Arial"/>
                <a:cs typeface="Arial"/>
              </a:rPr>
              <a:t>office</a:t>
            </a:r>
            <a:r>
              <a:rPr sz="1800" spc="10" dirty="0">
                <a:latin typeface="Arial"/>
                <a:cs typeface="Arial"/>
              </a:rPr>
              <a:t> </a:t>
            </a:r>
            <a:r>
              <a:rPr sz="1800" spc="-5" dirty="0">
                <a:latin typeface="Arial"/>
                <a:cs typeface="Arial"/>
              </a:rPr>
              <a:t>prior</a:t>
            </a:r>
            <a:r>
              <a:rPr sz="1800" spc="25" dirty="0">
                <a:latin typeface="Arial"/>
                <a:cs typeface="Arial"/>
              </a:rPr>
              <a:t> </a:t>
            </a:r>
            <a:r>
              <a:rPr sz="1800" dirty="0">
                <a:latin typeface="Arial"/>
                <a:cs typeface="Arial"/>
              </a:rPr>
              <a:t>to</a:t>
            </a:r>
            <a:r>
              <a:rPr sz="1800" spc="-5" dirty="0">
                <a:latin typeface="Arial"/>
                <a:cs typeface="Arial"/>
              </a:rPr>
              <a:t> the</a:t>
            </a:r>
            <a:endParaRPr sz="1800">
              <a:latin typeface="Arial"/>
              <a:cs typeface="Arial"/>
            </a:endParaRPr>
          </a:p>
          <a:p>
            <a:pPr marL="527685">
              <a:lnSpc>
                <a:spcPts val="2050"/>
              </a:lnSpc>
            </a:pPr>
            <a:r>
              <a:rPr sz="1800" spc="-10" dirty="0">
                <a:latin typeface="Arial"/>
                <a:cs typeface="Arial"/>
              </a:rPr>
              <a:t>next</a:t>
            </a:r>
            <a:r>
              <a:rPr sz="1800" spc="15" dirty="0">
                <a:latin typeface="Arial"/>
                <a:cs typeface="Arial"/>
              </a:rPr>
              <a:t> </a:t>
            </a:r>
            <a:r>
              <a:rPr sz="1800" spc="-5" dirty="0">
                <a:latin typeface="Arial"/>
                <a:cs typeface="Arial"/>
              </a:rPr>
              <a:t>scheduled</a:t>
            </a:r>
            <a:r>
              <a:rPr sz="1800" spc="15" dirty="0">
                <a:latin typeface="Arial"/>
                <a:cs typeface="Arial"/>
              </a:rPr>
              <a:t> </a:t>
            </a:r>
            <a:r>
              <a:rPr sz="1800" spc="-5" dirty="0">
                <a:latin typeface="Arial"/>
                <a:cs typeface="Arial"/>
              </a:rPr>
              <a:t>election.</a:t>
            </a:r>
            <a:endParaRPr sz="1800">
              <a:latin typeface="Arial"/>
              <a:cs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p:nvPr/>
        </p:nvSpPr>
        <p:spPr>
          <a:xfrm>
            <a:off x="0" y="3886200"/>
            <a:ext cx="9144000" cy="1257300"/>
          </a:xfrm>
          <a:custGeom>
            <a:avLst/>
            <a:gdLst/>
            <a:ahLst/>
            <a:cxnLst/>
            <a:rect l="l" t="t" r="r" b="b"/>
            <a:pathLst>
              <a:path w="9144000" h="1257300">
                <a:moveTo>
                  <a:pt x="9144000" y="0"/>
                </a:moveTo>
                <a:lnTo>
                  <a:pt x="0" y="0"/>
                </a:lnTo>
                <a:lnTo>
                  <a:pt x="0" y="1257298"/>
                </a:lnTo>
                <a:lnTo>
                  <a:pt x="9144000" y="1257298"/>
                </a:lnTo>
                <a:lnTo>
                  <a:pt x="914400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170329" y="4085095"/>
            <a:ext cx="8991600" cy="84382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Arial"/>
                <a:ea typeface="+mn-ea"/>
                <a:cs typeface="Arial"/>
              </a:rPr>
              <a:t>5.8 </a:t>
            </a:r>
            <a:r>
              <a:rPr kumimoji="0" sz="5400" b="1" i="0" u="none" strike="noStrike" kern="1200" cap="none" spc="0" normalizeH="0" baseline="0" noProof="0" dirty="0">
                <a:ln>
                  <a:noFill/>
                </a:ln>
                <a:solidFill>
                  <a:srgbClr val="FFFF00"/>
                </a:solidFill>
                <a:effectLst/>
                <a:uLnTx/>
                <a:uFillTx/>
                <a:latin typeface="Arial"/>
                <a:ea typeface="+mn-ea"/>
                <a:cs typeface="Arial"/>
              </a:rPr>
              <a:t>The</a:t>
            </a:r>
            <a:r>
              <a:rPr kumimoji="0" sz="5400" b="1" i="0" u="none" strike="noStrike" kern="1200" cap="none" spc="-20" normalizeH="0" baseline="0" noProof="0" dirty="0">
                <a:ln>
                  <a:noFill/>
                </a:ln>
                <a:solidFill>
                  <a:srgbClr val="FFFF00"/>
                </a:solidFill>
                <a:effectLst/>
                <a:uLnTx/>
                <a:uFillTx/>
                <a:latin typeface="Arial"/>
                <a:ea typeface="+mn-ea"/>
                <a:cs typeface="Arial"/>
              </a:rPr>
              <a:t> </a:t>
            </a:r>
            <a:r>
              <a:rPr kumimoji="0" sz="5400" b="1" i="0" u="none" strike="noStrike" kern="1200" cap="none" spc="-5" normalizeH="0" baseline="0" noProof="0" dirty="0">
                <a:ln>
                  <a:noFill/>
                </a:ln>
                <a:solidFill>
                  <a:srgbClr val="FFFF00"/>
                </a:solidFill>
                <a:effectLst/>
                <a:uLnTx/>
                <a:uFillTx/>
                <a:latin typeface="Arial"/>
                <a:ea typeface="+mn-ea"/>
                <a:cs typeface="Arial"/>
              </a:rPr>
              <a:t>Electoral</a:t>
            </a:r>
            <a:r>
              <a:rPr kumimoji="0" sz="5400" b="1" i="0" u="none" strike="noStrike" kern="1200" cap="none" spc="-15" normalizeH="0" baseline="0" noProof="0" dirty="0">
                <a:ln>
                  <a:noFill/>
                </a:ln>
                <a:solidFill>
                  <a:srgbClr val="FFFF00"/>
                </a:solidFill>
                <a:effectLst/>
                <a:uLnTx/>
                <a:uFillTx/>
                <a:latin typeface="Arial"/>
                <a:ea typeface="+mn-ea"/>
                <a:cs typeface="Arial"/>
              </a:rPr>
              <a:t> </a:t>
            </a:r>
            <a:r>
              <a:rPr kumimoji="0" sz="5400" b="1" i="0" u="none" strike="noStrike" kern="1200" cap="none" spc="-5" normalizeH="0" baseline="0" noProof="0" dirty="0">
                <a:ln>
                  <a:noFill/>
                </a:ln>
                <a:solidFill>
                  <a:srgbClr val="FFFF00"/>
                </a:solidFill>
                <a:effectLst/>
                <a:uLnTx/>
                <a:uFillTx/>
                <a:latin typeface="Arial"/>
                <a:ea typeface="+mn-ea"/>
                <a:cs typeface="Arial"/>
              </a:rPr>
              <a:t>College</a:t>
            </a:r>
            <a:endParaRPr kumimoji="0" sz="5400" b="0" i="0" u="none" strike="noStrike" kern="1200" cap="none" spc="0" normalizeH="0" baseline="0" noProof="0" dirty="0">
              <a:ln>
                <a:noFill/>
              </a:ln>
              <a:solidFill>
                <a:prstClr val="black"/>
              </a:solidFill>
              <a:effectLst/>
              <a:uLnTx/>
              <a:uFillTx/>
              <a:latin typeface="Arial"/>
              <a:ea typeface="+mn-ea"/>
              <a:cs typeface="Arial"/>
            </a:endParaRPr>
          </a:p>
        </p:txBody>
      </p:sp>
      <p:pic>
        <p:nvPicPr>
          <p:cNvPr id="8" name="object 8"/>
          <p:cNvPicPr/>
          <p:nvPr/>
        </p:nvPicPr>
        <p:blipFill>
          <a:blip r:embed="rId2" cstate="print"/>
          <a:stretch>
            <a:fillRect/>
          </a:stretch>
        </p:blipFill>
        <p:spPr>
          <a:xfrm>
            <a:off x="0" y="0"/>
            <a:ext cx="9144000" cy="38862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08C9AA-90D2-4BF8-B86F-ADB7E185F798}"/>
              </a:ext>
            </a:extLst>
          </p:cNvPr>
          <p:cNvSpPr txBox="1"/>
          <p:nvPr/>
        </p:nvSpPr>
        <p:spPr>
          <a:xfrm>
            <a:off x="0" y="-14079"/>
            <a:ext cx="9144000" cy="553998"/>
          </a:xfrm>
          <a:prstGeom prst="rect">
            <a:avLst/>
          </a:prstGeom>
          <a:gradFill>
            <a:gsLst>
              <a:gs pos="0">
                <a:schemeClr val="tx2">
                  <a:lumMod val="50000"/>
                </a:schemeClr>
              </a:gs>
              <a:gs pos="35000">
                <a:schemeClr val="tx2">
                  <a:lumMod val="75000"/>
                </a:schemeClr>
              </a:gs>
              <a:gs pos="100000">
                <a:schemeClr val="tx2">
                  <a:lumMod val="60000"/>
                  <a:lumOff val="40000"/>
                </a:schemeClr>
              </a:gs>
            </a:gsLst>
          </a:gradFill>
          <a:ln>
            <a:solidFill>
              <a:schemeClr val="tx2">
                <a:lumMod val="50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a:ea typeface="+mn-ea"/>
                <a:cs typeface="+mn-cs"/>
              </a:rPr>
              <a:t>TOPIC 5.8 Electing a President The Electoral College</a:t>
            </a: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Connector 11">
            <a:extLst>
              <a:ext uri="{FF2B5EF4-FFF2-40B4-BE49-F238E27FC236}">
                <a16:creationId xmlns:a16="http://schemas.microsoft.com/office/drawing/2014/main" id="{769E89F6-504E-424B-84CA-4337C9B2CECA}"/>
              </a:ext>
            </a:extLst>
          </p:cNvPr>
          <p:cNvCxnSpPr>
            <a:cxnSpLocks/>
          </p:cNvCxnSpPr>
          <p:nvPr/>
        </p:nvCxnSpPr>
        <p:spPr>
          <a:xfrm>
            <a:off x="2743200" y="1208288"/>
            <a:ext cx="0" cy="3878062"/>
          </a:xfrm>
          <a:prstGeom prst="line">
            <a:avLst/>
          </a:prstGeom>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9453EE3A-F8B1-4EB6-AB9E-14A132CC8F65}"/>
              </a:ext>
            </a:extLst>
          </p:cNvPr>
          <p:cNvSpPr txBox="1"/>
          <p:nvPr/>
        </p:nvSpPr>
        <p:spPr>
          <a:xfrm>
            <a:off x="0" y="534543"/>
            <a:ext cx="9144000" cy="646331"/>
          </a:xfrm>
          <a:prstGeom prst="rect">
            <a:avLst/>
          </a:prstGeom>
          <a:noFill/>
        </p:spPr>
        <p:txBody>
          <a:bodyPr wrap="square">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The impact of federal policies on campaigning and electoral rules continues to be contested by both sides of the political spectrum</a:t>
            </a:r>
          </a:p>
        </p:txBody>
      </p:sp>
      <p:sp>
        <p:nvSpPr>
          <p:cNvPr id="10" name="TextBox 9">
            <a:extLst>
              <a:ext uri="{FF2B5EF4-FFF2-40B4-BE49-F238E27FC236}">
                <a16:creationId xmlns:a16="http://schemas.microsoft.com/office/drawing/2014/main" id="{28422A9C-7E26-BF67-9A32-21854A927B8D}"/>
              </a:ext>
            </a:extLst>
          </p:cNvPr>
          <p:cNvSpPr txBox="1"/>
          <p:nvPr/>
        </p:nvSpPr>
        <p:spPr>
          <a:xfrm>
            <a:off x="20064" y="3333750"/>
            <a:ext cx="2608773"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Explain how the Electoral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College facilitates and/or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impedes democracy.</a:t>
            </a:r>
          </a:p>
        </p:txBody>
      </p:sp>
      <p:sp>
        <p:nvSpPr>
          <p:cNvPr id="11" name="TextBox 10">
            <a:extLst>
              <a:ext uri="{FF2B5EF4-FFF2-40B4-BE49-F238E27FC236}">
                <a16:creationId xmlns:a16="http://schemas.microsoft.com/office/drawing/2014/main" id="{5E44DDB0-D8F3-8DFF-D0FE-A73F48BB40AB}"/>
              </a:ext>
            </a:extLst>
          </p:cNvPr>
          <p:cNvSpPr txBox="1"/>
          <p:nvPr/>
        </p:nvSpPr>
        <p:spPr>
          <a:xfrm>
            <a:off x="2819399" y="3333750"/>
            <a:ext cx="6324597"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The winner-take-all allocation of votes per state (except Maine and Nebraska) under the setup of the Electoral College compared with the national popular vote for president raises questions about whether the Electoral College facilitates or impedes democracy</a:t>
            </a:r>
          </a:p>
        </p:txBody>
      </p:sp>
    </p:spTree>
    <p:extLst>
      <p:ext uri="{BB962C8B-B14F-4D97-AF65-F5344CB8AC3E}">
        <p14:creationId xmlns:p14="http://schemas.microsoft.com/office/powerpoint/2010/main" val="24815795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5240"/>
            <a:ext cx="9144000" cy="600710"/>
          </a:xfrm>
          <a:custGeom>
            <a:avLst/>
            <a:gdLst/>
            <a:ahLst/>
            <a:cxnLst/>
            <a:rect l="l" t="t" r="r" b="b"/>
            <a:pathLst>
              <a:path w="9144000" h="600710">
                <a:moveTo>
                  <a:pt x="9144000" y="0"/>
                </a:moveTo>
                <a:lnTo>
                  <a:pt x="0" y="0"/>
                </a:lnTo>
                <a:lnTo>
                  <a:pt x="0" y="600455"/>
                </a:lnTo>
                <a:lnTo>
                  <a:pt x="9144000" y="600455"/>
                </a:lnTo>
                <a:lnTo>
                  <a:pt x="9144000" y="0"/>
                </a:lnTo>
                <a:close/>
              </a:path>
            </a:pathLst>
          </a:custGeom>
          <a:solidFill>
            <a:srgbClr val="24406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2540889" y="36703"/>
            <a:ext cx="4063365" cy="528320"/>
          </a:xfrm>
          <a:prstGeom prst="rect">
            <a:avLst/>
          </a:prstGeom>
        </p:spPr>
        <p:txBody>
          <a:bodyPr vert="horz" wrap="square" lIns="0" tIns="12700" rIns="0" bIns="0" rtlCol="0">
            <a:spAutoFit/>
          </a:bodyPr>
          <a:lstStyle/>
          <a:p>
            <a:pPr marL="12700">
              <a:lnSpc>
                <a:spcPct val="100000"/>
              </a:lnSpc>
              <a:spcBef>
                <a:spcPts val="100"/>
              </a:spcBef>
            </a:pPr>
            <a:r>
              <a:rPr sz="3300" b="1" spc="-5" dirty="0">
                <a:solidFill>
                  <a:srgbClr val="FFFFFF"/>
                </a:solidFill>
                <a:latin typeface="Cambria"/>
                <a:cs typeface="Cambria"/>
              </a:rPr>
              <a:t>The</a:t>
            </a:r>
            <a:r>
              <a:rPr sz="3300" b="1" spc="-15" dirty="0">
                <a:solidFill>
                  <a:srgbClr val="FFFFFF"/>
                </a:solidFill>
                <a:latin typeface="Cambria"/>
                <a:cs typeface="Cambria"/>
              </a:rPr>
              <a:t> Electoral</a:t>
            </a:r>
            <a:r>
              <a:rPr sz="3300" b="1" spc="-50" dirty="0">
                <a:solidFill>
                  <a:srgbClr val="FFFFFF"/>
                </a:solidFill>
                <a:latin typeface="Cambria"/>
                <a:cs typeface="Cambria"/>
              </a:rPr>
              <a:t> </a:t>
            </a:r>
            <a:r>
              <a:rPr sz="3300" b="1" spc="-10" dirty="0">
                <a:solidFill>
                  <a:srgbClr val="FFFFFF"/>
                </a:solidFill>
                <a:latin typeface="Cambria"/>
                <a:cs typeface="Cambria"/>
              </a:rPr>
              <a:t>College</a:t>
            </a:r>
            <a:endParaRPr sz="3300">
              <a:latin typeface="Cambria"/>
              <a:cs typeface="Cambria"/>
            </a:endParaRPr>
          </a:p>
        </p:txBody>
      </p:sp>
      <p:sp>
        <p:nvSpPr>
          <p:cNvPr id="4" name="object 4"/>
          <p:cNvSpPr txBox="1"/>
          <p:nvPr/>
        </p:nvSpPr>
        <p:spPr>
          <a:xfrm>
            <a:off x="22555" y="641350"/>
            <a:ext cx="6293485" cy="4113529"/>
          </a:xfrm>
          <a:prstGeom prst="rect">
            <a:avLst/>
          </a:prstGeom>
        </p:spPr>
        <p:txBody>
          <a:bodyPr vert="horz" wrap="square" lIns="0" tIns="13335" rIns="0" bIns="0" rtlCol="0">
            <a:spAutoFit/>
          </a:bodyPr>
          <a:lstStyle/>
          <a:p>
            <a:pPr marL="76200" marR="246379" lvl="0" indent="0" algn="l" defTabSz="914400" rtl="0" eaLnBrk="1" fontAlgn="auto" latinLnBrk="0" hangingPunct="1">
              <a:lnSpc>
                <a:spcPct val="100000"/>
              </a:lnSpc>
              <a:spcBef>
                <a:spcPts val="105"/>
              </a:spcBef>
              <a:spcAft>
                <a:spcPts val="0"/>
              </a:spcAft>
              <a:buClrTx/>
              <a:buSzTx/>
              <a:buFontTx/>
              <a:buNone/>
              <a:tabLst/>
              <a:defRPr/>
            </a:pPr>
            <a:r>
              <a:rPr kumimoji="0" sz="2000" b="1" i="0" u="none" strike="noStrike" kern="1200" cap="none" spc="-60" normalizeH="0" baseline="0" noProof="0" dirty="0">
                <a:ln>
                  <a:noFill/>
                </a:ln>
                <a:solidFill>
                  <a:prstClr val="black"/>
                </a:solidFill>
                <a:effectLst/>
                <a:uLnTx/>
                <a:uFillTx/>
                <a:latin typeface="Cambria"/>
                <a:ea typeface="+mn-ea"/>
                <a:cs typeface="Cambria"/>
              </a:rPr>
              <a:t>You</a:t>
            </a:r>
            <a:r>
              <a:rPr kumimoji="0" sz="2000" b="1" i="0" u="none" strike="noStrike" kern="1200" cap="none" spc="0" normalizeH="0" baseline="0" noProof="0" dirty="0">
                <a:ln>
                  <a:noFill/>
                </a:ln>
                <a:solidFill>
                  <a:prstClr val="black"/>
                </a:solidFill>
                <a:effectLst/>
                <a:uLnTx/>
                <a:uFillTx/>
                <a:latin typeface="Cambria"/>
                <a:ea typeface="+mn-ea"/>
                <a:cs typeface="Cambria"/>
              </a:rPr>
              <a:t> </a:t>
            </a:r>
            <a:r>
              <a:rPr kumimoji="0" sz="2000" b="1" i="0" u="none" strike="noStrike" kern="1200" cap="none" spc="-30" normalizeH="0" baseline="0" noProof="0" dirty="0">
                <a:ln>
                  <a:noFill/>
                </a:ln>
                <a:solidFill>
                  <a:prstClr val="black"/>
                </a:solidFill>
                <a:effectLst/>
                <a:uLnTx/>
                <a:uFillTx/>
                <a:latin typeface="Cambria"/>
                <a:ea typeface="+mn-ea"/>
                <a:cs typeface="Cambria"/>
              </a:rPr>
              <a:t>have</a:t>
            </a:r>
            <a:r>
              <a:rPr kumimoji="0" sz="2000" b="1" i="0" u="none" strike="noStrike" kern="1200" cap="none" spc="-15" normalizeH="0" baseline="0" noProof="0" dirty="0">
                <a:ln>
                  <a:noFill/>
                </a:ln>
                <a:solidFill>
                  <a:prstClr val="black"/>
                </a:solidFill>
                <a:effectLst/>
                <a:uLnTx/>
                <a:uFillTx/>
                <a:latin typeface="Cambria"/>
                <a:ea typeface="+mn-ea"/>
                <a:cs typeface="Cambria"/>
              </a:rPr>
              <a:t> </a:t>
            </a:r>
            <a:r>
              <a:rPr kumimoji="0" sz="2000" b="1" i="0" u="none" strike="noStrike" kern="1200" cap="none" spc="-20" normalizeH="0" baseline="0" noProof="0" dirty="0">
                <a:ln>
                  <a:noFill/>
                </a:ln>
                <a:solidFill>
                  <a:prstClr val="black"/>
                </a:solidFill>
                <a:effectLst/>
                <a:uLnTx/>
                <a:uFillTx/>
                <a:latin typeface="Cambria"/>
                <a:ea typeface="+mn-ea"/>
                <a:cs typeface="Cambria"/>
              </a:rPr>
              <a:t>arrived</a:t>
            </a:r>
            <a:r>
              <a:rPr kumimoji="0" sz="2000" b="1" i="0" u="none" strike="noStrike" kern="1200" cap="none" spc="-15" normalizeH="0" baseline="0" noProof="0" dirty="0">
                <a:ln>
                  <a:noFill/>
                </a:ln>
                <a:solidFill>
                  <a:prstClr val="black"/>
                </a:solidFill>
                <a:effectLst/>
                <a:uLnTx/>
                <a:uFillTx/>
                <a:latin typeface="Cambria"/>
                <a:ea typeface="+mn-ea"/>
                <a:cs typeface="Cambria"/>
              </a:rPr>
              <a:t> </a:t>
            </a:r>
            <a:r>
              <a:rPr kumimoji="0" sz="2000" b="1" i="0" u="none" strike="noStrike" kern="1200" cap="none" spc="-5" normalizeH="0" baseline="0" noProof="0" dirty="0">
                <a:ln>
                  <a:noFill/>
                </a:ln>
                <a:solidFill>
                  <a:prstClr val="black"/>
                </a:solidFill>
                <a:effectLst/>
                <a:uLnTx/>
                <a:uFillTx/>
                <a:latin typeface="Cambria"/>
                <a:ea typeface="+mn-ea"/>
                <a:cs typeface="Cambria"/>
              </a:rPr>
              <a:t>at</a:t>
            </a:r>
            <a:r>
              <a:rPr kumimoji="0" sz="2000" b="1" i="0" u="none" strike="noStrike" kern="1200" cap="none" spc="-10" normalizeH="0" baseline="0" noProof="0" dirty="0">
                <a:ln>
                  <a:noFill/>
                </a:ln>
                <a:solidFill>
                  <a:prstClr val="black"/>
                </a:solidFill>
                <a:effectLst/>
                <a:uLnTx/>
                <a:uFillTx/>
                <a:latin typeface="Cambria"/>
                <a:ea typeface="+mn-ea"/>
                <a:cs typeface="Cambria"/>
              </a:rPr>
              <a:t> </a:t>
            </a:r>
            <a:r>
              <a:rPr kumimoji="0" sz="2000" b="1" i="0" u="none" strike="noStrike" kern="1200" cap="none" spc="-5" normalizeH="0" baseline="0" noProof="0" dirty="0">
                <a:ln>
                  <a:noFill/>
                </a:ln>
                <a:solidFill>
                  <a:prstClr val="black"/>
                </a:solidFill>
                <a:effectLst/>
                <a:uLnTx/>
                <a:uFillTx/>
                <a:latin typeface="Cambria"/>
                <a:ea typeface="+mn-ea"/>
                <a:cs typeface="Cambria"/>
              </a:rPr>
              <a:t>one of</a:t>
            </a:r>
            <a:r>
              <a:rPr kumimoji="0" sz="2000" b="1" i="0" u="none" strike="noStrike" kern="1200" cap="none" spc="-15" normalizeH="0" baseline="0" noProof="0" dirty="0">
                <a:ln>
                  <a:noFill/>
                </a:ln>
                <a:solidFill>
                  <a:prstClr val="black"/>
                </a:solidFill>
                <a:effectLst/>
                <a:uLnTx/>
                <a:uFillTx/>
                <a:latin typeface="Cambria"/>
                <a:ea typeface="+mn-ea"/>
                <a:cs typeface="Cambria"/>
              </a:rPr>
              <a:t> </a:t>
            </a:r>
            <a:r>
              <a:rPr kumimoji="0" sz="2000" b="1" i="0" u="none" strike="noStrike" kern="1200" cap="none" spc="0" normalizeH="0" baseline="0" noProof="0" dirty="0">
                <a:ln>
                  <a:noFill/>
                </a:ln>
                <a:solidFill>
                  <a:prstClr val="black"/>
                </a:solidFill>
                <a:effectLst/>
                <a:uLnTx/>
                <a:uFillTx/>
                <a:latin typeface="Cambria"/>
                <a:ea typeface="+mn-ea"/>
                <a:cs typeface="Cambria"/>
              </a:rPr>
              <a:t>the</a:t>
            </a:r>
            <a:r>
              <a:rPr kumimoji="0" sz="2000" b="1" i="0" u="none" strike="noStrike" kern="1200" cap="none" spc="-30" normalizeH="0" baseline="0" noProof="0" dirty="0">
                <a:ln>
                  <a:noFill/>
                </a:ln>
                <a:solidFill>
                  <a:prstClr val="black"/>
                </a:solidFill>
                <a:effectLst/>
                <a:uLnTx/>
                <a:uFillTx/>
                <a:latin typeface="Cambria"/>
                <a:ea typeface="+mn-ea"/>
                <a:cs typeface="Cambria"/>
              </a:rPr>
              <a:t> </a:t>
            </a:r>
            <a:r>
              <a:rPr kumimoji="0" sz="2000" b="1" i="0" u="none" strike="noStrike" kern="1200" cap="none" spc="-5" normalizeH="0" baseline="0" noProof="0" dirty="0">
                <a:ln>
                  <a:noFill/>
                </a:ln>
                <a:solidFill>
                  <a:prstClr val="black"/>
                </a:solidFill>
                <a:effectLst/>
                <a:uLnTx/>
                <a:uFillTx/>
                <a:latin typeface="Cambria"/>
                <a:ea typeface="+mn-ea"/>
                <a:cs typeface="Cambria"/>
              </a:rPr>
              <a:t>least</a:t>
            </a:r>
            <a:r>
              <a:rPr kumimoji="0" sz="2000" b="1" i="0" u="none" strike="noStrike" kern="1200" cap="none" spc="-20" normalizeH="0" baseline="0" noProof="0" dirty="0">
                <a:ln>
                  <a:noFill/>
                </a:ln>
                <a:solidFill>
                  <a:prstClr val="black"/>
                </a:solidFill>
                <a:effectLst/>
                <a:uLnTx/>
                <a:uFillTx/>
                <a:latin typeface="Cambria"/>
                <a:ea typeface="+mn-ea"/>
                <a:cs typeface="Cambria"/>
              </a:rPr>
              <a:t> </a:t>
            </a:r>
            <a:r>
              <a:rPr kumimoji="0" sz="2000" b="1" i="0" u="none" strike="noStrike" kern="1200" cap="none" spc="-5" normalizeH="0" baseline="0" noProof="0" dirty="0">
                <a:ln>
                  <a:noFill/>
                </a:ln>
                <a:solidFill>
                  <a:prstClr val="black"/>
                </a:solidFill>
                <a:effectLst/>
                <a:uLnTx/>
                <a:uFillTx/>
                <a:latin typeface="Cambria"/>
                <a:ea typeface="+mn-ea"/>
                <a:cs typeface="Cambria"/>
              </a:rPr>
              <a:t>understood </a:t>
            </a:r>
            <a:r>
              <a:rPr kumimoji="0" sz="2000" b="1" i="0" u="none" strike="noStrike" kern="1200" cap="none" spc="0" normalizeH="0" baseline="0" noProof="0" dirty="0">
                <a:ln>
                  <a:noFill/>
                </a:ln>
                <a:solidFill>
                  <a:prstClr val="black"/>
                </a:solidFill>
                <a:effectLst/>
                <a:uLnTx/>
                <a:uFillTx/>
                <a:latin typeface="Cambria"/>
                <a:ea typeface="+mn-ea"/>
                <a:cs typeface="Cambria"/>
              </a:rPr>
              <a:t> points in </a:t>
            </a:r>
            <a:r>
              <a:rPr kumimoji="0" sz="2000" b="1" i="0" u="none" strike="noStrike" kern="1200" cap="none" spc="-5" normalizeH="0" baseline="0" noProof="0" dirty="0">
                <a:ln>
                  <a:noFill/>
                </a:ln>
                <a:solidFill>
                  <a:prstClr val="black"/>
                </a:solidFill>
                <a:effectLst/>
                <a:uLnTx/>
                <a:uFillTx/>
                <a:latin typeface="Cambria"/>
                <a:ea typeface="+mn-ea"/>
                <a:cs typeface="Cambria"/>
              </a:rPr>
              <a:t>the </a:t>
            </a:r>
            <a:r>
              <a:rPr kumimoji="0" sz="2000" b="1" i="0" u="none" strike="noStrike" kern="1200" cap="none" spc="0" normalizeH="0" baseline="0" noProof="0" dirty="0">
                <a:ln>
                  <a:noFill/>
                </a:ln>
                <a:solidFill>
                  <a:prstClr val="black"/>
                </a:solidFill>
                <a:effectLst/>
                <a:uLnTx/>
                <a:uFillTx/>
                <a:latin typeface="Cambria"/>
                <a:ea typeface="+mn-ea"/>
                <a:cs typeface="Cambria"/>
              </a:rPr>
              <a:t>American </a:t>
            </a:r>
            <a:r>
              <a:rPr kumimoji="0" sz="2000" b="1" i="0" u="none" strike="noStrike" kern="1200" cap="none" spc="-5" normalizeH="0" baseline="0" noProof="0" dirty="0">
                <a:ln>
                  <a:noFill/>
                </a:ln>
                <a:solidFill>
                  <a:prstClr val="black"/>
                </a:solidFill>
                <a:effectLst/>
                <a:uLnTx/>
                <a:uFillTx/>
                <a:latin typeface="Cambria"/>
                <a:ea typeface="+mn-ea"/>
                <a:cs typeface="Cambria"/>
              </a:rPr>
              <a:t>political process. </a:t>
            </a:r>
            <a:r>
              <a:rPr kumimoji="0" sz="2000" b="1" i="0" u="none" strike="noStrike" kern="1200" cap="none" spc="0" normalizeH="0" baseline="0" noProof="0" dirty="0">
                <a:ln>
                  <a:noFill/>
                </a:ln>
                <a:solidFill>
                  <a:prstClr val="black"/>
                </a:solidFill>
                <a:effectLst/>
                <a:uLnTx/>
                <a:uFillTx/>
                <a:latin typeface="Cambria"/>
                <a:ea typeface="+mn-ea"/>
                <a:cs typeface="Cambria"/>
              </a:rPr>
              <a:t>As </a:t>
            </a:r>
            <a:r>
              <a:rPr kumimoji="0" sz="2000" b="1" i="0" u="none" strike="noStrike" kern="1200" cap="none" spc="-5" normalizeH="0" baseline="0" noProof="0" dirty="0">
                <a:ln>
                  <a:noFill/>
                </a:ln>
                <a:solidFill>
                  <a:prstClr val="black"/>
                </a:solidFill>
                <a:effectLst/>
                <a:uLnTx/>
                <a:uFillTx/>
                <a:latin typeface="Cambria"/>
                <a:ea typeface="+mn-ea"/>
                <a:cs typeface="Cambria"/>
              </a:rPr>
              <a:t>the </a:t>
            </a:r>
            <a:r>
              <a:rPr kumimoji="0" sz="2000" b="1" i="0" u="none" strike="noStrike" kern="1200" cap="none" spc="0" normalizeH="0" baseline="0" noProof="0" dirty="0">
                <a:ln>
                  <a:noFill/>
                </a:ln>
                <a:solidFill>
                  <a:prstClr val="black"/>
                </a:solidFill>
                <a:effectLst/>
                <a:uLnTx/>
                <a:uFillTx/>
                <a:latin typeface="Cambria"/>
                <a:ea typeface="+mn-ea"/>
                <a:cs typeface="Cambria"/>
              </a:rPr>
              <a:t> </a:t>
            </a:r>
            <a:r>
              <a:rPr kumimoji="0" sz="2000" b="1" i="0" u="none" strike="noStrike" kern="1200" cap="none" spc="-5" normalizeH="0" baseline="0" noProof="0" dirty="0">
                <a:ln>
                  <a:noFill/>
                </a:ln>
                <a:solidFill>
                  <a:prstClr val="black"/>
                </a:solidFill>
                <a:effectLst/>
                <a:uLnTx/>
                <a:uFillTx/>
                <a:latin typeface="Cambria"/>
                <a:ea typeface="+mn-ea"/>
                <a:cs typeface="Cambria"/>
              </a:rPr>
              <a:t>people </a:t>
            </a:r>
            <a:r>
              <a:rPr kumimoji="0" sz="2000" b="1" i="0" u="none" strike="noStrike" kern="1200" cap="none" spc="-25" normalizeH="0" baseline="0" noProof="0" dirty="0">
                <a:ln>
                  <a:noFill/>
                </a:ln>
                <a:solidFill>
                  <a:prstClr val="black"/>
                </a:solidFill>
                <a:effectLst/>
                <a:uLnTx/>
                <a:uFillTx/>
                <a:latin typeface="Cambria"/>
                <a:ea typeface="+mn-ea"/>
                <a:cs typeface="Cambria"/>
              </a:rPr>
              <a:t>vote </a:t>
            </a:r>
            <a:r>
              <a:rPr kumimoji="0" sz="2000" b="1" i="0" u="none" strike="noStrike" kern="1200" cap="none" spc="0" normalizeH="0" baseline="0" noProof="0" dirty="0">
                <a:ln>
                  <a:noFill/>
                </a:ln>
                <a:solidFill>
                  <a:prstClr val="black"/>
                </a:solidFill>
                <a:effectLst/>
                <a:uLnTx/>
                <a:uFillTx/>
                <a:latin typeface="Cambria"/>
                <a:ea typeface="+mn-ea"/>
                <a:cs typeface="Cambria"/>
              </a:rPr>
              <a:t>in </a:t>
            </a:r>
            <a:r>
              <a:rPr kumimoji="0" sz="2000" b="1" i="0" u="none" strike="noStrike" kern="1200" cap="none" spc="-5" normalizeH="0" baseline="0" noProof="0" dirty="0">
                <a:ln>
                  <a:noFill/>
                </a:ln>
                <a:solidFill>
                  <a:prstClr val="black"/>
                </a:solidFill>
                <a:effectLst/>
                <a:uLnTx/>
                <a:uFillTx/>
                <a:latin typeface="Cambria"/>
                <a:ea typeface="+mn-ea"/>
                <a:cs typeface="Cambria"/>
              </a:rPr>
              <a:t>the presidential </a:t>
            </a:r>
            <a:r>
              <a:rPr kumimoji="0" sz="2000" b="1" i="0" u="none" strike="noStrike" kern="1200" cap="none" spc="0" normalizeH="0" baseline="0" noProof="0" dirty="0">
                <a:ln>
                  <a:noFill/>
                </a:ln>
                <a:solidFill>
                  <a:prstClr val="black"/>
                </a:solidFill>
                <a:effectLst/>
                <a:uLnTx/>
                <a:uFillTx/>
                <a:latin typeface="Cambria"/>
                <a:ea typeface="+mn-ea"/>
                <a:cs typeface="Cambria"/>
              </a:rPr>
              <a:t>election, </a:t>
            </a:r>
            <a:r>
              <a:rPr kumimoji="0" sz="2000" b="1" i="0" u="none" strike="noStrike" kern="1200" cap="none" spc="-10" normalizeH="0" baseline="0" noProof="0" dirty="0">
                <a:ln>
                  <a:noFill/>
                </a:ln>
                <a:solidFill>
                  <a:prstClr val="black"/>
                </a:solidFill>
                <a:effectLst/>
                <a:uLnTx/>
                <a:uFillTx/>
                <a:latin typeface="Cambria"/>
                <a:ea typeface="+mn-ea"/>
                <a:cs typeface="Cambria"/>
              </a:rPr>
              <a:t>they </a:t>
            </a:r>
            <a:r>
              <a:rPr kumimoji="0" sz="2000" b="1" i="0" u="none" strike="noStrike" kern="1200" cap="none" spc="-5" normalizeH="0" baseline="0" noProof="0" dirty="0">
                <a:ln>
                  <a:noFill/>
                </a:ln>
                <a:solidFill>
                  <a:prstClr val="black"/>
                </a:solidFill>
                <a:effectLst/>
                <a:uLnTx/>
                <a:uFillTx/>
                <a:latin typeface="Cambria"/>
                <a:ea typeface="+mn-ea"/>
                <a:cs typeface="Cambria"/>
              </a:rPr>
              <a:t>do </a:t>
            </a:r>
            <a:r>
              <a:rPr kumimoji="0" sz="2000" b="1" i="0" u="none" strike="noStrike" kern="1200" cap="none" spc="0" normalizeH="0" baseline="0" noProof="0" dirty="0">
                <a:ln>
                  <a:noFill/>
                </a:ln>
                <a:solidFill>
                  <a:prstClr val="black"/>
                </a:solidFill>
                <a:effectLst/>
                <a:uLnTx/>
                <a:uFillTx/>
                <a:latin typeface="Cambria"/>
                <a:ea typeface="+mn-ea"/>
                <a:cs typeface="Cambria"/>
              </a:rPr>
              <a:t>not </a:t>
            </a:r>
            <a:r>
              <a:rPr kumimoji="0" sz="2000" b="1" i="0" u="none" strike="noStrike" kern="1200" cap="none" spc="-430" normalizeH="0" baseline="0" noProof="0" dirty="0">
                <a:ln>
                  <a:noFill/>
                </a:ln>
                <a:solidFill>
                  <a:prstClr val="black"/>
                </a:solidFill>
                <a:effectLst/>
                <a:uLnTx/>
                <a:uFillTx/>
                <a:latin typeface="Cambria"/>
                <a:ea typeface="+mn-ea"/>
                <a:cs typeface="Cambria"/>
              </a:rPr>
              <a:t> </a:t>
            </a:r>
            <a:r>
              <a:rPr kumimoji="0" sz="2000" b="1" i="0" u="none" strike="noStrike" kern="1200" cap="none" spc="-5" normalizeH="0" baseline="0" noProof="0" dirty="0">
                <a:ln>
                  <a:noFill/>
                </a:ln>
                <a:solidFill>
                  <a:prstClr val="black"/>
                </a:solidFill>
                <a:effectLst/>
                <a:uLnTx/>
                <a:uFillTx/>
                <a:latin typeface="Cambria"/>
                <a:ea typeface="+mn-ea"/>
                <a:cs typeface="Cambria"/>
              </a:rPr>
              <a:t>cast </a:t>
            </a:r>
            <a:r>
              <a:rPr kumimoji="0" sz="2000" b="1" i="0" u="none" strike="noStrike" kern="1200" cap="none" spc="0" normalizeH="0" baseline="0" noProof="0" dirty="0">
                <a:ln>
                  <a:noFill/>
                </a:ln>
                <a:solidFill>
                  <a:prstClr val="black"/>
                </a:solidFill>
                <a:effectLst/>
                <a:uLnTx/>
                <a:uFillTx/>
                <a:latin typeface="Cambria"/>
                <a:ea typeface="+mn-ea"/>
                <a:cs typeface="Cambria"/>
              </a:rPr>
              <a:t>a </a:t>
            </a:r>
            <a:r>
              <a:rPr kumimoji="0" sz="2000" b="1" i="0" u="none" strike="noStrike" kern="1200" cap="none" spc="-20" normalizeH="0" baseline="0" noProof="0" dirty="0">
                <a:ln>
                  <a:noFill/>
                </a:ln>
                <a:solidFill>
                  <a:prstClr val="black"/>
                </a:solidFill>
                <a:effectLst/>
                <a:uLnTx/>
                <a:uFillTx/>
                <a:latin typeface="Cambria"/>
                <a:ea typeface="+mn-ea"/>
                <a:cs typeface="Cambria"/>
              </a:rPr>
              <a:t>vote </a:t>
            </a:r>
            <a:r>
              <a:rPr kumimoji="0" sz="2000" b="1" i="0" u="none" strike="noStrike" kern="1200" cap="none" spc="-10" normalizeH="0" baseline="0" noProof="0" dirty="0">
                <a:ln>
                  <a:noFill/>
                </a:ln>
                <a:solidFill>
                  <a:prstClr val="black"/>
                </a:solidFill>
                <a:effectLst/>
                <a:uLnTx/>
                <a:uFillTx/>
                <a:latin typeface="Cambria"/>
                <a:ea typeface="+mn-ea"/>
                <a:cs typeface="Cambria"/>
              </a:rPr>
              <a:t>directly </a:t>
            </a:r>
            <a:r>
              <a:rPr kumimoji="0" sz="2000" b="1" i="0" u="none" strike="noStrike" kern="1200" cap="none" spc="-5" normalizeH="0" baseline="0" noProof="0" dirty="0">
                <a:ln>
                  <a:noFill/>
                </a:ln>
                <a:solidFill>
                  <a:prstClr val="black"/>
                </a:solidFill>
                <a:effectLst/>
                <a:uLnTx/>
                <a:uFillTx/>
                <a:latin typeface="Cambria"/>
                <a:ea typeface="+mn-ea"/>
                <a:cs typeface="Cambria"/>
              </a:rPr>
              <a:t>for one of </a:t>
            </a:r>
            <a:r>
              <a:rPr kumimoji="0" sz="2000" b="1" i="0" u="none" strike="noStrike" kern="1200" cap="none" spc="0" normalizeH="0" baseline="0" noProof="0" dirty="0">
                <a:ln>
                  <a:noFill/>
                </a:ln>
                <a:solidFill>
                  <a:prstClr val="black"/>
                </a:solidFill>
                <a:effectLst/>
                <a:uLnTx/>
                <a:uFillTx/>
                <a:latin typeface="Cambria"/>
                <a:ea typeface="+mn-ea"/>
                <a:cs typeface="Cambria"/>
              </a:rPr>
              <a:t>the </a:t>
            </a:r>
            <a:r>
              <a:rPr kumimoji="0" sz="2000" b="1" i="0" u="none" strike="noStrike" kern="1200" cap="none" spc="-5" normalizeH="0" baseline="0" noProof="0" dirty="0">
                <a:ln>
                  <a:noFill/>
                </a:ln>
                <a:solidFill>
                  <a:prstClr val="black"/>
                </a:solidFill>
                <a:effectLst/>
                <a:uLnTx/>
                <a:uFillTx/>
                <a:latin typeface="Cambria"/>
                <a:ea typeface="+mn-ea"/>
                <a:cs typeface="Cambria"/>
              </a:rPr>
              <a:t>presidential </a:t>
            </a:r>
            <a:r>
              <a:rPr kumimoji="0" sz="2000" b="1" i="0" u="none" strike="noStrike" kern="1200" cap="none" spc="0" normalizeH="0" baseline="0" noProof="0" dirty="0">
                <a:ln>
                  <a:noFill/>
                </a:ln>
                <a:solidFill>
                  <a:prstClr val="black"/>
                </a:solidFill>
                <a:effectLst/>
                <a:uLnTx/>
                <a:uFillTx/>
                <a:latin typeface="Cambria"/>
                <a:ea typeface="+mn-ea"/>
                <a:cs typeface="Cambria"/>
              </a:rPr>
              <a:t> </a:t>
            </a:r>
            <a:r>
              <a:rPr kumimoji="0" sz="2000" b="1" i="0" u="none" strike="noStrike" kern="1200" cap="none" spc="-5" normalizeH="0" baseline="0" noProof="0" dirty="0">
                <a:ln>
                  <a:noFill/>
                </a:ln>
                <a:solidFill>
                  <a:prstClr val="black"/>
                </a:solidFill>
                <a:effectLst/>
                <a:uLnTx/>
                <a:uFillTx/>
                <a:latin typeface="Cambria"/>
                <a:ea typeface="+mn-ea"/>
                <a:cs typeface="Cambria"/>
              </a:rPr>
              <a:t>candidates. </a:t>
            </a:r>
            <a:r>
              <a:rPr kumimoji="0" sz="2000" b="1" i="0" u="none" strike="noStrike" kern="1200" cap="none" spc="-10" normalizeH="0" baseline="0" noProof="0" dirty="0">
                <a:ln>
                  <a:noFill/>
                </a:ln>
                <a:solidFill>
                  <a:prstClr val="black"/>
                </a:solidFill>
                <a:effectLst/>
                <a:uLnTx/>
                <a:uFillTx/>
                <a:latin typeface="Cambria"/>
                <a:ea typeface="+mn-ea"/>
                <a:cs typeface="Cambria"/>
              </a:rPr>
              <a:t>They </a:t>
            </a:r>
            <a:r>
              <a:rPr kumimoji="0" sz="2000" b="1" i="0" u="none" strike="noStrike" kern="1200" cap="none" spc="-25" normalizeH="0" baseline="0" noProof="0" dirty="0">
                <a:ln>
                  <a:noFill/>
                </a:ln>
                <a:solidFill>
                  <a:prstClr val="black"/>
                </a:solidFill>
                <a:effectLst/>
                <a:uLnTx/>
                <a:uFillTx/>
                <a:latin typeface="Cambria"/>
                <a:ea typeface="+mn-ea"/>
                <a:cs typeface="Cambria"/>
              </a:rPr>
              <a:t>vote, </a:t>
            </a:r>
            <a:r>
              <a:rPr kumimoji="0" sz="2000" b="1" i="0" u="none" strike="noStrike" kern="1200" cap="none" spc="-5" normalizeH="0" baseline="0" noProof="0" dirty="0">
                <a:ln>
                  <a:noFill/>
                </a:ln>
                <a:solidFill>
                  <a:prstClr val="black"/>
                </a:solidFill>
                <a:effectLst/>
                <a:uLnTx/>
                <a:uFillTx/>
                <a:latin typeface="Cambria"/>
                <a:ea typeface="+mn-ea"/>
                <a:cs typeface="Cambria"/>
              </a:rPr>
              <a:t>instead, for presidential </a:t>
            </a:r>
            <a:r>
              <a:rPr kumimoji="0" sz="2000" b="1" i="0" u="none" strike="noStrike" kern="1200" cap="none" spc="0" normalizeH="0" baseline="0" noProof="0" dirty="0">
                <a:ln>
                  <a:noFill/>
                </a:ln>
                <a:solidFill>
                  <a:prstClr val="black"/>
                </a:solidFill>
                <a:effectLst/>
                <a:uLnTx/>
                <a:uFillTx/>
                <a:latin typeface="Cambria"/>
                <a:ea typeface="+mn-ea"/>
                <a:cs typeface="Cambria"/>
              </a:rPr>
              <a:t> </a:t>
            </a:r>
            <a:r>
              <a:rPr kumimoji="0" sz="2000" b="1" i="0" u="none" strike="noStrike" kern="1200" cap="none" spc="-5" normalizeH="0" baseline="0" noProof="0" dirty="0">
                <a:ln>
                  <a:noFill/>
                </a:ln>
                <a:solidFill>
                  <a:prstClr val="black"/>
                </a:solidFill>
                <a:effectLst/>
                <a:uLnTx/>
                <a:uFillTx/>
                <a:latin typeface="Cambria"/>
                <a:ea typeface="+mn-ea"/>
                <a:cs typeface="Cambria"/>
              </a:rPr>
              <a:t>electors.</a:t>
            </a:r>
            <a:endParaRPr kumimoji="0" sz="2000" b="0" i="0" u="none" strike="noStrike" kern="1200" cap="none" spc="0" normalizeH="0" baseline="0" noProof="0" dirty="0">
              <a:ln>
                <a:noFill/>
              </a:ln>
              <a:solidFill>
                <a:prstClr val="black"/>
              </a:solidFill>
              <a:effectLst/>
              <a:uLnTx/>
              <a:uFillTx/>
              <a:latin typeface="Cambria"/>
              <a:ea typeface="+mn-ea"/>
              <a:cs typeface="Cambria"/>
            </a:endParaRPr>
          </a:p>
          <a:p>
            <a:pPr marL="0" marR="0" lvl="0" indent="0" algn="l" defTabSz="914400" rtl="0" eaLnBrk="1" fontAlgn="auto" latinLnBrk="0" hangingPunct="1">
              <a:lnSpc>
                <a:spcPct val="100000"/>
              </a:lnSpc>
              <a:spcBef>
                <a:spcPts val="15"/>
              </a:spcBef>
              <a:spcAft>
                <a:spcPts val="0"/>
              </a:spcAft>
              <a:buClrTx/>
              <a:buSzTx/>
              <a:buFontTx/>
              <a:buNone/>
              <a:tabLst/>
              <a:defRPr/>
            </a:pPr>
            <a:endParaRPr kumimoji="0" sz="2050" b="0" i="0" u="none" strike="noStrike" kern="1200" cap="none" spc="0" normalizeH="0" baseline="0" noProof="0" dirty="0">
              <a:ln>
                <a:noFill/>
              </a:ln>
              <a:solidFill>
                <a:prstClr val="black"/>
              </a:solidFill>
              <a:effectLst/>
              <a:uLnTx/>
              <a:uFillTx/>
              <a:latin typeface="Cambria"/>
              <a:ea typeface="+mn-ea"/>
              <a:cs typeface="Cambria"/>
            </a:endParaRPr>
          </a:p>
          <a:p>
            <a:pPr marL="362585" marR="489584" lvl="0" indent="-287020" algn="l" defTabSz="914400" rtl="0" eaLnBrk="1" fontAlgn="auto" latinLnBrk="0" hangingPunct="1">
              <a:lnSpc>
                <a:spcPct val="100000"/>
              </a:lnSpc>
              <a:spcBef>
                <a:spcPts val="0"/>
              </a:spcBef>
              <a:spcAft>
                <a:spcPts val="0"/>
              </a:spcAft>
              <a:buClr>
                <a:srgbClr val="A9A47B"/>
              </a:buClr>
              <a:buSzTx/>
              <a:buFont typeface="Arial"/>
              <a:buChar char="•"/>
              <a:tabLst>
                <a:tab pos="362585" algn="l"/>
                <a:tab pos="363220" algn="l"/>
              </a:tabLst>
              <a:defRPr/>
            </a:pPr>
            <a:r>
              <a:rPr kumimoji="0" sz="1600" b="1" i="0" u="none" strike="noStrike" kern="1200" cap="none" spc="-10" normalizeH="0" baseline="0" noProof="0" dirty="0">
                <a:ln>
                  <a:noFill/>
                </a:ln>
                <a:solidFill>
                  <a:prstClr val="black"/>
                </a:solidFill>
                <a:effectLst/>
                <a:uLnTx/>
                <a:uFillTx/>
                <a:latin typeface="Cambria"/>
                <a:ea typeface="+mn-ea"/>
                <a:cs typeface="Cambria"/>
              </a:rPr>
              <a:t>The</a:t>
            </a:r>
            <a:r>
              <a:rPr kumimoji="0" sz="1600" b="1" i="0" u="none" strike="noStrike" kern="1200" cap="none" spc="10" normalizeH="0" baseline="0" noProof="0" dirty="0">
                <a:ln>
                  <a:noFill/>
                </a:ln>
                <a:solidFill>
                  <a:prstClr val="black"/>
                </a:solidFill>
                <a:effectLst/>
                <a:uLnTx/>
                <a:uFillTx/>
                <a:latin typeface="Cambria"/>
                <a:ea typeface="+mn-ea"/>
                <a:cs typeface="Cambria"/>
              </a:rPr>
              <a:t> </a:t>
            </a:r>
            <a:r>
              <a:rPr kumimoji="0" sz="1600" b="1" i="0" u="none" strike="noStrike" kern="1200" cap="none" spc="-10" normalizeH="0" baseline="0" noProof="0" dirty="0">
                <a:ln>
                  <a:noFill/>
                </a:ln>
                <a:solidFill>
                  <a:prstClr val="black"/>
                </a:solidFill>
                <a:effectLst/>
                <a:uLnTx/>
                <a:uFillTx/>
                <a:latin typeface="Cambria"/>
                <a:ea typeface="+mn-ea"/>
                <a:cs typeface="Cambria"/>
              </a:rPr>
              <a:t>Constitution</a:t>
            </a:r>
            <a:r>
              <a:rPr kumimoji="0" sz="1600" b="1" i="0" u="none" strike="noStrike" kern="1200" cap="none" spc="0" normalizeH="0" baseline="0" noProof="0" dirty="0">
                <a:ln>
                  <a:noFill/>
                </a:ln>
                <a:solidFill>
                  <a:prstClr val="black"/>
                </a:solidFill>
                <a:effectLst/>
                <a:uLnTx/>
                <a:uFillTx/>
                <a:latin typeface="Cambria"/>
                <a:ea typeface="+mn-ea"/>
                <a:cs typeface="Cambria"/>
              </a:rPr>
              <a:t> </a:t>
            </a:r>
            <a:r>
              <a:rPr kumimoji="0" sz="1600" b="1" i="0" u="none" strike="noStrike" kern="1200" cap="none" spc="-10" normalizeH="0" baseline="0" noProof="0" dirty="0">
                <a:ln>
                  <a:noFill/>
                </a:ln>
                <a:solidFill>
                  <a:prstClr val="black"/>
                </a:solidFill>
                <a:effectLst/>
                <a:uLnTx/>
                <a:uFillTx/>
                <a:latin typeface="Cambria"/>
                <a:ea typeface="+mn-ea"/>
                <a:cs typeface="Cambria"/>
              </a:rPr>
              <a:t>calls</a:t>
            </a:r>
            <a:r>
              <a:rPr kumimoji="0" sz="1600" b="1" i="0" u="none" strike="noStrike" kern="1200" cap="none" spc="15" normalizeH="0" baseline="0" noProof="0" dirty="0">
                <a:ln>
                  <a:noFill/>
                </a:ln>
                <a:solidFill>
                  <a:prstClr val="black"/>
                </a:solidFill>
                <a:effectLst/>
                <a:uLnTx/>
                <a:uFillTx/>
                <a:latin typeface="Cambria"/>
                <a:ea typeface="+mn-ea"/>
                <a:cs typeface="Cambria"/>
              </a:rPr>
              <a:t> </a:t>
            </a:r>
            <a:r>
              <a:rPr kumimoji="0" sz="1600" b="1" i="0" u="none" strike="noStrike" kern="1200" cap="none" spc="-10" normalizeH="0" baseline="0" noProof="0" dirty="0">
                <a:ln>
                  <a:noFill/>
                </a:ln>
                <a:solidFill>
                  <a:prstClr val="black"/>
                </a:solidFill>
                <a:effectLst/>
                <a:uLnTx/>
                <a:uFillTx/>
                <a:latin typeface="Cambria"/>
                <a:ea typeface="+mn-ea"/>
                <a:cs typeface="Cambria"/>
              </a:rPr>
              <a:t>for</a:t>
            </a:r>
            <a:r>
              <a:rPr kumimoji="0" sz="1600" b="1" i="0" u="none" strike="noStrike" kern="1200" cap="none" spc="20" normalizeH="0" baseline="0" noProof="0" dirty="0">
                <a:ln>
                  <a:noFill/>
                </a:ln>
                <a:solidFill>
                  <a:prstClr val="black"/>
                </a:solidFill>
                <a:effectLst/>
                <a:uLnTx/>
                <a:uFillTx/>
                <a:latin typeface="Cambria"/>
                <a:ea typeface="+mn-ea"/>
                <a:cs typeface="Cambria"/>
              </a:rPr>
              <a:t> </a:t>
            </a:r>
            <a:r>
              <a:rPr kumimoji="0" sz="1600" b="1" i="0" u="none" strike="noStrike" kern="1200" cap="none" spc="-5" normalizeH="0" baseline="0" noProof="0" dirty="0">
                <a:ln>
                  <a:noFill/>
                </a:ln>
                <a:solidFill>
                  <a:prstClr val="black"/>
                </a:solidFill>
                <a:effectLst/>
                <a:uLnTx/>
                <a:uFillTx/>
                <a:latin typeface="Cambria"/>
                <a:ea typeface="+mn-ea"/>
                <a:cs typeface="Cambria"/>
              </a:rPr>
              <a:t>a</a:t>
            </a:r>
            <a:r>
              <a:rPr kumimoji="0" sz="1600" b="1" i="0" u="none" strike="noStrike" kern="1200" cap="none" spc="10" normalizeH="0" baseline="0" noProof="0" dirty="0">
                <a:ln>
                  <a:noFill/>
                </a:ln>
                <a:solidFill>
                  <a:prstClr val="black"/>
                </a:solidFill>
                <a:effectLst/>
                <a:uLnTx/>
                <a:uFillTx/>
                <a:latin typeface="Cambria"/>
                <a:ea typeface="+mn-ea"/>
                <a:cs typeface="Cambria"/>
              </a:rPr>
              <a:t> </a:t>
            </a:r>
            <a:r>
              <a:rPr kumimoji="0" sz="1600" b="1" i="0" u="none" strike="noStrike" kern="1200" cap="none" spc="-10" normalizeH="0" baseline="0" noProof="0" dirty="0">
                <a:ln>
                  <a:noFill/>
                </a:ln>
                <a:solidFill>
                  <a:prstClr val="black"/>
                </a:solidFill>
                <a:effectLst/>
                <a:uLnTx/>
                <a:uFillTx/>
                <a:latin typeface="Cambria"/>
                <a:ea typeface="+mn-ea"/>
                <a:cs typeface="Cambria"/>
              </a:rPr>
              <a:t>presidential</a:t>
            </a:r>
            <a:r>
              <a:rPr kumimoji="0" sz="1600" b="1" i="0" u="none" strike="noStrike" kern="1200" cap="none" spc="15" normalizeH="0" baseline="0" noProof="0" dirty="0">
                <a:ln>
                  <a:noFill/>
                </a:ln>
                <a:solidFill>
                  <a:prstClr val="black"/>
                </a:solidFill>
                <a:effectLst/>
                <a:uLnTx/>
                <a:uFillTx/>
                <a:latin typeface="Cambria"/>
                <a:ea typeface="+mn-ea"/>
                <a:cs typeface="Cambria"/>
              </a:rPr>
              <a:t> </a:t>
            </a:r>
            <a:r>
              <a:rPr kumimoji="0" sz="1600" b="1" i="0" u="none" strike="noStrike" kern="1200" cap="none" spc="-5" normalizeH="0" baseline="0" noProof="0" dirty="0">
                <a:ln>
                  <a:noFill/>
                </a:ln>
                <a:solidFill>
                  <a:prstClr val="black"/>
                </a:solidFill>
                <a:effectLst/>
                <a:uLnTx/>
                <a:uFillTx/>
                <a:latin typeface="Cambria"/>
                <a:ea typeface="+mn-ea"/>
                <a:cs typeface="Cambria"/>
              </a:rPr>
              <a:t>election</a:t>
            </a:r>
            <a:r>
              <a:rPr kumimoji="0" sz="1600" b="1" i="0" u="none" strike="noStrike" kern="1200" cap="none" spc="0" normalizeH="0" baseline="0" noProof="0" dirty="0">
                <a:ln>
                  <a:noFill/>
                </a:ln>
                <a:solidFill>
                  <a:prstClr val="black"/>
                </a:solidFill>
                <a:effectLst/>
                <a:uLnTx/>
                <a:uFillTx/>
                <a:latin typeface="Cambria"/>
                <a:ea typeface="+mn-ea"/>
                <a:cs typeface="Cambria"/>
              </a:rPr>
              <a:t> </a:t>
            </a:r>
            <a:r>
              <a:rPr kumimoji="0" sz="1600" b="1" i="0" u="none" strike="noStrike" kern="1200" cap="none" spc="-15" normalizeH="0" baseline="0" noProof="0" dirty="0">
                <a:ln>
                  <a:noFill/>
                </a:ln>
                <a:solidFill>
                  <a:prstClr val="black"/>
                </a:solidFill>
                <a:effectLst/>
                <a:uLnTx/>
                <a:uFillTx/>
                <a:latin typeface="Cambria"/>
                <a:ea typeface="+mn-ea"/>
                <a:cs typeface="Cambria"/>
              </a:rPr>
              <a:t>to</a:t>
            </a:r>
            <a:r>
              <a:rPr kumimoji="0" sz="1600" b="1" i="0" u="none" strike="noStrike" kern="1200" cap="none" spc="5" normalizeH="0" baseline="0" noProof="0" dirty="0">
                <a:ln>
                  <a:noFill/>
                </a:ln>
                <a:solidFill>
                  <a:prstClr val="black"/>
                </a:solidFill>
                <a:effectLst/>
                <a:uLnTx/>
                <a:uFillTx/>
                <a:latin typeface="Cambria"/>
                <a:ea typeface="+mn-ea"/>
                <a:cs typeface="Cambria"/>
              </a:rPr>
              <a:t> </a:t>
            </a:r>
            <a:r>
              <a:rPr kumimoji="0" sz="1600" b="1" i="0" u="none" strike="noStrike" kern="1200" cap="none" spc="-5" normalizeH="0" baseline="0" noProof="0" dirty="0">
                <a:ln>
                  <a:noFill/>
                </a:ln>
                <a:solidFill>
                  <a:prstClr val="black"/>
                </a:solidFill>
                <a:effectLst/>
                <a:uLnTx/>
                <a:uFillTx/>
                <a:latin typeface="Cambria"/>
                <a:ea typeface="+mn-ea"/>
                <a:cs typeface="Cambria"/>
              </a:rPr>
              <a:t>be</a:t>
            </a:r>
            <a:r>
              <a:rPr kumimoji="0" sz="1600" b="1" i="0" u="none" strike="noStrike" kern="1200" cap="none" spc="5" normalizeH="0" baseline="0" noProof="0" dirty="0">
                <a:ln>
                  <a:noFill/>
                </a:ln>
                <a:solidFill>
                  <a:prstClr val="black"/>
                </a:solidFill>
                <a:effectLst/>
                <a:uLnTx/>
                <a:uFillTx/>
                <a:latin typeface="Cambria"/>
                <a:ea typeface="+mn-ea"/>
                <a:cs typeface="Cambria"/>
              </a:rPr>
              <a:t> </a:t>
            </a:r>
            <a:r>
              <a:rPr kumimoji="0" sz="1600" b="1" i="0" u="none" strike="noStrike" kern="1200" cap="none" spc="-5" normalizeH="0" baseline="0" noProof="0" dirty="0">
                <a:ln>
                  <a:noFill/>
                </a:ln>
                <a:solidFill>
                  <a:prstClr val="black"/>
                </a:solidFill>
                <a:effectLst/>
                <a:uLnTx/>
                <a:uFillTx/>
                <a:latin typeface="Cambria"/>
                <a:ea typeface="+mn-ea"/>
                <a:cs typeface="Cambria"/>
              </a:rPr>
              <a:t>held </a:t>
            </a:r>
            <a:r>
              <a:rPr kumimoji="0" sz="1600" b="1" i="0" u="none" strike="noStrike" kern="1200" cap="none" spc="-340" normalizeH="0" baseline="0" noProof="0" dirty="0">
                <a:ln>
                  <a:noFill/>
                </a:ln>
                <a:solidFill>
                  <a:prstClr val="black"/>
                </a:solidFill>
                <a:effectLst/>
                <a:uLnTx/>
                <a:uFillTx/>
                <a:latin typeface="Cambria"/>
                <a:ea typeface="+mn-ea"/>
                <a:cs typeface="Cambria"/>
              </a:rPr>
              <a:t> </a:t>
            </a:r>
            <a:r>
              <a:rPr kumimoji="0" sz="1600" b="1" i="0" u="none" strike="noStrike" kern="1200" cap="none" spc="-20" normalizeH="0" baseline="0" noProof="0" dirty="0">
                <a:ln>
                  <a:noFill/>
                </a:ln>
                <a:solidFill>
                  <a:prstClr val="black"/>
                </a:solidFill>
                <a:effectLst/>
                <a:uLnTx/>
                <a:uFillTx/>
                <a:latin typeface="Cambria"/>
                <a:ea typeface="+mn-ea"/>
                <a:cs typeface="Cambria"/>
              </a:rPr>
              <a:t>every</a:t>
            </a:r>
            <a:r>
              <a:rPr kumimoji="0" sz="1600" b="1" i="0" u="none" strike="noStrike" kern="1200" cap="none" spc="-5" normalizeH="0" baseline="0" noProof="0" dirty="0">
                <a:ln>
                  <a:noFill/>
                </a:ln>
                <a:solidFill>
                  <a:prstClr val="black"/>
                </a:solidFill>
                <a:effectLst/>
                <a:uLnTx/>
                <a:uFillTx/>
                <a:latin typeface="Cambria"/>
                <a:ea typeface="+mn-ea"/>
                <a:cs typeface="Cambria"/>
              </a:rPr>
              <a:t> </a:t>
            </a:r>
            <a:r>
              <a:rPr kumimoji="0" sz="1600" b="1" i="0" u="none" strike="noStrike" kern="1200" cap="none" spc="-10" normalizeH="0" baseline="0" noProof="0" dirty="0">
                <a:ln>
                  <a:noFill/>
                </a:ln>
                <a:solidFill>
                  <a:prstClr val="black"/>
                </a:solidFill>
                <a:effectLst/>
                <a:uLnTx/>
                <a:uFillTx/>
                <a:latin typeface="Cambria"/>
                <a:ea typeface="+mn-ea"/>
                <a:cs typeface="Cambria"/>
              </a:rPr>
              <a:t>four</a:t>
            </a:r>
            <a:r>
              <a:rPr kumimoji="0" sz="1600" b="1" i="0" u="none" strike="noStrike" kern="1200" cap="none" spc="-5" normalizeH="0" baseline="0" noProof="0" dirty="0">
                <a:ln>
                  <a:noFill/>
                </a:ln>
                <a:solidFill>
                  <a:prstClr val="black"/>
                </a:solidFill>
                <a:effectLst/>
                <a:uLnTx/>
                <a:uFillTx/>
                <a:latin typeface="Cambria"/>
                <a:ea typeface="+mn-ea"/>
                <a:cs typeface="Cambria"/>
              </a:rPr>
              <a:t> </a:t>
            </a:r>
            <a:r>
              <a:rPr kumimoji="0" sz="1600" b="1" i="0" u="none" strike="noStrike" kern="1200" cap="none" spc="-10" normalizeH="0" baseline="0" noProof="0" dirty="0">
                <a:ln>
                  <a:noFill/>
                </a:ln>
                <a:solidFill>
                  <a:prstClr val="black"/>
                </a:solidFill>
                <a:effectLst/>
                <a:uLnTx/>
                <a:uFillTx/>
                <a:latin typeface="Cambria"/>
                <a:ea typeface="+mn-ea"/>
                <a:cs typeface="Cambria"/>
              </a:rPr>
              <a:t>years</a:t>
            </a:r>
            <a:endParaRPr kumimoji="0" sz="1600" b="0" i="0" u="none" strike="noStrike" kern="1200" cap="none" spc="0" normalizeH="0" baseline="0" noProof="0" dirty="0">
              <a:ln>
                <a:noFill/>
              </a:ln>
              <a:solidFill>
                <a:prstClr val="black"/>
              </a:solidFill>
              <a:effectLst/>
              <a:uLnTx/>
              <a:uFillTx/>
              <a:latin typeface="Cambria"/>
              <a:ea typeface="+mn-ea"/>
              <a:cs typeface="Cambria"/>
            </a:endParaRPr>
          </a:p>
          <a:p>
            <a:pPr marL="891540" marR="0" lvl="1" indent="-257810" algn="l" defTabSz="914400" rtl="0" eaLnBrk="1" fontAlgn="auto" latinLnBrk="0" hangingPunct="1">
              <a:lnSpc>
                <a:spcPct val="100000"/>
              </a:lnSpc>
              <a:spcBef>
                <a:spcPts val="0"/>
              </a:spcBef>
              <a:spcAft>
                <a:spcPts val="0"/>
              </a:spcAft>
              <a:buClr>
                <a:srgbClr val="9CBDBC"/>
              </a:buClr>
              <a:buSzTx/>
              <a:buFont typeface="Arial"/>
              <a:buChar char="•"/>
              <a:tabLst>
                <a:tab pos="890905" algn="l"/>
                <a:tab pos="891540" algn="l"/>
              </a:tabLst>
              <a:defRPr/>
            </a:pPr>
            <a:r>
              <a:rPr kumimoji="0" sz="1600" b="1" i="0" u="none" strike="noStrike" kern="1200" cap="none" spc="-5" normalizeH="0" baseline="0" noProof="0" dirty="0">
                <a:ln>
                  <a:noFill/>
                </a:ln>
                <a:solidFill>
                  <a:prstClr val="black"/>
                </a:solidFill>
                <a:effectLst/>
                <a:uLnTx/>
                <a:uFillTx/>
                <a:latin typeface="Cambria"/>
                <a:ea typeface="+mn-ea"/>
                <a:cs typeface="Cambria"/>
              </a:rPr>
              <a:t>First</a:t>
            </a:r>
            <a:r>
              <a:rPr kumimoji="0" sz="1600" b="1" i="0" u="none" strike="noStrike" kern="1200" cap="none" spc="5" normalizeH="0" baseline="0" noProof="0" dirty="0">
                <a:ln>
                  <a:noFill/>
                </a:ln>
                <a:solidFill>
                  <a:prstClr val="black"/>
                </a:solidFill>
                <a:effectLst/>
                <a:uLnTx/>
                <a:uFillTx/>
                <a:latin typeface="Cambria"/>
                <a:ea typeface="+mn-ea"/>
                <a:cs typeface="Cambria"/>
              </a:rPr>
              <a:t> </a:t>
            </a:r>
            <a:r>
              <a:rPr kumimoji="0" sz="1600" b="1" i="0" u="none" strike="noStrike" kern="1200" cap="none" spc="-5" normalizeH="0" baseline="0" noProof="0" dirty="0">
                <a:ln>
                  <a:noFill/>
                </a:ln>
                <a:solidFill>
                  <a:prstClr val="black"/>
                </a:solidFill>
                <a:effectLst/>
                <a:uLnTx/>
                <a:uFillTx/>
                <a:latin typeface="Cambria"/>
                <a:ea typeface="+mn-ea"/>
                <a:cs typeface="Cambria"/>
              </a:rPr>
              <a:t>one</a:t>
            </a:r>
            <a:r>
              <a:rPr kumimoji="0" sz="1600" b="1" i="0" u="none" strike="noStrike" kern="1200" cap="none" spc="-15" normalizeH="0" baseline="0" noProof="0" dirty="0">
                <a:ln>
                  <a:noFill/>
                </a:ln>
                <a:solidFill>
                  <a:prstClr val="black"/>
                </a:solidFill>
                <a:effectLst/>
                <a:uLnTx/>
                <a:uFillTx/>
                <a:latin typeface="Cambria"/>
                <a:ea typeface="+mn-ea"/>
                <a:cs typeface="Cambria"/>
              </a:rPr>
              <a:t> was </a:t>
            </a:r>
            <a:r>
              <a:rPr kumimoji="0" sz="1600" b="1" i="0" u="none" strike="noStrike" kern="1200" cap="none" spc="-5" normalizeH="0" baseline="0" noProof="0" dirty="0">
                <a:ln>
                  <a:noFill/>
                </a:ln>
                <a:solidFill>
                  <a:prstClr val="black"/>
                </a:solidFill>
                <a:effectLst/>
                <a:uLnTx/>
                <a:uFillTx/>
                <a:latin typeface="Cambria"/>
                <a:ea typeface="+mn-ea"/>
                <a:cs typeface="Cambria"/>
              </a:rPr>
              <a:t>held</a:t>
            </a:r>
            <a:r>
              <a:rPr kumimoji="0" sz="1600" b="1" i="0" u="none" strike="noStrike" kern="1200" cap="none" spc="-20" normalizeH="0" baseline="0" noProof="0" dirty="0">
                <a:ln>
                  <a:noFill/>
                </a:ln>
                <a:solidFill>
                  <a:prstClr val="black"/>
                </a:solidFill>
                <a:effectLst/>
                <a:uLnTx/>
                <a:uFillTx/>
                <a:latin typeface="Cambria"/>
                <a:ea typeface="+mn-ea"/>
                <a:cs typeface="Cambria"/>
              </a:rPr>
              <a:t> </a:t>
            </a:r>
            <a:r>
              <a:rPr kumimoji="0" sz="1600" b="1" i="0" u="none" strike="noStrike" kern="1200" cap="none" spc="-5" normalizeH="0" baseline="0" noProof="0" dirty="0">
                <a:ln>
                  <a:noFill/>
                </a:ln>
                <a:solidFill>
                  <a:prstClr val="black"/>
                </a:solidFill>
                <a:effectLst/>
                <a:uLnTx/>
                <a:uFillTx/>
                <a:latin typeface="Cambria"/>
                <a:ea typeface="+mn-ea"/>
                <a:cs typeface="Cambria"/>
              </a:rPr>
              <a:t>in</a:t>
            </a:r>
            <a:r>
              <a:rPr kumimoji="0" sz="1600" b="1" i="0" u="none" strike="noStrike" kern="1200" cap="none" spc="-20" normalizeH="0" baseline="0" noProof="0" dirty="0">
                <a:ln>
                  <a:noFill/>
                </a:ln>
                <a:solidFill>
                  <a:prstClr val="black"/>
                </a:solidFill>
                <a:effectLst/>
                <a:uLnTx/>
                <a:uFillTx/>
                <a:latin typeface="Cambria"/>
                <a:ea typeface="+mn-ea"/>
                <a:cs typeface="Cambria"/>
              </a:rPr>
              <a:t> </a:t>
            </a:r>
            <a:r>
              <a:rPr kumimoji="0" sz="1600" b="1" i="0" u="none" strike="noStrike" kern="1200" cap="none" spc="-5" normalizeH="0" baseline="0" noProof="0" dirty="0">
                <a:ln>
                  <a:noFill/>
                </a:ln>
                <a:solidFill>
                  <a:prstClr val="black"/>
                </a:solidFill>
                <a:effectLst/>
                <a:uLnTx/>
                <a:uFillTx/>
                <a:latin typeface="Cambria"/>
                <a:ea typeface="+mn-ea"/>
                <a:cs typeface="Cambria"/>
              </a:rPr>
              <a:t>1789</a:t>
            </a:r>
            <a:endParaRPr kumimoji="0" sz="1600" b="0" i="0" u="none" strike="noStrike" kern="1200" cap="none" spc="0" normalizeH="0" baseline="0" noProof="0" dirty="0">
              <a:ln>
                <a:noFill/>
              </a:ln>
              <a:solidFill>
                <a:prstClr val="black"/>
              </a:solidFill>
              <a:effectLst/>
              <a:uLnTx/>
              <a:uFillTx/>
              <a:latin typeface="Cambria"/>
              <a:ea typeface="+mn-ea"/>
              <a:cs typeface="Cambria"/>
            </a:endParaRPr>
          </a:p>
          <a:p>
            <a:pPr marL="891540" marR="0" lvl="1" indent="-257810" algn="l" defTabSz="914400" rtl="0" eaLnBrk="1" fontAlgn="auto" latinLnBrk="0" hangingPunct="1">
              <a:lnSpc>
                <a:spcPct val="100000"/>
              </a:lnSpc>
              <a:spcBef>
                <a:spcPts val="5"/>
              </a:spcBef>
              <a:spcAft>
                <a:spcPts val="0"/>
              </a:spcAft>
              <a:buClr>
                <a:srgbClr val="9CBDBC"/>
              </a:buClr>
              <a:buSzTx/>
              <a:buFont typeface="Arial"/>
              <a:buChar char="•"/>
              <a:tabLst>
                <a:tab pos="890905" algn="l"/>
                <a:tab pos="891540" algn="l"/>
              </a:tabLst>
              <a:defRPr/>
            </a:pPr>
            <a:r>
              <a:rPr kumimoji="0" sz="1600" b="1" i="0" u="none" strike="noStrike" kern="1200" cap="none" spc="-10" normalizeH="0" baseline="0" noProof="0" dirty="0">
                <a:ln>
                  <a:noFill/>
                </a:ln>
                <a:solidFill>
                  <a:prstClr val="black"/>
                </a:solidFill>
                <a:effectLst/>
                <a:uLnTx/>
                <a:uFillTx/>
                <a:latin typeface="Cambria"/>
                <a:ea typeface="+mn-ea"/>
                <a:cs typeface="Cambria"/>
              </a:rPr>
              <a:t>In</a:t>
            </a:r>
            <a:r>
              <a:rPr kumimoji="0" sz="1600" b="1" i="0" u="none" strike="noStrike" kern="1200" cap="none" spc="0" normalizeH="0" baseline="0" noProof="0" dirty="0">
                <a:ln>
                  <a:noFill/>
                </a:ln>
                <a:solidFill>
                  <a:prstClr val="black"/>
                </a:solidFill>
                <a:effectLst/>
                <a:uLnTx/>
                <a:uFillTx/>
                <a:latin typeface="Cambria"/>
                <a:ea typeface="+mn-ea"/>
                <a:cs typeface="Cambria"/>
              </a:rPr>
              <a:t> </a:t>
            </a:r>
            <a:r>
              <a:rPr kumimoji="0" sz="1600" b="1" i="0" u="none" strike="noStrike" kern="1200" cap="none" spc="-5" normalizeH="0" baseline="0" noProof="0" dirty="0">
                <a:ln>
                  <a:noFill/>
                </a:ln>
                <a:solidFill>
                  <a:prstClr val="black"/>
                </a:solidFill>
                <a:effectLst/>
                <a:uLnTx/>
                <a:uFillTx/>
                <a:latin typeface="Cambria"/>
                <a:ea typeface="+mn-ea"/>
                <a:cs typeface="Cambria"/>
              </a:rPr>
              <a:t>2020,</a:t>
            </a:r>
            <a:r>
              <a:rPr kumimoji="0" sz="1600" b="1" i="0" u="none" strike="noStrike" kern="1200" cap="none" spc="5" normalizeH="0" baseline="0" noProof="0" dirty="0">
                <a:ln>
                  <a:noFill/>
                </a:ln>
                <a:solidFill>
                  <a:prstClr val="black"/>
                </a:solidFill>
                <a:effectLst/>
                <a:uLnTx/>
                <a:uFillTx/>
                <a:latin typeface="Cambria"/>
                <a:ea typeface="+mn-ea"/>
                <a:cs typeface="Cambria"/>
              </a:rPr>
              <a:t> </a:t>
            </a:r>
            <a:r>
              <a:rPr kumimoji="0" sz="1600" b="1" i="0" u="none" strike="noStrike" kern="1200" cap="none" spc="-25" normalizeH="0" baseline="0" noProof="0" dirty="0">
                <a:ln>
                  <a:noFill/>
                </a:ln>
                <a:solidFill>
                  <a:prstClr val="black"/>
                </a:solidFill>
                <a:effectLst/>
                <a:uLnTx/>
                <a:uFillTx/>
                <a:latin typeface="Cambria"/>
                <a:ea typeface="+mn-ea"/>
                <a:cs typeface="Cambria"/>
              </a:rPr>
              <a:t>we</a:t>
            </a:r>
            <a:r>
              <a:rPr kumimoji="0" sz="1600" b="1" i="0" u="none" strike="noStrike" kern="1200" cap="none" spc="0" normalizeH="0" baseline="0" noProof="0" dirty="0">
                <a:ln>
                  <a:noFill/>
                </a:ln>
                <a:solidFill>
                  <a:prstClr val="black"/>
                </a:solidFill>
                <a:effectLst/>
                <a:uLnTx/>
                <a:uFillTx/>
                <a:latin typeface="Cambria"/>
                <a:ea typeface="+mn-ea"/>
                <a:cs typeface="Cambria"/>
              </a:rPr>
              <a:t> </a:t>
            </a:r>
            <a:r>
              <a:rPr kumimoji="0" sz="1600" b="1" i="0" u="none" strike="noStrike" kern="1200" cap="none" spc="-5" normalizeH="0" baseline="0" noProof="0" dirty="0">
                <a:ln>
                  <a:noFill/>
                </a:ln>
                <a:solidFill>
                  <a:prstClr val="black"/>
                </a:solidFill>
                <a:effectLst/>
                <a:uLnTx/>
                <a:uFillTx/>
                <a:latin typeface="Cambria"/>
                <a:ea typeface="+mn-ea"/>
                <a:cs typeface="Cambria"/>
              </a:rPr>
              <a:t>held</a:t>
            </a:r>
            <a:r>
              <a:rPr kumimoji="0" sz="1600" b="1" i="0" u="none" strike="noStrike" kern="1200" cap="none" spc="-10" normalizeH="0" baseline="0" noProof="0" dirty="0">
                <a:ln>
                  <a:noFill/>
                </a:ln>
                <a:solidFill>
                  <a:prstClr val="black"/>
                </a:solidFill>
                <a:effectLst/>
                <a:uLnTx/>
                <a:uFillTx/>
                <a:latin typeface="Cambria"/>
                <a:ea typeface="+mn-ea"/>
                <a:cs typeface="Cambria"/>
              </a:rPr>
              <a:t> our</a:t>
            </a:r>
            <a:r>
              <a:rPr kumimoji="0" sz="1600" b="1" i="0" u="none" strike="noStrike" kern="1200" cap="none" spc="-5" normalizeH="0" baseline="0" noProof="0" dirty="0">
                <a:ln>
                  <a:noFill/>
                </a:ln>
                <a:solidFill>
                  <a:prstClr val="black"/>
                </a:solidFill>
                <a:effectLst/>
                <a:uLnTx/>
                <a:uFillTx/>
                <a:latin typeface="Cambria"/>
                <a:ea typeface="+mn-ea"/>
                <a:cs typeface="Cambria"/>
              </a:rPr>
              <a:t> </a:t>
            </a:r>
            <a:r>
              <a:rPr kumimoji="0" sz="1600" b="1" i="0" u="none" strike="noStrike" kern="1200" cap="none" spc="5" normalizeH="0" baseline="0" noProof="0" dirty="0">
                <a:ln>
                  <a:noFill/>
                </a:ln>
                <a:solidFill>
                  <a:prstClr val="black"/>
                </a:solidFill>
                <a:effectLst/>
                <a:uLnTx/>
                <a:uFillTx/>
                <a:latin typeface="Cambria"/>
                <a:ea typeface="+mn-ea"/>
                <a:cs typeface="Cambria"/>
              </a:rPr>
              <a:t>58</a:t>
            </a:r>
            <a:r>
              <a:rPr kumimoji="0" sz="1575" b="1" i="0" u="none" strike="noStrike" kern="1200" cap="none" spc="7" normalizeH="0" baseline="26455" noProof="0" dirty="0">
                <a:ln>
                  <a:noFill/>
                </a:ln>
                <a:solidFill>
                  <a:prstClr val="black"/>
                </a:solidFill>
                <a:effectLst/>
                <a:uLnTx/>
                <a:uFillTx/>
                <a:latin typeface="Cambria"/>
                <a:ea typeface="+mn-ea"/>
                <a:cs typeface="Cambria"/>
              </a:rPr>
              <a:t>th</a:t>
            </a:r>
            <a:r>
              <a:rPr kumimoji="0" sz="1575" b="1" i="0" u="none" strike="noStrike" kern="1200" cap="none" spc="179" normalizeH="0" baseline="26455" noProof="0" dirty="0">
                <a:ln>
                  <a:noFill/>
                </a:ln>
                <a:solidFill>
                  <a:prstClr val="black"/>
                </a:solidFill>
                <a:effectLst/>
                <a:uLnTx/>
                <a:uFillTx/>
                <a:latin typeface="Cambria"/>
                <a:ea typeface="+mn-ea"/>
                <a:cs typeface="Cambria"/>
              </a:rPr>
              <a:t> </a:t>
            </a:r>
            <a:r>
              <a:rPr kumimoji="0" sz="1600" b="1" i="0" u="none" strike="noStrike" kern="1200" cap="none" spc="-10" normalizeH="0" baseline="0" noProof="0" dirty="0">
                <a:ln>
                  <a:noFill/>
                </a:ln>
                <a:solidFill>
                  <a:prstClr val="black"/>
                </a:solidFill>
                <a:effectLst/>
                <a:uLnTx/>
                <a:uFillTx/>
                <a:latin typeface="Cambria"/>
                <a:ea typeface="+mn-ea"/>
                <a:cs typeface="Cambria"/>
              </a:rPr>
              <a:t>presidential</a:t>
            </a:r>
            <a:r>
              <a:rPr kumimoji="0" sz="1600" b="1" i="0" u="none" strike="noStrike" kern="1200" cap="none" spc="5" normalizeH="0" baseline="0" noProof="0" dirty="0">
                <a:ln>
                  <a:noFill/>
                </a:ln>
                <a:solidFill>
                  <a:prstClr val="black"/>
                </a:solidFill>
                <a:effectLst/>
                <a:uLnTx/>
                <a:uFillTx/>
                <a:latin typeface="Cambria"/>
                <a:ea typeface="+mn-ea"/>
                <a:cs typeface="Cambria"/>
              </a:rPr>
              <a:t> </a:t>
            </a:r>
            <a:r>
              <a:rPr kumimoji="0" sz="1600" b="1" i="0" u="none" strike="noStrike" kern="1200" cap="none" spc="-5" normalizeH="0" baseline="0" noProof="0" dirty="0">
                <a:ln>
                  <a:noFill/>
                </a:ln>
                <a:solidFill>
                  <a:prstClr val="black"/>
                </a:solidFill>
                <a:effectLst/>
                <a:uLnTx/>
                <a:uFillTx/>
                <a:latin typeface="Cambria"/>
                <a:ea typeface="+mn-ea"/>
                <a:cs typeface="Cambria"/>
              </a:rPr>
              <a:t>election</a:t>
            </a:r>
            <a:endParaRPr kumimoji="0" sz="1600" b="0" i="0" u="none" strike="noStrike" kern="1200" cap="none" spc="0" normalizeH="0" baseline="0" noProof="0" dirty="0">
              <a:ln>
                <a:noFill/>
              </a:ln>
              <a:solidFill>
                <a:prstClr val="black"/>
              </a:solidFill>
              <a:effectLst/>
              <a:uLnTx/>
              <a:uFillTx/>
              <a:latin typeface="Cambria"/>
              <a:ea typeface="+mn-ea"/>
              <a:cs typeface="Cambria"/>
            </a:endParaRPr>
          </a:p>
          <a:p>
            <a:pPr marL="362585" marR="0" lvl="0" indent="-287020" algn="l" defTabSz="914400" rtl="0" eaLnBrk="1" fontAlgn="auto" latinLnBrk="0" hangingPunct="1">
              <a:lnSpc>
                <a:spcPct val="100000"/>
              </a:lnSpc>
              <a:spcBef>
                <a:spcPts val="0"/>
              </a:spcBef>
              <a:spcAft>
                <a:spcPts val="0"/>
              </a:spcAft>
              <a:buClr>
                <a:srgbClr val="A9A47B"/>
              </a:buClr>
              <a:buSzTx/>
              <a:buFont typeface="Arial"/>
              <a:buChar char="•"/>
              <a:tabLst>
                <a:tab pos="362585" algn="l"/>
                <a:tab pos="363220" algn="l"/>
              </a:tabLst>
              <a:defRPr/>
            </a:pPr>
            <a:r>
              <a:rPr kumimoji="0" sz="1600" b="1" i="0" u="none" strike="noStrike" kern="1200" cap="none" spc="-10" normalizeH="0" baseline="0" noProof="0" dirty="0">
                <a:ln>
                  <a:noFill/>
                </a:ln>
                <a:solidFill>
                  <a:prstClr val="black"/>
                </a:solidFill>
                <a:effectLst/>
                <a:uLnTx/>
                <a:uFillTx/>
                <a:latin typeface="Cambria"/>
                <a:ea typeface="+mn-ea"/>
                <a:cs typeface="Cambria"/>
              </a:rPr>
              <a:t>Unmatched</a:t>
            </a:r>
            <a:r>
              <a:rPr kumimoji="0" sz="1600" b="1" i="0" u="none" strike="noStrike" kern="1200" cap="none" spc="20" normalizeH="0" baseline="0" noProof="0" dirty="0">
                <a:ln>
                  <a:noFill/>
                </a:ln>
                <a:solidFill>
                  <a:prstClr val="black"/>
                </a:solidFill>
                <a:effectLst/>
                <a:uLnTx/>
                <a:uFillTx/>
                <a:latin typeface="Cambria"/>
                <a:ea typeface="+mn-ea"/>
                <a:cs typeface="Cambria"/>
              </a:rPr>
              <a:t> </a:t>
            </a:r>
            <a:r>
              <a:rPr kumimoji="0" sz="1600" b="1" i="0" u="none" strike="noStrike" kern="1200" cap="none" spc="-5" normalizeH="0" baseline="0" noProof="0" dirty="0">
                <a:ln>
                  <a:noFill/>
                </a:ln>
                <a:solidFill>
                  <a:prstClr val="black"/>
                </a:solidFill>
                <a:effectLst/>
                <a:uLnTx/>
                <a:uFillTx/>
                <a:latin typeface="Cambria"/>
                <a:ea typeface="+mn-ea"/>
                <a:cs typeface="Cambria"/>
              </a:rPr>
              <a:t>in </a:t>
            </a:r>
            <a:r>
              <a:rPr kumimoji="0" sz="1600" b="1" i="0" u="none" strike="noStrike" kern="1200" cap="none" spc="-10" normalizeH="0" baseline="0" noProof="0" dirty="0">
                <a:ln>
                  <a:noFill/>
                </a:ln>
                <a:solidFill>
                  <a:prstClr val="black"/>
                </a:solidFill>
                <a:effectLst/>
                <a:uLnTx/>
                <a:uFillTx/>
                <a:latin typeface="Cambria"/>
                <a:ea typeface="+mn-ea"/>
                <a:cs typeface="Cambria"/>
              </a:rPr>
              <a:t>the</a:t>
            </a:r>
            <a:r>
              <a:rPr kumimoji="0" sz="1600" b="1" i="0" u="none" strike="noStrike" kern="1200" cap="none" spc="5" normalizeH="0" baseline="0" noProof="0" dirty="0">
                <a:ln>
                  <a:noFill/>
                </a:ln>
                <a:solidFill>
                  <a:prstClr val="black"/>
                </a:solidFill>
                <a:effectLst/>
                <a:uLnTx/>
                <a:uFillTx/>
                <a:latin typeface="Cambria"/>
                <a:ea typeface="+mn-ea"/>
                <a:cs typeface="Cambria"/>
              </a:rPr>
              <a:t> </a:t>
            </a:r>
            <a:r>
              <a:rPr kumimoji="0" sz="1600" b="1" i="0" u="none" strike="noStrike" kern="1200" cap="none" spc="-10" normalizeH="0" baseline="0" noProof="0" dirty="0">
                <a:ln>
                  <a:noFill/>
                </a:ln>
                <a:solidFill>
                  <a:prstClr val="black"/>
                </a:solidFill>
                <a:effectLst/>
                <a:uLnTx/>
                <a:uFillTx/>
                <a:latin typeface="Cambria"/>
                <a:ea typeface="+mn-ea"/>
                <a:cs typeface="Cambria"/>
              </a:rPr>
              <a:t>history</a:t>
            </a:r>
            <a:r>
              <a:rPr kumimoji="0" sz="1600" b="1" i="0" u="none" strike="noStrike" kern="1200" cap="none" spc="5" normalizeH="0" baseline="0" noProof="0" dirty="0">
                <a:ln>
                  <a:noFill/>
                </a:ln>
                <a:solidFill>
                  <a:prstClr val="black"/>
                </a:solidFill>
                <a:effectLst/>
                <a:uLnTx/>
                <a:uFillTx/>
                <a:latin typeface="Cambria"/>
                <a:ea typeface="+mn-ea"/>
                <a:cs typeface="Cambria"/>
              </a:rPr>
              <a:t> </a:t>
            </a:r>
            <a:r>
              <a:rPr kumimoji="0" sz="1600" b="1" i="0" u="none" strike="noStrike" kern="1200" cap="none" spc="-5" normalizeH="0" baseline="0" noProof="0" dirty="0">
                <a:ln>
                  <a:noFill/>
                </a:ln>
                <a:solidFill>
                  <a:prstClr val="black"/>
                </a:solidFill>
                <a:effectLst/>
                <a:uLnTx/>
                <a:uFillTx/>
                <a:latin typeface="Cambria"/>
                <a:ea typeface="+mn-ea"/>
                <a:cs typeface="Cambria"/>
              </a:rPr>
              <a:t>of</a:t>
            </a:r>
            <a:r>
              <a:rPr kumimoji="0" sz="1600" b="1" i="0" u="none" strike="noStrike" kern="1200" cap="none" spc="-10" normalizeH="0" baseline="0" noProof="0" dirty="0">
                <a:ln>
                  <a:noFill/>
                </a:ln>
                <a:solidFill>
                  <a:prstClr val="black"/>
                </a:solidFill>
                <a:effectLst/>
                <a:uLnTx/>
                <a:uFillTx/>
                <a:latin typeface="Cambria"/>
                <a:ea typeface="+mn-ea"/>
                <a:cs typeface="Cambria"/>
              </a:rPr>
              <a:t> </a:t>
            </a:r>
            <a:r>
              <a:rPr kumimoji="0" sz="1600" b="1" i="0" u="none" strike="noStrike" kern="1200" cap="none" spc="-25" normalizeH="0" baseline="0" noProof="0" dirty="0">
                <a:ln>
                  <a:noFill/>
                </a:ln>
                <a:solidFill>
                  <a:prstClr val="black"/>
                </a:solidFill>
                <a:effectLst/>
                <a:uLnTx/>
                <a:uFillTx/>
                <a:latin typeface="Cambria"/>
                <a:ea typeface="+mn-ea"/>
                <a:cs typeface="Cambria"/>
              </a:rPr>
              <a:t>any</a:t>
            </a:r>
            <a:r>
              <a:rPr kumimoji="0" sz="1600" b="1" i="0" u="none" strike="noStrike" kern="1200" cap="none" spc="10" normalizeH="0" baseline="0" noProof="0" dirty="0">
                <a:ln>
                  <a:noFill/>
                </a:ln>
                <a:solidFill>
                  <a:prstClr val="black"/>
                </a:solidFill>
                <a:effectLst/>
                <a:uLnTx/>
                <a:uFillTx/>
                <a:latin typeface="Cambria"/>
                <a:ea typeface="+mn-ea"/>
                <a:cs typeface="Cambria"/>
              </a:rPr>
              <a:t> </a:t>
            </a:r>
            <a:r>
              <a:rPr kumimoji="0" sz="1600" b="1" i="0" u="none" strike="noStrike" kern="1200" cap="none" spc="-5" normalizeH="0" baseline="0" noProof="0" dirty="0">
                <a:ln>
                  <a:noFill/>
                </a:ln>
                <a:solidFill>
                  <a:prstClr val="black"/>
                </a:solidFill>
                <a:effectLst/>
                <a:uLnTx/>
                <a:uFillTx/>
                <a:latin typeface="Cambria"/>
                <a:ea typeface="+mn-ea"/>
                <a:cs typeface="Cambria"/>
              </a:rPr>
              <a:t>other</a:t>
            </a:r>
            <a:r>
              <a:rPr kumimoji="0" sz="1600" b="1" i="0" u="none" strike="noStrike" kern="1200" cap="none" spc="5" normalizeH="0" baseline="0" noProof="0" dirty="0">
                <a:ln>
                  <a:noFill/>
                </a:ln>
                <a:solidFill>
                  <a:prstClr val="black"/>
                </a:solidFill>
                <a:effectLst/>
                <a:uLnTx/>
                <a:uFillTx/>
                <a:latin typeface="Cambria"/>
                <a:ea typeface="+mn-ea"/>
                <a:cs typeface="Cambria"/>
              </a:rPr>
              <a:t> </a:t>
            </a:r>
            <a:r>
              <a:rPr kumimoji="0" sz="1600" b="1" i="0" u="none" strike="noStrike" kern="1200" cap="none" spc="-5" normalizeH="0" baseline="0" noProof="0" dirty="0">
                <a:ln>
                  <a:noFill/>
                </a:ln>
                <a:solidFill>
                  <a:prstClr val="black"/>
                </a:solidFill>
                <a:effectLst/>
                <a:uLnTx/>
                <a:uFillTx/>
                <a:latin typeface="Cambria"/>
                <a:ea typeface="+mn-ea"/>
                <a:cs typeface="Cambria"/>
              </a:rPr>
              <a:t>nation</a:t>
            </a:r>
            <a:r>
              <a:rPr kumimoji="0" sz="1600" b="1" i="0" u="none" strike="noStrike" kern="1200" cap="none" spc="0" normalizeH="0" baseline="0" noProof="0" dirty="0">
                <a:ln>
                  <a:noFill/>
                </a:ln>
                <a:solidFill>
                  <a:prstClr val="black"/>
                </a:solidFill>
                <a:effectLst/>
                <a:uLnTx/>
                <a:uFillTx/>
                <a:latin typeface="Cambria"/>
                <a:ea typeface="+mn-ea"/>
                <a:cs typeface="Cambria"/>
              </a:rPr>
              <a:t> </a:t>
            </a:r>
            <a:r>
              <a:rPr kumimoji="0" sz="1600" b="1" i="0" u="none" strike="noStrike" kern="1200" cap="none" spc="-5" normalizeH="0" baseline="0" noProof="0" dirty="0">
                <a:ln>
                  <a:noFill/>
                </a:ln>
                <a:solidFill>
                  <a:prstClr val="black"/>
                </a:solidFill>
                <a:effectLst/>
                <a:uLnTx/>
                <a:uFillTx/>
                <a:latin typeface="Cambria"/>
                <a:ea typeface="+mn-ea"/>
                <a:cs typeface="Cambria"/>
              </a:rPr>
              <a:t>in </a:t>
            </a:r>
            <a:r>
              <a:rPr kumimoji="0" sz="1600" b="1" i="0" u="none" strike="noStrike" kern="1200" cap="none" spc="-10" normalizeH="0" baseline="0" noProof="0" dirty="0">
                <a:ln>
                  <a:noFill/>
                </a:ln>
                <a:solidFill>
                  <a:prstClr val="black"/>
                </a:solidFill>
                <a:effectLst/>
                <a:uLnTx/>
                <a:uFillTx/>
                <a:latin typeface="Cambria"/>
                <a:ea typeface="+mn-ea"/>
                <a:cs typeface="Cambria"/>
              </a:rPr>
              <a:t>the </a:t>
            </a:r>
            <a:r>
              <a:rPr kumimoji="0" sz="1600" b="1" i="0" u="none" strike="noStrike" kern="1200" cap="none" spc="-20" normalizeH="0" baseline="0" noProof="0" dirty="0">
                <a:ln>
                  <a:noFill/>
                </a:ln>
                <a:solidFill>
                  <a:prstClr val="black"/>
                </a:solidFill>
                <a:effectLst/>
                <a:uLnTx/>
                <a:uFillTx/>
                <a:latin typeface="Cambria"/>
                <a:ea typeface="+mn-ea"/>
                <a:cs typeface="Cambria"/>
              </a:rPr>
              <a:t>world</a:t>
            </a:r>
            <a:endParaRPr kumimoji="0" sz="1600" b="0" i="0" u="none" strike="noStrike" kern="1200" cap="none" spc="0" normalizeH="0" baseline="0" noProof="0" dirty="0">
              <a:ln>
                <a:noFill/>
              </a:ln>
              <a:solidFill>
                <a:prstClr val="black"/>
              </a:solidFill>
              <a:effectLst/>
              <a:uLnTx/>
              <a:uFillTx/>
              <a:latin typeface="Cambria"/>
              <a:ea typeface="+mn-ea"/>
              <a:cs typeface="Cambria"/>
            </a:endParaRPr>
          </a:p>
          <a:p>
            <a:pPr marL="878840" marR="17780" lvl="1" indent="-228600" algn="l" defTabSz="914400" rtl="0" eaLnBrk="1" fontAlgn="auto" latinLnBrk="0" hangingPunct="1">
              <a:lnSpc>
                <a:spcPct val="100000"/>
              </a:lnSpc>
              <a:spcBef>
                <a:spcPts val="0"/>
              </a:spcBef>
              <a:spcAft>
                <a:spcPts val="0"/>
              </a:spcAft>
              <a:buClr>
                <a:srgbClr val="9CBDBC"/>
              </a:buClr>
              <a:buSzTx/>
              <a:buFont typeface="Arial"/>
              <a:buChar char="•"/>
              <a:tabLst>
                <a:tab pos="878840" algn="l"/>
                <a:tab pos="879475" algn="l"/>
              </a:tabLst>
              <a:defRPr/>
            </a:pPr>
            <a:r>
              <a:rPr kumimoji="0" sz="1600" b="1" i="0" u="none" strike="noStrike" kern="1200" cap="none" spc="-25" normalizeH="0" baseline="0" noProof="0" dirty="0">
                <a:ln>
                  <a:noFill/>
                </a:ln>
                <a:solidFill>
                  <a:prstClr val="black"/>
                </a:solidFill>
                <a:effectLst/>
                <a:uLnTx/>
                <a:uFillTx/>
                <a:latin typeface="Cambria"/>
                <a:ea typeface="+mn-ea"/>
                <a:cs typeface="Cambria"/>
              </a:rPr>
              <a:t>Even</a:t>
            </a:r>
            <a:r>
              <a:rPr kumimoji="0" sz="1600" b="1" i="0" u="none" strike="noStrike" kern="1200" cap="none" spc="5" normalizeH="0" baseline="0" noProof="0" dirty="0">
                <a:ln>
                  <a:noFill/>
                </a:ln>
                <a:solidFill>
                  <a:prstClr val="black"/>
                </a:solidFill>
                <a:effectLst/>
                <a:uLnTx/>
                <a:uFillTx/>
                <a:latin typeface="Cambria"/>
                <a:ea typeface="+mn-ea"/>
                <a:cs typeface="Cambria"/>
              </a:rPr>
              <a:t> </a:t>
            </a:r>
            <a:r>
              <a:rPr kumimoji="0" sz="1600" b="1" i="0" u="none" strike="noStrike" kern="1200" cap="none" spc="-10" normalizeH="0" baseline="0" noProof="0" dirty="0">
                <a:ln>
                  <a:noFill/>
                </a:ln>
                <a:solidFill>
                  <a:prstClr val="black"/>
                </a:solidFill>
                <a:effectLst/>
                <a:uLnTx/>
                <a:uFillTx/>
                <a:latin typeface="Cambria"/>
                <a:ea typeface="+mn-ea"/>
                <a:cs typeface="Cambria"/>
              </a:rPr>
              <a:t>during</a:t>
            </a:r>
            <a:r>
              <a:rPr kumimoji="0" sz="1600" b="1" i="0" u="none" strike="noStrike" kern="1200" cap="none" spc="0" normalizeH="0" baseline="0" noProof="0" dirty="0">
                <a:ln>
                  <a:noFill/>
                </a:ln>
                <a:solidFill>
                  <a:prstClr val="black"/>
                </a:solidFill>
                <a:effectLst/>
                <a:uLnTx/>
                <a:uFillTx/>
                <a:latin typeface="Cambria"/>
                <a:ea typeface="+mn-ea"/>
                <a:cs typeface="Cambria"/>
              </a:rPr>
              <a:t> </a:t>
            </a:r>
            <a:r>
              <a:rPr kumimoji="0" sz="1600" b="1" i="0" u="none" strike="noStrike" kern="1200" cap="none" spc="-5" normalizeH="0" baseline="0" noProof="0" dirty="0">
                <a:ln>
                  <a:noFill/>
                </a:ln>
                <a:solidFill>
                  <a:prstClr val="black"/>
                </a:solidFill>
                <a:effectLst/>
                <a:uLnTx/>
                <a:uFillTx/>
                <a:latin typeface="Cambria"/>
                <a:ea typeface="+mn-ea"/>
                <a:cs typeface="Cambria"/>
              </a:rPr>
              <a:t>a</a:t>
            </a:r>
            <a:r>
              <a:rPr kumimoji="0" sz="1600" b="1" i="0" u="none" strike="noStrike" kern="1200" cap="none" spc="5" normalizeH="0" baseline="0" noProof="0" dirty="0">
                <a:ln>
                  <a:noFill/>
                </a:ln>
                <a:solidFill>
                  <a:prstClr val="black"/>
                </a:solidFill>
                <a:effectLst/>
                <a:uLnTx/>
                <a:uFillTx/>
                <a:latin typeface="Cambria"/>
                <a:ea typeface="+mn-ea"/>
                <a:cs typeface="Cambria"/>
              </a:rPr>
              <a:t> </a:t>
            </a:r>
            <a:r>
              <a:rPr kumimoji="0" sz="1600" b="1" i="0" u="none" strike="noStrike" kern="1200" cap="none" spc="-10" normalizeH="0" baseline="0" noProof="0" dirty="0">
                <a:ln>
                  <a:noFill/>
                </a:ln>
                <a:solidFill>
                  <a:prstClr val="black"/>
                </a:solidFill>
                <a:effectLst/>
                <a:uLnTx/>
                <a:uFillTx/>
                <a:latin typeface="Cambria"/>
                <a:ea typeface="+mn-ea"/>
                <a:cs typeface="Cambria"/>
              </a:rPr>
              <a:t>civil</a:t>
            </a:r>
            <a:r>
              <a:rPr kumimoji="0" sz="1600" b="1" i="0" u="none" strike="noStrike" kern="1200" cap="none" spc="-20" normalizeH="0" baseline="0" noProof="0" dirty="0">
                <a:ln>
                  <a:noFill/>
                </a:ln>
                <a:solidFill>
                  <a:prstClr val="black"/>
                </a:solidFill>
                <a:effectLst/>
                <a:uLnTx/>
                <a:uFillTx/>
                <a:latin typeface="Cambria"/>
                <a:ea typeface="+mn-ea"/>
                <a:cs typeface="Cambria"/>
              </a:rPr>
              <a:t> </a:t>
            </a:r>
            <a:r>
              <a:rPr kumimoji="0" sz="1600" b="1" i="0" u="none" strike="noStrike" kern="1200" cap="none" spc="-55" normalizeH="0" baseline="0" noProof="0" dirty="0">
                <a:ln>
                  <a:noFill/>
                </a:ln>
                <a:solidFill>
                  <a:prstClr val="black"/>
                </a:solidFill>
                <a:effectLst/>
                <a:uLnTx/>
                <a:uFillTx/>
                <a:latin typeface="Cambria"/>
                <a:ea typeface="+mn-ea"/>
                <a:cs typeface="Cambria"/>
              </a:rPr>
              <a:t>war,</a:t>
            </a:r>
            <a:r>
              <a:rPr kumimoji="0" sz="1600" b="1" i="0" u="none" strike="noStrike" kern="1200" cap="none" spc="15" normalizeH="0" baseline="0" noProof="0" dirty="0">
                <a:ln>
                  <a:noFill/>
                </a:ln>
                <a:solidFill>
                  <a:prstClr val="black"/>
                </a:solidFill>
                <a:effectLst/>
                <a:uLnTx/>
                <a:uFillTx/>
                <a:latin typeface="Cambria"/>
                <a:ea typeface="+mn-ea"/>
                <a:cs typeface="Cambria"/>
              </a:rPr>
              <a:t> </a:t>
            </a:r>
            <a:r>
              <a:rPr kumimoji="0" sz="1600" b="1" i="0" u="none" strike="noStrike" kern="1200" cap="none" spc="-20" normalizeH="0" baseline="0" noProof="0" dirty="0">
                <a:ln>
                  <a:noFill/>
                </a:ln>
                <a:solidFill>
                  <a:prstClr val="black"/>
                </a:solidFill>
                <a:effectLst/>
                <a:uLnTx/>
                <a:uFillTx/>
                <a:latin typeface="Cambria"/>
                <a:ea typeface="+mn-ea"/>
                <a:cs typeface="Cambria"/>
              </a:rPr>
              <a:t>two</a:t>
            </a:r>
            <a:r>
              <a:rPr kumimoji="0" sz="1600" b="1" i="0" u="none" strike="noStrike" kern="1200" cap="none" spc="0" normalizeH="0" baseline="0" noProof="0" dirty="0">
                <a:ln>
                  <a:noFill/>
                </a:ln>
                <a:solidFill>
                  <a:prstClr val="black"/>
                </a:solidFill>
                <a:effectLst/>
                <a:uLnTx/>
                <a:uFillTx/>
                <a:latin typeface="Cambria"/>
                <a:ea typeface="+mn-ea"/>
                <a:cs typeface="Cambria"/>
              </a:rPr>
              <a:t> </a:t>
            </a:r>
            <a:r>
              <a:rPr kumimoji="0" sz="1600" b="1" i="0" u="none" strike="noStrike" kern="1200" cap="none" spc="-20" normalizeH="0" baseline="0" noProof="0" dirty="0">
                <a:ln>
                  <a:noFill/>
                </a:ln>
                <a:solidFill>
                  <a:prstClr val="black"/>
                </a:solidFill>
                <a:effectLst/>
                <a:uLnTx/>
                <a:uFillTx/>
                <a:latin typeface="Cambria"/>
                <a:ea typeface="+mn-ea"/>
                <a:cs typeface="Cambria"/>
              </a:rPr>
              <a:t>world</a:t>
            </a:r>
            <a:r>
              <a:rPr kumimoji="0" sz="1600" b="1" i="0" u="none" strike="noStrike" kern="1200" cap="none" spc="-5" normalizeH="0" baseline="0" noProof="0" dirty="0">
                <a:ln>
                  <a:noFill/>
                </a:ln>
                <a:solidFill>
                  <a:prstClr val="black"/>
                </a:solidFill>
                <a:effectLst/>
                <a:uLnTx/>
                <a:uFillTx/>
                <a:latin typeface="Cambria"/>
                <a:ea typeface="+mn-ea"/>
                <a:cs typeface="Cambria"/>
              </a:rPr>
              <a:t> </a:t>
            </a:r>
            <a:r>
              <a:rPr kumimoji="0" sz="1600" b="1" i="0" u="none" strike="noStrike" kern="1200" cap="none" spc="-10" normalizeH="0" baseline="0" noProof="0" dirty="0">
                <a:ln>
                  <a:noFill/>
                </a:ln>
                <a:solidFill>
                  <a:prstClr val="black"/>
                </a:solidFill>
                <a:effectLst/>
                <a:uLnTx/>
                <a:uFillTx/>
                <a:latin typeface="Cambria"/>
                <a:ea typeface="+mn-ea"/>
                <a:cs typeface="Cambria"/>
              </a:rPr>
              <a:t>wars,</a:t>
            </a:r>
            <a:r>
              <a:rPr kumimoji="0" sz="1600" b="1" i="0" u="none" strike="noStrike" kern="1200" cap="none" spc="20" normalizeH="0" baseline="0" noProof="0" dirty="0">
                <a:ln>
                  <a:noFill/>
                </a:ln>
                <a:solidFill>
                  <a:prstClr val="black"/>
                </a:solidFill>
                <a:effectLst/>
                <a:uLnTx/>
                <a:uFillTx/>
                <a:latin typeface="Cambria"/>
                <a:ea typeface="+mn-ea"/>
                <a:cs typeface="Cambria"/>
              </a:rPr>
              <a:t> </a:t>
            </a:r>
            <a:r>
              <a:rPr kumimoji="0" sz="1600" b="1" i="0" u="none" strike="noStrike" kern="1200" cap="none" spc="-20" normalizeH="0" baseline="0" noProof="0" dirty="0">
                <a:ln>
                  <a:noFill/>
                </a:ln>
                <a:solidFill>
                  <a:prstClr val="black"/>
                </a:solidFill>
                <a:effectLst/>
                <a:uLnTx/>
                <a:uFillTx/>
                <a:latin typeface="Cambria"/>
                <a:ea typeface="+mn-ea"/>
                <a:cs typeface="Cambria"/>
              </a:rPr>
              <a:t>several</a:t>
            </a:r>
            <a:r>
              <a:rPr kumimoji="0" sz="1600" b="1" i="0" u="none" strike="noStrike" kern="1200" cap="none" spc="0" normalizeH="0" baseline="0" noProof="0" dirty="0">
                <a:ln>
                  <a:noFill/>
                </a:ln>
                <a:solidFill>
                  <a:prstClr val="black"/>
                </a:solidFill>
                <a:effectLst/>
                <a:uLnTx/>
                <a:uFillTx/>
                <a:latin typeface="Cambria"/>
                <a:ea typeface="+mn-ea"/>
                <a:cs typeface="Cambria"/>
              </a:rPr>
              <a:t> </a:t>
            </a:r>
            <a:r>
              <a:rPr kumimoji="0" sz="1600" b="1" i="0" u="none" strike="noStrike" kern="1200" cap="none" spc="-10" normalizeH="0" baseline="0" noProof="0" dirty="0">
                <a:ln>
                  <a:noFill/>
                </a:ln>
                <a:solidFill>
                  <a:prstClr val="black"/>
                </a:solidFill>
                <a:effectLst/>
                <a:uLnTx/>
                <a:uFillTx/>
                <a:latin typeface="Cambria"/>
                <a:ea typeface="+mn-ea"/>
                <a:cs typeface="Cambria"/>
              </a:rPr>
              <a:t>economic </a:t>
            </a:r>
            <a:r>
              <a:rPr kumimoji="0" sz="1600" b="1" i="0" u="none" strike="noStrike" kern="1200" cap="none" spc="-5" normalizeH="0" baseline="0" noProof="0" dirty="0">
                <a:ln>
                  <a:noFill/>
                </a:ln>
                <a:solidFill>
                  <a:prstClr val="black"/>
                </a:solidFill>
                <a:effectLst/>
                <a:uLnTx/>
                <a:uFillTx/>
                <a:latin typeface="Cambria"/>
                <a:ea typeface="+mn-ea"/>
                <a:cs typeface="Cambria"/>
              </a:rPr>
              <a:t> depressions,</a:t>
            </a:r>
            <a:r>
              <a:rPr kumimoji="0" sz="1600" b="1" i="0" u="none" strike="noStrike" kern="1200" cap="none" spc="10" normalizeH="0" baseline="0" noProof="0" dirty="0">
                <a:ln>
                  <a:noFill/>
                </a:ln>
                <a:solidFill>
                  <a:prstClr val="black"/>
                </a:solidFill>
                <a:effectLst/>
                <a:uLnTx/>
                <a:uFillTx/>
                <a:latin typeface="Cambria"/>
                <a:ea typeface="+mn-ea"/>
                <a:cs typeface="Cambria"/>
              </a:rPr>
              <a:t> </a:t>
            </a:r>
            <a:r>
              <a:rPr kumimoji="0" sz="1600" b="1" i="0" u="none" strike="noStrike" kern="1200" cap="none" spc="-10" normalizeH="0" baseline="0" noProof="0" dirty="0">
                <a:ln>
                  <a:noFill/>
                </a:ln>
                <a:solidFill>
                  <a:prstClr val="black"/>
                </a:solidFill>
                <a:effectLst/>
                <a:uLnTx/>
                <a:uFillTx/>
                <a:latin typeface="Cambria"/>
                <a:ea typeface="+mn-ea"/>
                <a:cs typeface="Cambria"/>
              </a:rPr>
              <a:t>and</a:t>
            </a:r>
            <a:r>
              <a:rPr kumimoji="0" sz="1600" b="1" i="0" u="none" strike="noStrike" kern="1200" cap="none" spc="10" normalizeH="0" baseline="0" noProof="0" dirty="0">
                <a:ln>
                  <a:noFill/>
                </a:ln>
                <a:solidFill>
                  <a:prstClr val="black"/>
                </a:solidFill>
                <a:effectLst/>
                <a:uLnTx/>
                <a:uFillTx/>
                <a:latin typeface="Cambria"/>
                <a:ea typeface="+mn-ea"/>
                <a:cs typeface="Cambria"/>
              </a:rPr>
              <a:t> </a:t>
            </a:r>
            <a:r>
              <a:rPr kumimoji="0" sz="1600" b="1" i="0" u="none" strike="noStrike" kern="1200" cap="none" spc="-5" normalizeH="0" baseline="0" noProof="0" dirty="0">
                <a:ln>
                  <a:noFill/>
                </a:ln>
                <a:solidFill>
                  <a:prstClr val="black"/>
                </a:solidFill>
                <a:effectLst/>
                <a:uLnTx/>
                <a:uFillTx/>
                <a:latin typeface="Cambria"/>
                <a:ea typeface="+mn-ea"/>
                <a:cs typeface="Cambria"/>
              </a:rPr>
              <a:t>a</a:t>
            </a:r>
            <a:r>
              <a:rPr kumimoji="0" sz="1600" b="1" i="0" u="none" strike="noStrike" kern="1200" cap="none" spc="0" normalizeH="0" baseline="0" noProof="0" dirty="0">
                <a:ln>
                  <a:noFill/>
                </a:ln>
                <a:solidFill>
                  <a:prstClr val="black"/>
                </a:solidFill>
                <a:effectLst/>
                <a:uLnTx/>
                <a:uFillTx/>
                <a:latin typeface="Cambria"/>
                <a:ea typeface="+mn-ea"/>
                <a:cs typeface="Cambria"/>
              </a:rPr>
              <a:t> </a:t>
            </a:r>
            <a:r>
              <a:rPr kumimoji="0" sz="1600" b="1" i="0" u="none" strike="noStrike" kern="1200" cap="none" spc="-10" normalizeH="0" baseline="0" noProof="0" dirty="0">
                <a:ln>
                  <a:noFill/>
                </a:ln>
                <a:solidFill>
                  <a:prstClr val="black"/>
                </a:solidFill>
                <a:effectLst/>
                <a:uLnTx/>
                <a:uFillTx/>
                <a:latin typeface="Cambria"/>
                <a:ea typeface="+mn-ea"/>
                <a:cs typeface="Cambria"/>
              </a:rPr>
              <a:t>pandemic,</a:t>
            </a:r>
            <a:r>
              <a:rPr kumimoji="0" sz="1600" b="1" i="0" u="none" strike="noStrike" kern="1200" cap="none" spc="10" normalizeH="0" baseline="0" noProof="0" dirty="0">
                <a:ln>
                  <a:noFill/>
                </a:ln>
                <a:solidFill>
                  <a:prstClr val="black"/>
                </a:solidFill>
                <a:effectLst/>
                <a:uLnTx/>
                <a:uFillTx/>
                <a:latin typeface="Cambria"/>
                <a:ea typeface="+mn-ea"/>
                <a:cs typeface="Cambria"/>
              </a:rPr>
              <a:t> </a:t>
            </a:r>
            <a:r>
              <a:rPr kumimoji="0" sz="1600" b="1" i="0" u="none" strike="noStrike" kern="1200" cap="none" spc="-5" normalizeH="0" baseline="0" noProof="0" dirty="0">
                <a:ln>
                  <a:noFill/>
                </a:ln>
                <a:solidFill>
                  <a:prstClr val="black"/>
                </a:solidFill>
                <a:effectLst/>
                <a:uLnTx/>
                <a:uFillTx/>
                <a:latin typeface="Cambria"/>
                <a:ea typeface="+mn-ea"/>
                <a:cs typeface="Cambria"/>
              </a:rPr>
              <a:t>the </a:t>
            </a:r>
            <a:r>
              <a:rPr kumimoji="0" sz="1600" b="1" i="0" u="none" strike="noStrike" kern="1200" cap="none" spc="-10" normalizeH="0" baseline="0" noProof="0" dirty="0">
                <a:ln>
                  <a:noFill/>
                </a:ln>
                <a:solidFill>
                  <a:prstClr val="black"/>
                </a:solidFill>
                <a:effectLst/>
                <a:uLnTx/>
                <a:uFillTx/>
                <a:latin typeface="Cambria"/>
                <a:ea typeface="+mn-ea"/>
                <a:cs typeface="Cambria"/>
              </a:rPr>
              <a:t>Constitution’s</a:t>
            </a:r>
            <a:r>
              <a:rPr kumimoji="0" sz="1600" b="1" i="0" u="none" strike="noStrike" kern="1200" cap="none" spc="0" normalizeH="0" baseline="0" noProof="0" dirty="0">
                <a:ln>
                  <a:noFill/>
                </a:ln>
                <a:solidFill>
                  <a:prstClr val="black"/>
                </a:solidFill>
                <a:effectLst/>
                <a:uLnTx/>
                <a:uFillTx/>
                <a:latin typeface="Cambria"/>
                <a:ea typeface="+mn-ea"/>
                <a:cs typeface="Cambria"/>
              </a:rPr>
              <a:t> </a:t>
            </a:r>
            <a:r>
              <a:rPr kumimoji="0" sz="1600" b="1" i="0" u="none" strike="noStrike" kern="1200" cap="none" spc="-10" normalizeH="0" baseline="0" noProof="0" dirty="0">
                <a:ln>
                  <a:noFill/>
                </a:ln>
                <a:solidFill>
                  <a:prstClr val="black"/>
                </a:solidFill>
                <a:effectLst/>
                <a:uLnTx/>
                <a:uFillTx/>
                <a:latin typeface="Cambria"/>
                <a:ea typeface="+mn-ea"/>
                <a:cs typeface="Cambria"/>
              </a:rPr>
              <a:t>command </a:t>
            </a:r>
            <a:r>
              <a:rPr kumimoji="0" sz="1600" b="1" i="0" u="none" strike="noStrike" kern="1200" cap="none" spc="-340" normalizeH="0" baseline="0" noProof="0" dirty="0">
                <a:ln>
                  <a:noFill/>
                </a:ln>
                <a:solidFill>
                  <a:prstClr val="black"/>
                </a:solidFill>
                <a:effectLst/>
                <a:uLnTx/>
                <a:uFillTx/>
                <a:latin typeface="Cambria"/>
                <a:ea typeface="+mn-ea"/>
                <a:cs typeface="Cambria"/>
              </a:rPr>
              <a:t> </a:t>
            </a:r>
            <a:r>
              <a:rPr kumimoji="0" sz="1600" b="1" i="0" u="none" strike="noStrike" kern="1200" cap="none" spc="-10" normalizeH="0" baseline="0" noProof="0" dirty="0">
                <a:ln>
                  <a:noFill/>
                </a:ln>
                <a:solidFill>
                  <a:prstClr val="black"/>
                </a:solidFill>
                <a:effectLst/>
                <a:uLnTx/>
                <a:uFillTx/>
                <a:latin typeface="Cambria"/>
                <a:ea typeface="+mn-ea"/>
                <a:cs typeface="Cambria"/>
              </a:rPr>
              <a:t>has</a:t>
            </a:r>
            <a:r>
              <a:rPr kumimoji="0" sz="1600" b="1" i="0" u="none" strike="noStrike" kern="1200" cap="none" spc="10" normalizeH="0" baseline="0" noProof="0" dirty="0">
                <a:ln>
                  <a:noFill/>
                </a:ln>
                <a:solidFill>
                  <a:prstClr val="black"/>
                </a:solidFill>
                <a:effectLst/>
                <a:uLnTx/>
                <a:uFillTx/>
                <a:latin typeface="Cambria"/>
                <a:ea typeface="+mn-ea"/>
                <a:cs typeface="Cambria"/>
              </a:rPr>
              <a:t> </a:t>
            </a:r>
            <a:r>
              <a:rPr kumimoji="0" sz="1600" b="1" i="0" u="none" strike="noStrike" kern="1200" cap="none" spc="-5" normalizeH="0" baseline="0" noProof="0" dirty="0">
                <a:ln>
                  <a:noFill/>
                </a:ln>
                <a:solidFill>
                  <a:prstClr val="black"/>
                </a:solidFill>
                <a:effectLst/>
                <a:uLnTx/>
                <a:uFillTx/>
                <a:latin typeface="Cambria"/>
                <a:ea typeface="+mn-ea"/>
                <a:cs typeface="Cambria"/>
              </a:rPr>
              <a:t>been </a:t>
            </a:r>
            <a:r>
              <a:rPr kumimoji="0" sz="1600" b="1" i="0" u="none" strike="noStrike" kern="1200" cap="none" spc="0" normalizeH="0" baseline="0" noProof="0" dirty="0">
                <a:ln>
                  <a:noFill/>
                </a:ln>
                <a:solidFill>
                  <a:prstClr val="black"/>
                </a:solidFill>
                <a:effectLst/>
                <a:uLnTx/>
                <a:uFillTx/>
                <a:latin typeface="Cambria"/>
                <a:ea typeface="+mn-ea"/>
                <a:cs typeface="Cambria"/>
              </a:rPr>
              <a:t>met.</a:t>
            </a:r>
            <a:endParaRPr kumimoji="0" sz="1600" b="0" i="0" u="none" strike="noStrike" kern="1200" cap="none" spc="0" normalizeH="0" baseline="0" noProof="0" dirty="0">
              <a:ln>
                <a:noFill/>
              </a:ln>
              <a:solidFill>
                <a:prstClr val="black"/>
              </a:solidFill>
              <a:effectLst/>
              <a:uLnTx/>
              <a:uFillTx/>
              <a:latin typeface="Cambria"/>
              <a:ea typeface="+mn-ea"/>
              <a:cs typeface="Cambria"/>
            </a:endParaRPr>
          </a:p>
        </p:txBody>
      </p:sp>
      <p:pic>
        <p:nvPicPr>
          <p:cNvPr id="5" name="object 5"/>
          <p:cNvPicPr/>
          <p:nvPr/>
        </p:nvPicPr>
        <p:blipFill>
          <a:blip r:embed="rId2" cstate="print"/>
          <a:stretch>
            <a:fillRect/>
          </a:stretch>
        </p:blipFill>
        <p:spPr>
          <a:xfrm>
            <a:off x="6316979" y="895351"/>
            <a:ext cx="2819400" cy="320116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FE2D22C-409B-48AF-B24F-7988A8F7F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610112"/>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D70B844D-95A3-DDB7-AC29-45AD613F4780}"/>
              </a:ext>
            </a:extLst>
          </p:cNvPr>
          <p:cNvSpPr>
            <a:spLocks noGrp="1"/>
          </p:cNvSpPr>
          <p:nvPr>
            <p:ph type="title"/>
          </p:nvPr>
        </p:nvSpPr>
        <p:spPr>
          <a:xfrm>
            <a:off x="3979302" y="315636"/>
            <a:ext cx="4384178" cy="480702"/>
          </a:xfrm>
        </p:spPr>
        <p:txBody>
          <a:bodyPr anchor="b">
            <a:noAutofit/>
          </a:bodyPr>
          <a:lstStyle/>
          <a:p>
            <a:r>
              <a:rPr lang="en-US" b="1" dirty="0"/>
              <a:t>Electoral College</a:t>
            </a:r>
          </a:p>
        </p:txBody>
      </p:sp>
      <p:sp>
        <p:nvSpPr>
          <p:cNvPr id="14" name="Rectangle 13">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831" y="4598919"/>
            <a:ext cx="393192"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498632" y="208434"/>
            <a:ext cx="393192" cy="88975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888" y="299756"/>
            <a:ext cx="3485526" cy="43574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7DF7E6BC-7553-8705-229E-8D7019D0BC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08" b="2"/>
          <a:stretch/>
        </p:blipFill>
        <p:spPr>
          <a:xfrm rot="5400000">
            <a:off x="-17864" y="890161"/>
            <a:ext cx="4015030" cy="3176637"/>
          </a:xfrm>
          <a:prstGeom prst="rect">
            <a:avLst/>
          </a:prstGeom>
        </p:spPr>
      </p:pic>
      <p:sp>
        <p:nvSpPr>
          <p:cNvPr id="3" name="Text Placeholder 2">
            <a:extLst>
              <a:ext uri="{FF2B5EF4-FFF2-40B4-BE49-F238E27FC236}">
                <a16:creationId xmlns:a16="http://schemas.microsoft.com/office/drawing/2014/main" id="{6E58EA5A-4A04-2901-91A3-91D8941D466B}"/>
              </a:ext>
            </a:extLst>
          </p:cNvPr>
          <p:cNvSpPr>
            <a:spLocks noGrp="1"/>
          </p:cNvSpPr>
          <p:nvPr>
            <p:ph type="body" idx="1"/>
          </p:nvPr>
        </p:nvSpPr>
        <p:spPr>
          <a:xfrm>
            <a:off x="3732414" y="1712199"/>
            <a:ext cx="5411585" cy="609600"/>
          </a:xfrm>
        </p:spPr>
        <p:txBody>
          <a:bodyPr anchor="ctr">
            <a:noAutofit/>
          </a:bodyPr>
          <a:lstStyle/>
          <a:p>
            <a:r>
              <a:rPr lang="en-US" sz="2000" dirty="0"/>
              <a:t>How does this cartoon highlight that the Electoral College is the least understood aspect of our election system?</a:t>
            </a:r>
          </a:p>
        </p:txBody>
      </p:sp>
    </p:spTree>
    <p:extLst>
      <p:ext uri="{BB962C8B-B14F-4D97-AF65-F5344CB8AC3E}">
        <p14:creationId xmlns:p14="http://schemas.microsoft.com/office/powerpoint/2010/main" val="15258937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504681" y="4791862"/>
            <a:ext cx="102870" cy="2089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888888"/>
                </a:solidFill>
                <a:effectLst/>
                <a:uLnTx/>
                <a:uFillTx/>
                <a:latin typeface="Calibri"/>
                <a:ea typeface="+mn-ea"/>
                <a:cs typeface="Calibri"/>
              </a:rPr>
              <a:t>4</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3" name="object 3"/>
          <p:cNvSpPr/>
          <p:nvPr/>
        </p:nvSpPr>
        <p:spPr>
          <a:xfrm>
            <a:off x="0" y="3047"/>
            <a:ext cx="2895600" cy="5140960"/>
          </a:xfrm>
          <a:custGeom>
            <a:avLst/>
            <a:gdLst/>
            <a:ahLst/>
            <a:cxnLst/>
            <a:rect l="l" t="t" r="r" b="b"/>
            <a:pathLst>
              <a:path w="2895600" h="5140960">
                <a:moveTo>
                  <a:pt x="2895600" y="0"/>
                </a:moveTo>
                <a:lnTo>
                  <a:pt x="0" y="0"/>
                </a:lnTo>
                <a:lnTo>
                  <a:pt x="0" y="5140452"/>
                </a:lnTo>
                <a:lnTo>
                  <a:pt x="2895600" y="5140452"/>
                </a:lnTo>
                <a:lnTo>
                  <a:pt x="2895600" y="0"/>
                </a:lnTo>
                <a:close/>
              </a:path>
            </a:pathLst>
          </a:custGeom>
          <a:solidFill>
            <a:srgbClr val="1C358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a:spLocks noGrp="1"/>
          </p:cNvSpPr>
          <p:nvPr>
            <p:ph type="title"/>
          </p:nvPr>
        </p:nvSpPr>
        <p:spPr>
          <a:xfrm>
            <a:off x="385063" y="395096"/>
            <a:ext cx="2124710" cy="756920"/>
          </a:xfrm>
          <a:prstGeom prst="rect">
            <a:avLst/>
          </a:prstGeom>
        </p:spPr>
        <p:txBody>
          <a:bodyPr vert="horz" wrap="square" lIns="0" tIns="12700" rIns="0" bIns="0" rtlCol="0">
            <a:spAutoFit/>
          </a:bodyPr>
          <a:lstStyle/>
          <a:p>
            <a:pPr marL="405765" marR="5080" indent="-393700">
              <a:lnSpc>
                <a:spcPct val="100000"/>
              </a:lnSpc>
              <a:spcBef>
                <a:spcPts val="100"/>
              </a:spcBef>
            </a:pPr>
            <a:r>
              <a:rPr sz="2400" b="1" i="1" spc="-5" dirty="0">
                <a:solidFill>
                  <a:srgbClr val="FFFFFF"/>
                </a:solidFill>
                <a:latin typeface="Arial"/>
                <a:cs typeface="Arial"/>
              </a:rPr>
              <a:t>QUESTION</a:t>
            </a:r>
            <a:r>
              <a:rPr sz="2400" b="1" i="1" spc="-70" dirty="0">
                <a:solidFill>
                  <a:srgbClr val="FFFFFF"/>
                </a:solidFill>
                <a:latin typeface="Arial"/>
                <a:cs typeface="Arial"/>
              </a:rPr>
              <a:t> </a:t>
            </a:r>
            <a:r>
              <a:rPr sz="2400" b="1" i="1" dirty="0">
                <a:solidFill>
                  <a:srgbClr val="FFFFFF"/>
                </a:solidFill>
                <a:latin typeface="Arial"/>
                <a:cs typeface="Arial"/>
              </a:rPr>
              <a:t>OF </a:t>
            </a:r>
            <a:r>
              <a:rPr sz="2400" b="1" i="1" spc="-650" dirty="0">
                <a:solidFill>
                  <a:srgbClr val="FFFFFF"/>
                </a:solidFill>
                <a:latin typeface="Arial"/>
                <a:cs typeface="Arial"/>
              </a:rPr>
              <a:t> </a:t>
            </a:r>
            <a:r>
              <a:rPr sz="2400" b="1" i="1" dirty="0">
                <a:solidFill>
                  <a:srgbClr val="FFFFFF"/>
                </a:solidFill>
                <a:latin typeface="Arial"/>
                <a:cs typeface="Arial"/>
              </a:rPr>
              <a:t>THE</a:t>
            </a:r>
            <a:r>
              <a:rPr sz="2400" b="1" i="1" spc="-20" dirty="0">
                <a:solidFill>
                  <a:srgbClr val="FFFFFF"/>
                </a:solidFill>
                <a:latin typeface="Arial"/>
                <a:cs typeface="Arial"/>
              </a:rPr>
              <a:t> </a:t>
            </a:r>
            <a:r>
              <a:rPr sz="2400" b="1" i="1" spc="-65" dirty="0">
                <a:solidFill>
                  <a:srgbClr val="FFFFFF"/>
                </a:solidFill>
                <a:latin typeface="Arial"/>
                <a:cs typeface="Arial"/>
              </a:rPr>
              <a:t>DAY</a:t>
            </a:r>
            <a:endParaRPr sz="2400" dirty="0">
              <a:latin typeface="Arial"/>
              <a:cs typeface="Arial"/>
            </a:endParaRPr>
          </a:p>
        </p:txBody>
      </p:sp>
      <p:sp>
        <p:nvSpPr>
          <p:cNvPr id="5" name="object 5"/>
          <p:cNvSpPr txBox="1"/>
          <p:nvPr/>
        </p:nvSpPr>
        <p:spPr>
          <a:xfrm>
            <a:off x="78739" y="1492758"/>
            <a:ext cx="2664460" cy="295211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0" normalizeH="0" baseline="0" noProof="0" dirty="0">
                <a:ln>
                  <a:noFill/>
                </a:ln>
                <a:solidFill>
                  <a:srgbClr val="FFFFFF"/>
                </a:solidFill>
                <a:effectLst/>
                <a:uLnTx/>
                <a:uFillTx/>
                <a:latin typeface="Arial"/>
                <a:ea typeface="+mn-ea"/>
                <a:cs typeface="Arial"/>
              </a:rPr>
              <a:t>Is the Electoral </a:t>
            </a:r>
            <a:r>
              <a:rPr kumimoji="0" sz="2400" b="1" i="0" u="none" strike="noStrike" kern="1200" cap="none" spc="5" normalizeH="0" baseline="0" noProof="0" dirty="0">
                <a:ln>
                  <a:noFill/>
                </a:ln>
                <a:solidFill>
                  <a:srgbClr val="FFFFFF"/>
                </a:solidFill>
                <a:effectLst/>
                <a:uLnTx/>
                <a:uFillTx/>
                <a:latin typeface="Arial"/>
                <a:ea typeface="+mn-ea"/>
                <a:cs typeface="Arial"/>
              </a:rPr>
              <a:t> </a:t>
            </a:r>
            <a:r>
              <a:rPr kumimoji="0" sz="2400" b="1" i="0" u="none" strike="noStrike" kern="1200" cap="none" spc="-5" normalizeH="0" baseline="0" noProof="0" dirty="0">
                <a:ln>
                  <a:noFill/>
                </a:ln>
                <a:solidFill>
                  <a:srgbClr val="FFFFFF"/>
                </a:solidFill>
                <a:effectLst/>
                <a:uLnTx/>
                <a:uFillTx/>
                <a:latin typeface="Arial"/>
                <a:ea typeface="+mn-ea"/>
                <a:cs typeface="Arial"/>
              </a:rPr>
              <a:t>College an </a:t>
            </a:r>
            <a:r>
              <a:rPr kumimoji="0" sz="2400" b="1" i="0" u="none" strike="noStrike" kern="1200" cap="none" spc="0" normalizeH="0" baseline="0" noProof="0" dirty="0">
                <a:ln>
                  <a:noFill/>
                </a:ln>
                <a:solidFill>
                  <a:srgbClr val="FFFFFF"/>
                </a:solidFill>
                <a:effectLst/>
                <a:uLnTx/>
                <a:uFillTx/>
                <a:latin typeface="Arial"/>
                <a:ea typeface="+mn-ea"/>
                <a:cs typeface="Arial"/>
              </a:rPr>
              <a:t> outdated </a:t>
            </a:r>
            <a:r>
              <a:rPr kumimoji="0" sz="2400" b="1" i="0" u="none" strike="noStrike" kern="1200" cap="none" spc="-5" normalizeH="0" baseline="0" noProof="0" dirty="0">
                <a:ln>
                  <a:noFill/>
                </a:ln>
                <a:solidFill>
                  <a:srgbClr val="FFFFFF"/>
                </a:solidFill>
                <a:effectLst/>
                <a:uLnTx/>
                <a:uFillTx/>
                <a:latin typeface="Arial"/>
                <a:ea typeface="+mn-ea"/>
                <a:cs typeface="Arial"/>
              </a:rPr>
              <a:t>model </a:t>
            </a:r>
            <a:r>
              <a:rPr kumimoji="0" sz="2400" b="1" i="0" u="none" strike="noStrike" kern="1200" cap="none" spc="0" normalizeH="0" baseline="0" noProof="0" dirty="0">
                <a:ln>
                  <a:noFill/>
                </a:ln>
                <a:solidFill>
                  <a:srgbClr val="FFFFFF"/>
                </a:solidFill>
                <a:effectLst/>
                <a:uLnTx/>
                <a:uFillTx/>
                <a:latin typeface="Arial"/>
                <a:ea typeface="+mn-ea"/>
                <a:cs typeface="Arial"/>
              </a:rPr>
              <a:t> that </a:t>
            </a:r>
            <a:r>
              <a:rPr kumimoji="0" sz="2400" b="1" i="0" u="none" strike="noStrike" kern="1200" cap="none" spc="-5" normalizeH="0" baseline="0" noProof="0" dirty="0">
                <a:ln>
                  <a:noFill/>
                </a:ln>
                <a:solidFill>
                  <a:srgbClr val="FFFFFF"/>
                </a:solidFill>
                <a:effectLst/>
                <a:uLnTx/>
                <a:uFillTx/>
                <a:latin typeface="Arial"/>
                <a:ea typeface="+mn-ea"/>
                <a:cs typeface="Arial"/>
              </a:rPr>
              <a:t>needs </a:t>
            </a:r>
            <a:r>
              <a:rPr kumimoji="0" sz="2400" b="1" i="0" u="none" strike="noStrike" kern="1200" cap="none" spc="0" normalizeH="0" baseline="0" noProof="0" dirty="0">
                <a:ln>
                  <a:noFill/>
                </a:ln>
                <a:solidFill>
                  <a:srgbClr val="FFFFFF"/>
                </a:solidFill>
                <a:effectLst/>
                <a:uLnTx/>
                <a:uFillTx/>
                <a:latin typeface="Arial"/>
                <a:ea typeface="+mn-ea"/>
                <a:cs typeface="Arial"/>
              </a:rPr>
              <a:t>to </a:t>
            </a:r>
            <a:r>
              <a:rPr kumimoji="0" sz="2400" b="1" i="0" u="none" strike="noStrike" kern="1200" cap="none" spc="-5" normalizeH="0" baseline="0" noProof="0" dirty="0">
                <a:ln>
                  <a:noFill/>
                </a:ln>
                <a:solidFill>
                  <a:srgbClr val="FFFFFF"/>
                </a:solidFill>
                <a:effectLst/>
                <a:uLnTx/>
                <a:uFillTx/>
                <a:latin typeface="Arial"/>
                <a:ea typeface="+mn-ea"/>
                <a:cs typeface="Arial"/>
              </a:rPr>
              <a:t>be </a:t>
            </a:r>
            <a:r>
              <a:rPr kumimoji="0" sz="2400" b="1" i="0" u="none" strike="noStrike" kern="1200" cap="none" spc="0" normalizeH="0" baseline="0" noProof="0" dirty="0">
                <a:ln>
                  <a:noFill/>
                </a:ln>
                <a:solidFill>
                  <a:srgbClr val="FFFFFF"/>
                </a:solidFill>
                <a:effectLst/>
                <a:uLnTx/>
                <a:uFillTx/>
                <a:latin typeface="Arial"/>
                <a:ea typeface="+mn-ea"/>
                <a:cs typeface="Arial"/>
              </a:rPr>
              <a:t> </a:t>
            </a:r>
            <a:r>
              <a:rPr kumimoji="0" sz="2400" b="1" i="0" u="none" strike="noStrike" kern="1200" cap="none" spc="-5" normalizeH="0" baseline="0" noProof="0" dirty="0">
                <a:ln>
                  <a:noFill/>
                </a:ln>
                <a:solidFill>
                  <a:srgbClr val="FFFFFF"/>
                </a:solidFill>
                <a:effectLst/>
                <a:uLnTx/>
                <a:uFillTx/>
                <a:latin typeface="Arial"/>
                <a:ea typeface="+mn-ea"/>
                <a:cs typeface="Arial"/>
              </a:rPr>
              <a:t>scrapped </a:t>
            </a:r>
            <a:r>
              <a:rPr kumimoji="0" sz="2400" b="1" i="0" u="none" strike="noStrike" kern="1200" cap="none" spc="0" normalizeH="0" baseline="0" noProof="0" dirty="0">
                <a:ln>
                  <a:noFill/>
                </a:ln>
                <a:solidFill>
                  <a:srgbClr val="FFFFFF"/>
                </a:solidFill>
                <a:effectLst/>
                <a:uLnTx/>
                <a:uFillTx/>
                <a:latin typeface="Arial"/>
                <a:ea typeface="+mn-ea"/>
                <a:cs typeface="Arial"/>
              </a:rPr>
              <a:t>or </a:t>
            </a:r>
            <a:r>
              <a:rPr kumimoji="0" sz="2400" b="1" i="0" u="none" strike="noStrike" kern="1200" cap="none" spc="5" normalizeH="0" baseline="0" noProof="0" dirty="0">
                <a:ln>
                  <a:noFill/>
                </a:ln>
                <a:solidFill>
                  <a:srgbClr val="FFFFFF"/>
                </a:solidFill>
                <a:effectLst/>
                <a:uLnTx/>
                <a:uFillTx/>
                <a:latin typeface="Arial"/>
                <a:ea typeface="+mn-ea"/>
                <a:cs typeface="Arial"/>
              </a:rPr>
              <a:t> </a:t>
            </a:r>
            <a:r>
              <a:rPr kumimoji="0" sz="2400" b="1" i="0" u="none" strike="noStrike" kern="1200" cap="none" spc="-5" normalizeH="0" baseline="0" noProof="0" dirty="0">
                <a:ln>
                  <a:noFill/>
                </a:ln>
                <a:solidFill>
                  <a:srgbClr val="FFFFFF"/>
                </a:solidFill>
                <a:effectLst/>
                <a:uLnTx/>
                <a:uFillTx/>
                <a:latin typeface="Arial"/>
                <a:ea typeface="+mn-ea"/>
                <a:cs typeface="Arial"/>
              </a:rPr>
              <a:t>revamped, </a:t>
            </a:r>
            <a:r>
              <a:rPr kumimoji="0" sz="2400" b="1" i="0" u="none" strike="noStrike" kern="1200" cap="none" spc="0" normalizeH="0" baseline="0" noProof="0" dirty="0">
                <a:ln>
                  <a:noFill/>
                </a:ln>
                <a:solidFill>
                  <a:srgbClr val="FFFFFF"/>
                </a:solidFill>
                <a:effectLst/>
                <a:uLnTx/>
                <a:uFillTx/>
                <a:latin typeface="Arial"/>
                <a:ea typeface="+mn-ea"/>
                <a:cs typeface="Arial"/>
              </a:rPr>
              <a:t>or is it </a:t>
            </a:r>
            <a:r>
              <a:rPr kumimoji="0" sz="2400" b="1" i="0" u="none" strike="noStrike" kern="1200" cap="none" spc="5" normalizeH="0" baseline="0" noProof="0" dirty="0">
                <a:ln>
                  <a:noFill/>
                </a:ln>
                <a:solidFill>
                  <a:srgbClr val="FFFFFF"/>
                </a:solidFill>
                <a:effectLst/>
                <a:uLnTx/>
                <a:uFillTx/>
                <a:latin typeface="Arial"/>
                <a:ea typeface="+mn-ea"/>
                <a:cs typeface="Arial"/>
              </a:rPr>
              <a:t> </a:t>
            </a:r>
            <a:r>
              <a:rPr kumimoji="0" sz="2400" b="1" i="0" u="none" strike="noStrike" kern="1200" cap="none" spc="0" normalizeH="0" baseline="0" noProof="0" dirty="0">
                <a:ln>
                  <a:noFill/>
                </a:ln>
                <a:solidFill>
                  <a:srgbClr val="FFFFFF"/>
                </a:solidFill>
                <a:effectLst/>
                <a:uLnTx/>
                <a:uFillTx/>
                <a:latin typeface="Arial"/>
                <a:ea typeface="+mn-ea"/>
                <a:cs typeface="Arial"/>
              </a:rPr>
              <a:t>fine</a:t>
            </a:r>
            <a:r>
              <a:rPr kumimoji="0" sz="2400" b="1" i="0" u="none" strike="noStrike" kern="1200" cap="none" spc="-50" normalizeH="0" baseline="0" noProof="0" dirty="0">
                <a:ln>
                  <a:noFill/>
                </a:ln>
                <a:solidFill>
                  <a:srgbClr val="FFFFFF"/>
                </a:solidFill>
                <a:effectLst/>
                <a:uLnTx/>
                <a:uFillTx/>
                <a:latin typeface="Arial"/>
                <a:ea typeface="+mn-ea"/>
                <a:cs typeface="Arial"/>
              </a:rPr>
              <a:t> </a:t>
            </a:r>
            <a:r>
              <a:rPr kumimoji="0" sz="2400" b="1" i="0" u="none" strike="noStrike" kern="1200" cap="none" spc="0" normalizeH="0" baseline="0" noProof="0" dirty="0">
                <a:ln>
                  <a:noFill/>
                </a:ln>
                <a:solidFill>
                  <a:srgbClr val="FFFFFF"/>
                </a:solidFill>
                <a:effectLst/>
                <a:uLnTx/>
                <a:uFillTx/>
                <a:latin typeface="Arial"/>
                <a:ea typeface="+mn-ea"/>
                <a:cs typeface="Arial"/>
              </a:rPr>
              <a:t>just</a:t>
            </a:r>
            <a:r>
              <a:rPr kumimoji="0" sz="2400" b="1" i="0" u="none" strike="noStrike" kern="1200" cap="none" spc="-20" normalizeH="0" baseline="0" noProof="0" dirty="0">
                <a:ln>
                  <a:noFill/>
                </a:ln>
                <a:solidFill>
                  <a:srgbClr val="FFFFFF"/>
                </a:solidFill>
                <a:effectLst/>
                <a:uLnTx/>
                <a:uFillTx/>
                <a:latin typeface="Arial"/>
                <a:ea typeface="+mn-ea"/>
                <a:cs typeface="Arial"/>
              </a:rPr>
              <a:t> </a:t>
            </a:r>
            <a:r>
              <a:rPr kumimoji="0" sz="2400" b="1" i="0" u="none" strike="noStrike" kern="1200" cap="none" spc="0" normalizeH="0" baseline="0" noProof="0" dirty="0">
                <a:ln>
                  <a:noFill/>
                </a:ln>
                <a:solidFill>
                  <a:srgbClr val="FFFFFF"/>
                </a:solidFill>
                <a:effectLst/>
                <a:uLnTx/>
                <a:uFillTx/>
                <a:latin typeface="Arial"/>
                <a:ea typeface="+mn-ea"/>
                <a:cs typeface="Arial"/>
              </a:rPr>
              <a:t>the</a:t>
            </a:r>
            <a:r>
              <a:rPr kumimoji="0" sz="2400" b="1" i="0" u="none" strike="noStrike" kern="1200" cap="none" spc="-30" normalizeH="0" baseline="0" noProof="0" dirty="0">
                <a:ln>
                  <a:noFill/>
                </a:ln>
                <a:solidFill>
                  <a:srgbClr val="FFFFFF"/>
                </a:solidFill>
                <a:effectLst/>
                <a:uLnTx/>
                <a:uFillTx/>
                <a:latin typeface="Arial"/>
                <a:ea typeface="+mn-ea"/>
                <a:cs typeface="Arial"/>
              </a:rPr>
              <a:t> </a:t>
            </a:r>
            <a:r>
              <a:rPr kumimoji="0" sz="2400" b="1" i="0" u="none" strike="noStrike" kern="1200" cap="none" spc="5" normalizeH="0" baseline="0" noProof="0" dirty="0">
                <a:ln>
                  <a:noFill/>
                </a:ln>
                <a:solidFill>
                  <a:srgbClr val="FFFFFF"/>
                </a:solidFill>
                <a:effectLst/>
                <a:uLnTx/>
                <a:uFillTx/>
                <a:latin typeface="Arial"/>
                <a:ea typeface="+mn-ea"/>
                <a:cs typeface="Arial"/>
              </a:rPr>
              <a:t>way</a:t>
            </a:r>
            <a:r>
              <a:rPr kumimoji="0" sz="2400" b="1" i="0" u="none" strike="noStrike" kern="1200" cap="none" spc="-50" normalizeH="0" baseline="0" noProof="0" dirty="0">
                <a:ln>
                  <a:noFill/>
                </a:ln>
                <a:solidFill>
                  <a:srgbClr val="FFFFFF"/>
                </a:solidFill>
                <a:effectLst/>
                <a:uLnTx/>
                <a:uFillTx/>
                <a:latin typeface="Arial"/>
                <a:ea typeface="+mn-ea"/>
                <a:cs typeface="Arial"/>
              </a:rPr>
              <a:t> </a:t>
            </a:r>
            <a:r>
              <a:rPr kumimoji="0" sz="2400" b="1" i="0" u="none" strike="noStrike" kern="1200" cap="none" spc="0" normalizeH="0" baseline="0" noProof="0" dirty="0">
                <a:ln>
                  <a:noFill/>
                </a:ln>
                <a:solidFill>
                  <a:srgbClr val="FFFFFF"/>
                </a:solidFill>
                <a:effectLst/>
                <a:uLnTx/>
                <a:uFillTx/>
                <a:latin typeface="Arial"/>
                <a:ea typeface="+mn-ea"/>
                <a:cs typeface="Arial"/>
              </a:rPr>
              <a:t>it </a:t>
            </a:r>
            <a:r>
              <a:rPr kumimoji="0" sz="2400" b="1" i="0" u="none" strike="noStrike" kern="1200" cap="none" spc="-655" normalizeH="0" baseline="0" noProof="0" dirty="0">
                <a:ln>
                  <a:noFill/>
                </a:ln>
                <a:solidFill>
                  <a:srgbClr val="FFFFFF"/>
                </a:solidFill>
                <a:effectLst/>
                <a:uLnTx/>
                <a:uFillTx/>
                <a:latin typeface="Arial"/>
                <a:ea typeface="+mn-ea"/>
                <a:cs typeface="Arial"/>
              </a:rPr>
              <a:t> </a:t>
            </a:r>
            <a:r>
              <a:rPr kumimoji="0" sz="2400" b="1" i="0" u="none" strike="noStrike" kern="1200" cap="none" spc="0" normalizeH="0" baseline="0" noProof="0" dirty="0">
                <a:ln>
                  <a:noFill/>
                </a:ln>
                <a:solidFill>
                  <a:srgbClr val="FFFFFF"/>
                </a:solidFill>
                <a:effectLst/>
                <a:uLnTx/>
                <a:uFillTx/>
                <a:latin typeface="Arial"/>
                <a:ea typeface="+mn-ea"/>
                <a:cs typeface="Arial"/>
              </a:rPr>
              <a:t>is?</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pic>
        <p:nvPicPr>
          <p:cNvPr id="6" name="object 6"/>
          <p:cNvPicPr/>
          <p:nvPr/>
        </p:nvPicPr>
        <p:blipFill>
          <a:blip r:embed="rId2" cstate="print"/>
          <a:stretch>
            <a:fillRect/>
          </a:stretch>
        </p:blipFill>
        <p:spPr>
          <a:xfrm>
            <a:off x="2926079" y="438912"/>
            <a:ext cx="6130315" cy="388973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3855" y="728268"/>
            <a:ext cx="2969260" cy="2479675"/>
          </a:xfrm>
          <a:custGeom>
            <a:avLst/>
            <a:gdLst/>
            <a:ahLst/>
            <a:cxnLst/>
            <a:rect l="l" t="t" r="r" b="b"/>
            <a:pathLst>
              <a:path w="2969260" h="2479675">
                <a:moveTo>
                  <a:pt x="382219" y="1262202"/>
                </a:moveTo>
                <a:lnTo>
                  <a:pt x="317119" y="1147914"/>
                </a:lnTo>
                <a:lnTo>
                  <a:pt x="112649" y="1097991"/>
                </a:lnTo>
                <a:lnTo>
                  <a:pt x="69596" y="1033856"/>
                </a:lnTo>
                <a:lnTo>
                  <a:pt x="134366" y="990295"/>
                </a:lnTo>
                <a:lnTo>
                  <a:pt x="179324" y="1057224"/>
                </a:lnTo>
                <a:lnTo>
                  <a:pt x="232410" y="1021664"/>
                </a:lnTo>
                <a:lnTo>
                  <a:pt x="211328" y="990295"/>
                </a:lnTo>
                <a:lnTo>
                  <a:pt x="179070" y="942289"/>
                </a:lnTo>
                <a:lnTo>
                  <a:pt x="167640" y="929551"/>
                </a:lnTo>
                <a:lnTo>
                  <a:pt x="154876" y="923531"/>
                </a:lnTo>
                <a:lnTo>
                  <a:pt x="140779" y="924217"/>
                </a:lnTo>
                <a:lnTo>
                  <a:pt x="125349" y="931621"/>
                </a:lnTo>
                <a:lnTo>
                  <a:pt x="18542" y="1003376"/>
                </a:lnTo>
                <a:lnTo>
                  <a:pt x="5892" y="1014831"/>
                </a:lnTo>
                <a:lnTo>
                  <a:pt x="0" y="1027671"/>
                </a:lnTo>
                <a:lnTo>
                  <a:pt x="850" y="1041882"/>
                </a:lnTo>
                <a:lnTo>
                  <a:pt x="61468" y="1136345"/>
                </a:lnTo>
                <a:lnTo>
                  <a:pt x="265938" y="1186256"/>
                </a:lnTo>
                <a:lnTo>
                  <a:pt x="312674" y="1255852"/>
                </a:lnTo>
                <a:lnTo>
                  <a:pt x="247777" y="1299413"/>
                </a:lnTo>
                <a:lnTo>
                  <a:pt x="199263" y="1227023"/>
                </a:lnTo>
                <a:lnTo>
                  <a:pt x="146177" y="1262710"/>
                </a:lnTo>
                <a:lnTo>
                  <a:pt x="202946" y="1347292"/>
                </a:lnTo>
                <a:lnTo>
                  <a:pt x="214515" y="1360131"/>
                </a:lnTo>
                <a:lnTo>
                  <a:pt x="227317" y="1366240"/>
                </a:lnTo>
                <a:lnTo>
                  <a:pt x="241376" y="1365605"/>
                </a:lnTo>
                <a:lnTo>
                  <a:pt x="256667" y="1358214"/>
                </a:lnTo>
                <a:lnTo>
                  <a:pt x="344335" y="1299413"/>
                </a:lnTo>
                <a:lnTo>
                  <a:pt x="363474" y="1286586"/>
                </a:lnTo>
                <a:lnTo>
                  <a:pt x="376199" y="1275067"/>
                </a:lnTo>
                <a:lnTo>
                  <a:pt x="382219" y="1262202"/>
                </a:lnTo>
                <a:close/>
              </a:path>
              <a:path w="2969260" h="2479675">
                <a:moveTo>
                  <a:pt x="533908" y="1172159"/>
                </a:moveTo>
                <a:lnTo>
                  <a:pt x="351015" y="899744"/>
                </a:lnTo>
                <a:lnTo>
                  <a:pt x="327152" y="864184"/>
                </a:lnTo>
                <a:lnTo>
                  <a:pt x="385699" y="824941"/>
                </a:lnTo>
                <a:lnTo>
                  <a:pt x="354203" y="777951"/>
                </a:lnTo>
                <a:lnTo>
                  <a:pt x="184404" y="891997"/>
                </a:lnTo>
                <a:lnTo>
                  <a:pt x="215900" y="938987"/>
                </a:lnTo>
                <a:lnTo>
                  <a:pt x="274320" y="899744"/>
                </a:lnTo>
                <a:lnTo>
                  <a:pt x="481076" y="1207592"/>
                </a:lnTo>
                <a:lnTo>
                  <a:pt x="533908" y="1172159"/>
                </a:lnTo>
                <a:close/>
              </a:path>
              <a:path w="2969260" h="2479675">
                <a:moveTo>
                  <a:pt x="670890" y="1689366"/>
                </a:moveTo>
                <a:lnTo>
                  <a:pt x="670013" y="1674939"/>
                </a:lnTo>
                <a:lnTo>
                  <a:pt x="662305" y="1659077"/>
                </a:lnTo>
                <a:lnTo>
                  <a:pt x="600456" y="1567014"/>
                </a:lnTo>
                <a:lnTo>
                  <a:pt x="600456" y="1682572"/>
                </a:lnTo>
                <a:lnTo>
                  <a:pt x="535559" y="1726006"/>
                </a:lnTo>
                <a:lnTo>
                  <a:pt x="444881" y="1590878"/>
                </a:lnTo>
                <a:lnTo>
                  <a:pt x="509651" y="1547444"/>
                </a:lnTo>
                <a:lnTo>
                  <a:pt x="600456" y="1682572"/>
                </a:lnTo>
                <a:lnTo>
                  <a:pt x="600456" y="1567014"/>
                </a:lnTo>
                <a:lnTo>
                  <a:pt x="587311" y="1547444"/>
                </a:lnTo>
                <a:lnTo>
                  <a:pt x="554482" y="1498549"/>
                </a:lnTo>
                <a:lnTo>
                  <a:pt x="542874" y="1485646"/>
                </a:lnTo>
                <a:lnTo>
                  <a:pt x="529971" y="1479524"/>
                </a:lnTo>
                <a:lnTo>
                  <a:pt x="515721" y="1480172"/>
                </a:lnTo>
                <a:lnTo>
                  <a:pt x="500126" y="1487627"/>
                </a:lnTo>
                <a:lnTo>
                  <a:pt x="361188" y="1580972"/>
                </a:lnTo>
                <a:lnTo>
                  <a:pt x="599440" y="1935810"/>
                </a:lnTo>
                <a:lnTo>
                  <a:pt x="652526" y="1900250"/>
                </a:lnTo>
                <a:lnTo>
                  <a:pt x="566166" y="1771599"/>
                </a:lnTo>
                <a:lnTo>
                  <a:pt x="634149" y="1726006"/>
                </a:lnTo>
                <a:lnTo>
                  <a:pt x="652145" y="1713941"/>
                </a:lnTo>
                <a:lnTo>
                  <a:pt x="664921" y="1702371"/>
                </a:lnTo>
                <a:lnTo>
                  <a:pt x="670890" y="1689366"/>
                </a:lnTo>
                <a:close/>
              </a:path>
              <a:path w="2969260" h="2479675">
                <a:moveTo>
                  <a:pt x="766318" y="1016076"/>
                </a:moveTo>
                <a:lnTo>
                  <a:pt x="734822" y="969213"/>
                </a:lnTo>
                <a:lnTo>
                  <a:pt x="640715" y="1032332"/>
                </a:lnTo>
                <a:lnTo>
                  <a:pt x="566039" y="921080"/>
                </a:lnTo>
                <a:lnTo>
                  <a:pt x="634631" y="874979"/>
                </a:lnTo>
                <a:lnTo>
                  <a:pt x="645795" y="867486"/>
                </a:lnTo>
                <a:lnTo>
                  <a:pt x="614934" y="821385"/>
                </a:lnTo>
                <a:lnTo>
                  <a:pt x="535051" y="874979"/>
                </a:lnTo>
                <a:lnTo>
                  <a:pt x="465582" y="771347"/>
                </a:lnTo>
                <a:lnTo>
                  <a:pt x="558292" y="709117"/>
                </a:lnTo>
                <a:lnTo>
                  <a:pt x="526796" y="662127"/>
                </a:lnTo>
                <a:lnTo>
                  <a:pt x="381000" y="760044"/>
                </a:lnTo>
                <a:lnTo>
                  <a:pt x="619125" y="1114882"/>
                </a:lnTo>
                <a:lnTo>
                  <a:pt x="742099" y="1032332"/>
                </a:lnTo>
                <a:lnTo>
                  <a:pt x="766318" y="1016076"/>
                </a:lnTo>
                <a:close/>
              </a:path>
              <a:path w="2969260" h="2479675">
                <a:moveTo>
                  <a:pt x="874090" y="745261"/>
                </a:moveTo>
                <a:lnTo>
                  <a:pt x="873213" y="730821"/>
                </a:lnTo>
                <a:lnTo>
                  <a:pt x="865505" y="714959"/>
                </a:lnTo>
                <a:lnTo>
                  <a:pt x="803656" y="622795"/>
                </a:lnTo>
                <a:lnTo>
                  <a:pt x="803656" y="738454"/>
                </a:lnTo>
                <a:lnTo>
                  <a:pt x="738759" y="782015"/>
                </a:lnTo>
                <a:lnTo>
                  <a:pt x="648081" y="646887"/>
                </a:lnTo>
                <a:lnTo>
                  <a:pt x="712978" y="603326"/>
                </a:lnTo>
                <a:lnTo>
                  <a:pt x="803656" y="738454"/>
                </a:lnTo>
                <a:lnTo>
                  <a:pt x="803656" y="622795"/>
                </a:lnTo>
                <a:lnTo>
                  <a:pt x="790600" y="603326"/>
                </a:lnTo>
                <a:lnTo>
                  <a:pt x="757809" y="554431"/>
                </a:lnTo>
                <a:lnTo>
                  <a:pt x="746188" y="541528"/>
                </a:lnTo>
                <a:lnTo>
                  <a:pt x="733247" y="535406"/>
                </a:lnTo>
                <a:lnTo>
                  <a:pt x="718997" y="536054"/>
                </a:lnTo>
                <a:lnTo>
                  <a:pt x="703453" y="543509"/>
                </a:lnTo>
                <a:lnTo>
                  <a:pt x="564388" y="636854"/>
                </a:lnTo>
                <a:lnTo>
                  <a:pt x="802640" y="991692"/>
                </a:lnTo>
                <a:lnTo>
                  <a:pt x="855726" y="956132"/>
                </a:lnTo>
                <a:lnTo>
                  <a:pt x="769366" y="827608"/>
                </a:lnTo>
                <a:lnTo>
                  <a:pt x="837196" y="782015"/>
                </a:lnTo>
                <a:lnTo>
                  <a:pt x="855345" y="769823"/>
                </a:lnTo>
                <a:lnTo>
                  <a:pt x="868121" y="758253"/>
                </a:lnTo>
                <a:lnTo>
                  <a:pt x="874090" y="745261"/>
                </a:lnTo>
                <a:close/>
              </a:path>
              <a:path w="2969260" h="2479675">
                <a:moveTo>
                  <a:pt x="989838" y="1673682"/>
                </a:moveTo>
                <a:lnTo>
                  <a:pt x="823341" y="1552270"/>
                </a:lnTo>
                <a:lnTo>
                  <a:pt x="835215" y="1543964"/>
                </a:lnTo>
                <a:lnTo>
                  <a:pt x="844562" y="1536763"/>
                </a:lnTo>
                <a:lnTo>
                  <a:pt x="851357" y="1530680"/>
                </a:lnTo>
                <a:lnTo>
                  <a:pt x="855599" y="1525727"/>
                </a:lnTo>
                <a:lnTo>
                  <a:pt x="859332" y="1516989"/>
                </a:lnTo>
                <a:lnTo>
                  <a:pt x="859866" y="1507540"/>
                </a:lnTo>
                <a:lnTo>
                  <a:pt x="857186" y="1497368"/>
                </a:lnTo>
                <a:lnTo>
                  <a:pt x="851281" y="1486484"/>
                </a:lnTo>
                <a:lnTo>
                  <a:pt x="797140" y="1405839"/>
                </a:lnTo>
                <a:lnTo>
                  <a:pt x="764667" y="1357452"/>
                </a:lnTo>
                <a:lnTo>
                  <a:pt x="753084" y="1344536"/>
                </a:lnTo>
                <a:lnTo>
                  <a:pt x="740257" y="1338338"/>
                </a:lnTo>
                <a:lnTo>
                  <a:pt x="726173" y="1338922"/>
                </a:lnTo>
                <a:lnTo>
                  <a:pt x="710819" y="1346276"/>
                </a:lnTo>
                <a:lnTo>
                  <a:pt x="569976" y="1440764"/>
                </a:lnTo>
                <a:lnTo>
                  <a:pt x="808228" y="1795602"/>
                </a:lnTo>
                <a:lnTo>
                  <a:pt x="861187" y="1760042"/>
                </a:lnTo>
                <a:lnTo>
                  <a:pt x="653669" y="1450797"/>
                </a:lnTo>
                <a:lnTo>
                  <a:pt x="720471" y="1405839"/>
                </a:lnTo>
                <a:lnTo>
                  <a:pt x="796036" y="1518361"/>
                </a:lnTo>
                <a:lnTo>
                  <a:pt x="743839" y="1553286"/>
                </a:lnTo>
                <a:lnTo>
                  <a:pt x="765302" y="1585290"/>
                </a:lnTo>
                <a:lnTo>
                  <a:pt x="934466" y="1710893"/>
                </a:lnTo>
                <a:lnTo>
                  <a:pt x="989838" y="1673682"/>
                </a:lnTo>
                <a:close/>
              </a:path>
              <a:path w="2969260" h="2479675">
                <a:moveTo>
                  <a:pt x="1075944" y="1615897"/>
                </a:moveTo>
                <a:lnTo>
                  <a:pt x="837819" y="1261059"/>
                </a:lnTo>
                <a:lnTo>
                  <a:pt x="784733" y="1296619"/>
                </a:lnTo>
                <a:lnTo>
                  <a:pt x="1022985" y="1651457"/>
                </a:lnTo>
                <a:lnTo>
                  <a:pt x="1075944" y="1615897"/>
                </a:lnTo>
                <a:close/>
              </a:path>
              <a:path w="2969260" h="2479675">
                <a:moveTo>
                  <a:pt x="1134173" y="2372703"/>
                </a:moveTo>
                <a:lnTo>
                  <a:pt x="1133449" y="2358504"/>
                </a:lnTo>
                <a:lnTo>
                  <a:pt x="1125982" y="2342972"/>
                </a:lnTo>
                <a:lnTo>
                  <a:pt x="1067054" y="2255215"/>
                </a:lnTo>
                <a:lnTo>
                  <a:pt x="1014222" y="2290648"/>
                </a:lnTo>
                <a:lnTo>
                  <a:pt x="1064387" y="2365197"/>
                </a:lnTo>
                <a:lnTo>
                  <a:pt x="995680" y="2411425"/>
                </a:lnTo>
                <a:lnTo>
                  <a:pt x="818642" y="2147646"/>
                </a:lnTo>
                <a:lnTo>
                  <a:pt x="887349" y="2101545"/>
                </a:lnTo>
                <a:lnTo>
                  <a:pt x="934339" y="2171649"/>
                </a:lnTo>
                <a:lnTo>
                  <a:pt x="987171" y="2136089"/>
                </a:lnTo>
                <a:lnTo>
                  <a:pt x="963942" y="2101545"/>
                </a:lnTo>
                <a:lnTo>
                  <a:pt x="931418" y="2053158"/>
                </a:lnTo>
                <a:lnTo>
                  <a:pt x="919810" y="2040255"/>
                </a:lnTo>
                <a:lnTo>
                  <a:pt x="906907" y="2034133"/>
                </a:lnTo>
                <a:lnTo>
                  <a:pt x="892657" y="2034781"/>
                </a:lnTo>
                <a:lnTo>
                  <a:pt x="877062" y="2042236"/>
                </a:lnTo>
                <a:lnTo>
                  <a:pt x="766445" y="2116531"/>
                </a:lnTo>
                <a:lnTo>
                  <a:pt x="754037" y="2127821"/>
                </a:lnTo>
                <a:lnTo>
                  <a:pt x="748296" y="2140559"/>
                </a:lnTo>
                <a:lnTo>
                  <a:pt x="749236" y="2154732"/>
                </a:lnTo>
                <a:lnTo>
                  <a:pt x="756920" y="2170379"/>
                </a:lnTo>
                <a:lnTo>
                  <a:pt x="951357" y="2460193"/>
                </a:lnTo>
                <a:lnTo>
                  <a:pt x="962875" y="2473033"/>
                </a:lnTo>
                <a:lnTo>
                  <a:pt x="975588" y="2479167"/>
                </a:lnTo>
                <a:lnTo>
                  <a:pt x="989520" y="2478608"/>
                </a:lnTo>
                <a:lnTo>
                  <a:pt x="1004697" y="2471369"/>
                </a:lnTo>
                <a:lnTo>
                  <a:pt x="1093939" y="2411425"/>
                </a:lnTo>
                <a:lnTo>
                  <a:pt x="1115314" y="2397074"/>
                </a:lnTo>
                <a:lnTo>
                  <a:pt x="1128115" y="2385555"/>
                </a:lnTo>
                <a:lnTo>
                  <a:pt x="1134173" y="2372703"/>
                </a:lnTo>
                <a:close/>
              </a:path>
              <a:path w="2969260" h="2479675">
                <a:moveTo>
                  <a:pt x="1165479" y="539318"/>
                </a:moveTo>
                <a:lnTo>
                  <a:pt x="1128268" y="483946"/>
                </a:lnTo>
                <a:lnTo>
                  <a:pt x="1077214" y="518236"/>
                </a:lnTo>
                <a:lnTo>
                  <a:pt x="1114425" y="573608"/>
                </a:lnTo>
                <a:lnTo>
                  <a:pt x="1165479" y="539318"/>
                </a:lnTo>
                <a:close/>
              </a:path>
              <a:path w="2969260" h="2479675">
                <a:moveTo>
                  <a:pt x="1170432" y="744804"/>
                </a:moveTo>
                <a:lnTo>
                  <a:pt x="1025969" y="529539"/>
                </a:lnTo>
                <a:lnTo>
                  <a:pt x="932307" y="389966"/>
                </a:lnTo>
                <a:lnTo>
                  <a:pt x="887095" y="420192"/>
                </a:lnTo>
                <a:lnTo>
                  <a:pt x="925195" y="536143"/>
                </a:lnTo>
                <a:lnTo>
                  <a:pt x="929894" y="543128"/>
                </a:lnTo>
                <a:lnTo>
                  <a:pt x="950341" y="529539"/>
                </a:lnTo>
                <a:lnTo>
                  <a:pt x="1118362" y="779856"/>
                </a:lnTo>
                <a:lnTo>
                  <a:pt x="1170432" y="744804"/>
                </a:lnTo>
                <a:close/>
              </a:path>
              <a:path w="2969260" h="2479675">
                <a:moveTo>
                  <a:pt x="1262126" y="683336"/>
                </a:moveTo>
                <a:lnTo>
                  <a:pt x="1225296" y="628472"/>
                </a:lnTo>
                <a:lnTo>
                  <a:pt x="1174242" y="662635"/>
                </a:lnTo>
                <a:lnTo>
                  <a:pt x="1211072" y="717499"/>
                </a:lnTo>
                <a:lnTo>
                  <a:pt x="1262126" y="683336"/>
                </a:lnTo>
                <a:close/>
              </a:path>
              <a:path w="2969260" h="2479675">
                <a:moveTo>
                  <a:pt x="1334008" y="1442669"/>
                </a:moveTo>
                <a:lnTo>
                  <a:pt x="1212151" y="1261186"/>
                </a:lnTo>
                <a:lnTo>
                  <a:pt x="1095756" y="1087831"/>
                </a:lnTo>
                <a:lnTo>
                  <a:pt x="1045591" y="1121486"/>
                </a:lnTo>
                <a:lnTo>
                  <a:pt x="1121537" y="1355039"/>
                </a:lnTo>
                <a:lnTo>
                  <a:pt x="1125220" y="1362659"/>
                </a:lnTo>
                <a:lnTo>
                  <a:pt x="1128395" y="1368247"/>
                </a:lnTo>
                <a:lnTo>
                  <a:pt x="1130935" y="1372057"/>
                </a:lnTo>
                <a:lnTo>
                  <a:pt x="1124839" y="1363675"/>
                </a:lnTo>
                <a:lnTo>
                  <a:pt x="1120775" y="1358595"/>
                </a:lnTo>
                <a:lnTo>
                  <a:pt x="1118743" y="1356944"/>
                </a:lnTo>
                <a:lnTo>
                  <a:pt x="1099845" y="1340942"/>
                </a:lnTo>
                <a:lnTo>
                  <a:pt x="931291" y="1198194"/>
                </a:lnTo>
                <a:lnTo>
                  <a:pt x="881253" y="1231849"/>
                </a:lnTo>
                <a:lnTo>
                  <a:pt x="1119505" y="1586687"/>
                </a:lnTo>
                <a:lnTo>
                  <a:pt x="1170432" y="1552397"/>
                </a:lnTo>
                <a:lnTo>
                  <a:pt x="1052957" y="1377391"/>
                </a:lnTo>
                <a:lnTo>
                  <a:pt x="1047775" y="1370114"/>
                </a:lnTo>
                <a:lnTo>
                  <a:pt x="1041222" y="1361605"/>
                </a:lnTo>
                <a:lnTo>
                  <a:pt x="1033246" y="1351876"/>
                </a:lnTo>
                <a:lnTo>
                  <a:pt x="1023874" y="1340942"/>
                </a:lnTo>
                <a:lnTo>
                  <a:pt x="1191514" y="1491310"/>
                </a:lnTo>
                <a:lnTo>
                  <a:pt x="1218565" y="1473149"/>
                </a:lnTo>
                <a:lnTo>
                  <a:pt x="1182395" y="1372057"/>
                </a:lnTo>
                <a:lnTo>
                  <a:pt x="1142746" y="1261186"/>
                </a:lnTo>
                <a:lnTo>
                  <a:pt x="1165479" y="1301953"/>
                </a:lnTo>
                <a:lnTo>
                  <a:pt x="1282954" y="1476959"/>
                </a:lnTo>
                <a:lnTo>
                  <a:pt x="1334008" y="1442669"/>
                </a:lnTo>
                <a:close/>
              </a:path>
              <a:path w="2969260" h="2479675">
                <a:moveTo>
                  <a:pt x="1369314" y="2226640"/>
                </a:moveTo>
                <a:lnTo>
                  <a:pt x="1344637" y="2201748"/>
                </a:lnTo>
                <a:lnTo>
                  <a:pt x="1338973" y="2196033"/>
                </a:lnTo>
                <a:lnTo>
                  <a:pt x="1222756" y="2078761"/>
                </a:lnTo>
                <a:lnTo>
                  <a:pt x="1222756" y="2161108"/>
                </a:lnTo>
                <a:lnTo>
                  <a:pt x="1170813" y="2196033"/>
                </a:lnTo>
                <a:lnTo>
                  <a:pt x="1089533" y="2018487"/>
                </a:lnTo>
                <a:lnTo>
                  <a:pt x="1222756" y="2161108"/>
                </a:lnTo>
                <a:lnTo>
                  <a:pt x="1222756" y="2078761"/>
                </a:lnTo>
                <a:lnTo>
                  <a:pt x="1163027" y="2018487"/>
                </a:lnTo>
                <a:lnTo>
                  <a:pt x="1062609" y="1917141"/>
                </a:lnTo>
                <a:lnTo>
                  <a:pt x="1006729" y="1954606"/>
                </a:lnTo>
                <a:lnTo>
                  <a:pt x="1176020" y="2355037"/>
                </a:lnTo>
                <a:lnTo>
                  <a:pt x="1176655" y="2355926"/>
                </a:lnTo>
                <a:lnTo>
                  <a:pt x="1228979" y="2320874"/>
                </a:lnTo>
                <a:lnTo>
                  <a:pt x="1194435" y="2246325"/>
                </a:lnTo>
                <a:lnTo>
                  <a:pt x="1260856" y="2201748"/>
                </a:lnTo>
                <a:lnTo>
                  <a:pt x="1316736" y="2261946"/>
                </a:lnTo>
                <a:lnTo>
                  <a:pt x="1369314" y="2226640"/>
                </a:lnTo>
                <a:close/>
              </a:path>
              <a:path w="2969260" h="2479675">
                <a:moveTo>
                  <a:pt x="1556131" y="1293571"/>
                </a:moveTo>
                <a:lnTo>
                  <a:pt x="1531442" y="1268679"/>
                </a:lnTo>
                <a:lnTo>
                  <a:pt x="1525778" y="1262964"/>
                </a:lnTo>
                <a:lnTo>
                  <a:pt x="1409573" y="1145755"/>
                </a:lnTo>
                <a:lnTo>
                  <a:pt x="1409573" y="1228166"/>
                </a:lnTo>
                <a:lnTo>
                  <a:pt x="1357630" y="1262964"/>
                </a:lnTo>
                <a:lnTo>
                  <a:pt x="1276223" y="1085418"/>
                </a:lnTo>
                <a:lnTo>
                  <a:pt x="1409573" y="1228166"/>
                </a:lnTo>
                <a:lnTo>
                  <a:pt x="1409573" y="1145755"/>
                </a:lnTo>
                <a:lnTo>
                  <a:pt x="1349768" y="1085418"/>
                </a:lnTo>
                <a:lnTo>
                  <a:pt x="1249299" y="984072"/>
                </a:lnTo>
                <a:lnTo>
                  <a:pt x="1193546" y="1021537"/>
                </a:lnTo>
                <a:lnTo>
                  <a:pt x="1362837" y="1422095"/>
                </a:lnTo>
                <a:lnTo>
                  <a:pt x="1363345" y="1422984"/>
                </a:lnTo>
                <a:lnTo>
                  <a:pt x="1415796" y="1387805"/>
                </a:lnTo>
                <a:lnTo>
                  <a:pt x="1381252" y="1313256"/>
                </a:lnTo>
                <a:lnTo>
                  <a:pt x="1447673" y="1268679"/>
                </a:lnTo>
                <a:lnTo>
                  <a:pt x="1503553" y="1328877"/>
                </a:lnTo>
                <a:lnTo>
                  <a:pt x="1556131" y="1293571"/>
                </a:lnTo>
                <a:close/>
              </a:path>
              <a:path w="2969260" h="2479675">
                <a:moveTo>
                  <a:pt x="1563522" y="2084489"/>
                </a:moveTo>
                <a:lnTo>
                  <a:pt x="1562836" y="2070239"/>
                </a:lnTo>
                <a:lnTo>
                  <a:pt x="1555369" y="2054682"/>
                </a:lnTo>
                <a:lnTo>
                  <a:pt x="1338961" y="1732229"/>
                </a:lnTo>
                <a:lnTo>
                  <a:pt x="1285875" y="1767916"/>
                </a:lnTo>
                <a:lnTo>
                  <a:pt x="1493520" y="2077161"/>
                </a:lnTo>
                <a:lnTo>
                  <a:pt x="1422019" y="2125167"/>
                </a:lnTo>
                <a:lnTo>
                  <a:pt x="1214374" y="1815795"/>
                </a:lnTo>
                <a:lnTo>
                  <a:pt x="1161415" y="1851482"/>
                </a:lnTo>
                <a:lnTo>
                  <a:pt x="1377823" y="2173935"/>
                </a:lnTo>
                <a:lnTo>
                  <a:pt x="1389341" y="2186749"/>
                </a:lnTo>
                <a:lnTo>
                  <a:pt x="1402181" y="2192820"/>
                </a:lnTo>
                <a:lnTo>
                  <a:pt x="1416342" y="2192134"/>
                </a:lnTo>
                <a:lnTo>
                  <a:pt x="1431798" y="2184730"/>
                </a:lnTo>
                <a:lnTo>
                  <a:pt x="1520431" y="2125167"/>
                </a:lnTo>
                <a:lnTo>
                  <a:pt x="1544447" y="2109038"/>
                </a:lnTo>
                <a:lnTo>
                  <a:pt x="1557401" y="2097430"/>
                </a:lnTo>
                <a:lnTo>
                  <a:pt x="1563522" y="2084489"/>
                </a:lnTo>
                <a:close/>
              </a:path>
              <a:path w="2969260" h="2479675">
                <a:moveTo>
                  <a:pt x="1767967" y="1151331"/>
                </a:moveTo>
                <a:lnTo>
                  <a:pt x="1601597" y="1029792"/>
                </a:lnTo>
                <a:lnTo>
                  <a:pt x="1613471" y="1021537"/>
                </a:lnTo>
                <a:lnTo>
                  <a:pt x="1622755" y="1014387"/>
                </a:lnTo>
                <a:lnTo>
                  <a:pt x="1629498" y="1008278"/>
                </a:lnTo>
                <a:lnTo>
                  <a:pt x="1633728" y="1003249"/>
                </a:lnTo>
                <a:lnTo>
                  <a:pt x="1637512" y="994524"/>
                </a:lnTo>
                <a:lnTo>
                  <a:pt x="1638046" y="985075"/>
                </a:lnTo>
                <a:lnTo>
                  <a:pt x="1635328" y="974953"/>
                </a:lnTo>
                <a:lnTo>
                  <a:pt x="1629410" y="964133"/>
                </a:lnTo>
                <a:lnTo>
                  <a:pt x="1575269" y="883488"/>
                </a:lnTo>
                <a:lnTo>
                  <a:pt x="1542796" y="835101"/>
                </a:lnTo>
                <a:lnTo>
                  <a:pt x="1531213" y="822121"/>
                </a:lnTo>
                <a:lnTo>
                  <a:pt x="1518386" y="815949"/>
                </a:lnTo>
                <a:lnTo>
                  <a:pt x="1504302" y="816546"/>
                </a:lnTo>
                <a:lnTo>
                  <a:pt x="1488948" y="823925"/>
                </a:lnTo>
                <a:lnTo>
                  <a:pt x="1348105" y="918413"/>
                </a:lnTo>
                <a:lnTo>
                  <a:pt x="1586357" y="1273251"/>
                </a:lnTo>
                <a:lnTo>
                  <a:pt x="1639443" y="1237691"/>
                </a:lnTo>
                <a:lnTo>
                  <a:pt x="1431798" y="928319"/>
                </a:lnTo>
                <a:lnTo>
                  <a:pt x="1498727" y="883488"/>
                </a:lnTo>
                <a:lnTo>
                  <a:pt x="1574165" y="995883"/>
                </a:lnTo>
                <a:lnTo>
                  <a:pt x="1522095" y="1030935"/>
                </a:lnTo>
                <a:lnTo>
                  <a:pt x="1531442" y="1044943"/>
                </a:lnTo>
                <a:lnTo>
                  <a:pt x="1543558" y="1062939"/>
                </a:lnTo>
                <a:lnTo>
                  <a:pt x="1712722" y="1188415"/>
                </a:lnTo>
                <a:lnTo>
                  <a:pt x="1767967" y="1151331"/>
                </a:lnTo>
                <a:close/>
              </a:path>
              <a:path w="2969260" h="2479675">
                <a:moveTo>
                  <a:pt x="1780819" y="1938629"/>
                </a:moveTo>
                <a:lnTo>
                  <a:pt x="1780082" y="1924418"/>
                </a:lnTo>
                <a:lnTo>
                  <a:pt x="1772539" y="1908886"/>
                </a:lnTo>
                <a:lnTo>
                  <a:pt x="1713611" y="1821129"/>
                </a:lnTo>
                <a:lnTo>
                  <a:pt x="1660779" y="1856562"/>
                </a:lnTo>
                <a:lnTo>
                  <a:pt x="1710944" y="1931238"/>
                </a:lnTo>
                <a:lnTo>
                  <a:pt x="1642224" y="1977339"/>
                </a:lnTo>
                <a:lnTo>
                  <a:pt x="1465199" y="1713560"/>
                </a:lnTo>
                <a:lnTo>
                  <a:pt x="1533906" y="1667459"/>
                </a:lnTo>
                <a:lnTo>
                  <a:pt x="1580896" y="1737563"/>
                </a:lnTo>
                <a:lnTo>
                  <a:pt x="1633728" y="1702130"/>
                </a:lnTo>
                <a:lnTo>
                  <a:pt x="1610448" y="1667459"/>
                </a:lnTo>
                <a:lnTo>
                  <a:pt x="1577975" y="1619072"/>
                </a:lnTo>
                <a:lnTo>
                  <a:pt x="1566367" y="1606169"/>
                </a:lnTo>
                <a:lnTo>
                  <a:pt x="1553476" y="1600047"/>
                </a:lnTo>
                <a:lnTo>
                  <a:pt x="1539265" y="1600695"/>
                </a:lnTo>
                <a:lnTo>
                  <a:pt x="1523746" y="1608150"/>
                </a:lnTo>
                <a:lnTo>
                  <a:pt x="1413002" y="1682445"/>
                </a:lnTo>
                <a:lnTo>
                  <a:pt x="1400619" y="1693760"/>
                </a:lnTo>
                <a:lnTo>
                  <a:pt x="1394904" y="1706511"/>
                </a:lnTo>
                <a:lnTo>
                  <a:pt x="1395857" y="1720710"/>
                </a:lnTo>
                <a:lnTo>
                  <a:pt x="1403477" y="1736293"/>
                </a:lnTo>
                <a:lnTo>
                  <a:pt x="1597914" y="2026107"/>
                </a:lnTo>
                <a:lnTo>
                  <a:pt x="1609458" y="2038972"/>
                </a:lnTo>
                <a:lnTo>
                  <a:pt x="1622196" y="2045131"/>
                </a:lnTo>
                <a:lnTo>
                  <a:pt x="1636128" y="2044585"/>
                </a:lnTo>
                <a:lnTo>
                  <a:pt x="1651254" y="2037283"/>
                </a:lnTo>
                <a:lnTo>
                  <a:pt x="1740649" y="1977339"/>
                </a:lnTo>
                <a:lnTo>
                  <a:pt x="1761871" y="1963115"/>
                </a:lnTo>
                <a:lnTo>
                  <a:pt x="1774748" y="1951520"/>
                </a:lnTo>
                <a:lnTo>
                  <a:pt x="1780819" y="1938629"/>
                </a:lnTo>
                <a:close/>
              </a:path>
              <a:path w="2969260" h="2479675">
                <a:moveTo>
                  <a:pt x="1854200" y="1093419"/>
                </a:moveTo>
                <a:lnTo>
                  <a:pt x="1615948" y="738581"/>
                </a:lnTo>
                <a:lnTo>
                  <a:pt x="1562862" y="774268"/>
                </a:lnTo>
                <a:lnTo>
                  <a:pt x="1801114" y="1129106"/>
                </a:lnTo>
                <a:lnTo>
                  <a:pt x="1854200" y="1093419"/>
                </a:lnTo>
                <a:close/>
              </a:path>
              <a:path w="2969260" h="2479675">
                <a:moveTo>
                  <a:pt x="2000021" y="1791436"/>
                </a:moveTo>
                <a:lnTo>
                  <a:pt x="1999335" y="1777225"/>
                </a:lnTo>
                <a:lnTo>
                  <a:pt x="1991868" y="1761693"/>
                </a:lnTo>
                <a:lnTo>
                  <a:pt x="1775460" y="1439240"/>
                </a:lnTo>
                <a:lnTo>
                  <a:pt x="1722374" y="1474800"/>
                </a:lnTo>
                <a:lnTo>
                  <a:pt x="1930019" y="1784045"/>
                </a:lnTo>
                <a:lnTo>
                  <a:pt x="1858518" y="1832051"/>
                </a:lnTo>
                <a:lnTo>
                  <a:pt x="1650987" y="1522806"/>
                </a:lnTo>
                <a:lnTo>
                  <a:pt x="1597914" y="1558366"/>
                </a:lnTo>
                <a:lnTo>
                  <a:pt x="1814322" y="1880819"/>
                </a:lnTo>
                <a:lnTo>
                  <a:pt x="1825840" y="1893658"/>
                </a:lnTo>
                <a:lnTo>
                  <a:pt x="1838680" y="1899742"/>
                </a:lnTo>
                <a:lnTo>
                  <a:pt x="1852841" y="1899081"/>
                </a:lnTo>
                <a:lnTo>
                  <a:pt x="1868297" y="1891614"/>
                </a:lnTo>
                <a:lnTo>
                  <a:pt x="1956930" y="1832051"/>
                </a:lnTo>
                <a:lnTo>
                  <a:pt x="1980946" y="1815922"/>
                </a:lnTo>
                <a:lnTo>
                  <a:pt x="1993900" y="1804327"/>
                </a:lnTo>
                <a:lnTo>
                  <a:pt x="2000021" y="1791436"/>
                </a:lnTo>
                <a:close/>
              </a:path>
              <a:path w="2969260" h="2479675">
                <a:moveTo>
                  <a:pt x="2044827" y="965530"/>
                </a:moveTo>
                <a:lnTo>
                  <a:pt x="2013331" y="918540"/>
                </a:lnTo>
                <a:lnTo>
                  <a:pt x="1919224" y="981786"/>
                </a:lnTo>
                <a:lnTo>
                  <a:pt x="1844421" y="870407"/>
                </a:lnTo>
                <a:lnTo>
                  <a:pt x="1912937" y="824433"/>
                </a:lnTo>
                <a:lnTo>
                  <a:pt x="1924304" y="816813"/>
                </a:lnTo>
                <a:lnTo>
                  <a:pt x="1893316" y="770839"/>
                </a:lnTo>
                <a:lnTo>
                  <a:pt x="1813560" y="824433"/>
                </a:lnTo>
                <a:lnTo>
                  <a:pt x="1743964" y="720801"/>
                </a:lnTo>
                <a:lnTo>
                  <a:pt x="1836674" y="658444"/>
                </a:lnTo>
                <a:lnTo>
                  <a:pt x="1805178" y="611581"/>
                </a:lnTo>
                <a:lnTo>
                  <a:pt x="1659382" y="709498"/>
                </a:lnTo>
                <a:lnTo>
                  <a:pt x="1897634" y="1064336"/>
                </a:lnTo>
                <a:lnTo>
                  <a:pt x="2020608" y="981786"/>
                </a:lnTo>
                <a:lnTo>
                  <a:pt x="2044827" y="965530"/>
                </a:lnTo>
                <a:close/>
              </a:path>
              <a:path w="2969260" h="2479675">
                <a:moveTo>
                  <a:pt x="2212860" y="1648536"/>
                </a:moveTo>
                <a:lnTo>
                  <a:pt x="2147824" y="1534236"/>
                </a:lnTo>
                <a:lnTo>
                  <a:pt x="1943227" y="1484452"/>
                </a:lnTo>
                <a:lnTo>
                  <a:pt x="1900174" y="1420190"/>
                </a:lnTo>
                <a:lnTo>
                  <a:pt x="1965071" y="1376756"/>
                </a:lnTo>
                <a:lnTo>
                  <a:pt x="2009902" y="1443558"/>
                </a:lnTo>
                <a:lnTo>
                  <a:pt x="2062988" y="1407998"/>
                </a:lnTo>
                <a:lnTo>
                  <a:pt x="2042033" y="1376756"/>
                </a:lnTo>
                <a:lnTo>
                  <a:pt x="2009775" y="1328623"/>
                </a:lnTo>
                <a:lnTo>
                  <a:pt x="1998268" y="1315897"/>
                </a:lnTo>
                <a:lnTo>
                  <a:pt x="1985467" y="1309878"/>
                </a:lnTo>
                <a:lnTo>
                  <a:pt x="1971357" y="1310614"/>
                </a:lnTo>
                <a:lnTo>
                  <a:pt x="1955927" y="1318082"/>
                </a:lnTo>
                <a:lnTo>
                  <a:pt x="1849120" y="1389710"/>
                </a:lnTo>
                <a:lnTo>
                  <a:pt x="1836496" y="1401165"/>
                </a:lnTo>
                <a:lnTo>
                  <a:pt x="1830616" y="1414005"/>
                </a:lnTo>
                <a:lnTo>
                  <a:pt x="1831492" y="1428216"/>
                </a:lnTo>
                <a:lnTo>
                  <a:pt x="1892046" y="1522806"/>
                </a:lnTo>
                <a:lnTo>
                  <a:pt x="2096516" y="1572590"/>
                </a:lnTo>
                <a:lnTo>
                  <a:pt x="2143252" y="1642186"/>
                </a:lnTo>
                <a:lnTo>
                  <a:pt x="2078482" y="1685747"/>
                </a:lnTo>
                <a:lnTo>
                  <a:pt x="2029841" y="1613484"/>
                </a:lnTo>
                <a:lnTo>
                  <a:pt x="1976882" y="1649044"/>
                </a:lnTo>
                <a:lnTo>
                  <a:pt x="2033651" y="1733626"/>
                </a:lnTo>
                <a:lnTo>
                  <a:pt x="2045144" y="1746465"/>
                </a:lnTo>
                <a:lnTo>
                  <a:pt x="2057933" y="1752574"/>
                </a:lnTo>
                <a:lnTo>
                  <a:pt x="2072005" y="1751939"/>
                </a:lnTo>
                <a:lnTo>
                  <a:pt x="2087372" y="1744548"/>
                </a:lnTo>
                <a:lnTo>
                  <a:pt x="2175040" y="1685747"/>
                </a:lnTo>
                <a:lnTo>
                  <a:pt x="2194179" y="1672920"/>
                </a:lnTo>
                <a:lnTo>
                  <a:pt x="2206891" y="1661401"/>
                </a:lnTo>
                <a:lnTo>
                  <a:pt x="2212860" y="1648536"/>
                </a:lnTo>
                <a:close/>
              </a:path>
              <a:path w="2969260" h="2479675">
                <a:moveTo>
                  <a:pt x="2237600" y="824433"/>
                </a:moveTo>
                <a:lnTo>
                  <a:pt x="2172589" y="710006"/>
                </a:lnTo>
                <a:lnTo>
                  <a:pt x="1968119" y="660095"/>
                </a:lnTo>
                <a:lnTo>
                  <a:pt x="1925066" y="595960"/>
                </a:lnTo>
                <a:lnTo>
                  <a:pt x="1989836" y="552399"/>
                </a:lnTo>
                <a:lnTo>
                  <a:pt x="2034794" y="619328"/>
                </a:lnTo>
                <a:lnTo>
                  <a:pt x="2087880" y="583641"/>
                </a:lnTo>
                <a:lnTo>
                  <a:pt x="2066874" y="552399"/>
                </a:lnTo>
                <a:lnTo>
                  <a:pt x="2034540" y="504266"/>
                </a:lnTo>
                <a:lnTo>
                  <a:pt x="2023084" y="491553"/>
                </a:lnTo>
                <a:lnTo>
                  <a:pt x="2010283" y="485571"/>
                </a:lnTo>
                <a:lnTo>
                  <a:pt x="1996135" y="486308"/>
                </a:lnTo>
                <a:lnTo>
                  <a:pt x="1980692" y="493725"/>
                </a:lnTo>
                <a:lnTo>
                  <a:pt x="1873885" y="565480"/>
                </a:lnTo>
                <a:lnTo>
                  <a:pt x="1861312" y="576872"/>
                </a:lnTo>
                <a:lnTo>
                  <a:pt x="1855431" y="589686"/>
                </a:lnTo>
                <a:lnTo>
                  <a:pt x="1856270" y="603923"/>
                </a:lnTo>
                <a:lnTo>
                  <a:pt x="1916811" y="698449"/>
                </a:lnTo>
                <a:lnTo>
                  <a:pt x="2121408" y="748360"/>
                </a:lnTo>
                <a:lnTo>
                  <a:pt x="2168144" y="817956"/>
                </a:lnTo>
                <a:lnTo>
                  <a:pt x="2103247" y="861390"/>
                </a:lnTo>
                <a:lnTo>
                  <a:pt x="2054733" y="789127"/>
                </a:lnTo>
                <a:lnTo>
                  <a:pt x="2001647" y="824687"/>
                </a:lnTo>
                <a:lnTo>
                  <a:pt x="2058416" y="909269"/>
                </a:lnTo>
                <a:lnTo>
                  <a:pt x="2069909" y="922159"/>
                </a:lnTo>
                <a:lnTo>
                  <a:pt x="2082698" y="928281"/>
                </a:lnTo>
                <a:lnTo>
                  <a:pt x="2096770" y="927658"/>
                </a:lnTo>
                <a:lnTo>
                  <a:pt x="2112137" y="920318"/>
                </a:lnTo>
                <a:lnTo>
                  <a:pt x="2199843" y="861390"/>
                </a:lnTo>
                <a:lnTo>
                  <a:pt x="2218944" y="848563"/>
                </a:lnTo>
                <a:lnTo>
                  <a:pt x="2231669" y="837120"/>
                </a:lnTo>
                <a:lnTo>
                  <a:pt x="2237600" y="824433"/>
                </a:lnTo>
                <a:close/>
              </a:path>
              <a:path w="2969260" h="2479675">
                <a:moveTo>
                  <a:pt x="2416048" y="1523949"/>
                </a:moveTo>
                <a:lnTo>
                  <a:pt x="2384552" y="1476959"/>
                </a:lnTo>
                <a:lnTo>
                  <a:pt x="2290445" y="1540205"/>
                </a:lnTo>
                <a:lnTo>
                  <a:pt x="2215642" y="1428826"/>
                </a:lnTo>
                <a:lnTo>
                  <a:pt x="2284158" y="1382852"/>
                </a:lnTo>
                <a:lnTo>
                  <a:pt x="2295525" y="1375232"/>
                </a:lnTo>
                <a:lnTo>
                  <a:pt x="2264537" y="1329258"/>
                </a:lnTo>
                <a:lnTo>
                  <a:pt x="2184781" y="1382852"/>
                </a:lnTo>
                <a:lnTo>
                  <a:pt x="2115185" y="1279220"/>
                </a:lnTo>
                <a:lnTo>
                  <a:pt x="2207895" y="1216990"/>
                </a:lnTo>
                <a:lnTo>
                  <a:pt x="2176399" y="1170000"/>
                </a:lnTo>
                <a:lnTo>
                  <a:pt x="2030603" y="1267917"/>
                </a:lnTo>
                <a:lnTo>
                  <a:pt x="2268855" y="1622755"/>
                </a:lnTo>
                <a:lnTo>
                  <a:pt x="2391829" y="1540205"/>
                </a:lnTo>
                <a:lnTo>
                  <a:pt x="2416048" y="1523949"/>
                </a:lnTo>
                <a:close/>
              </a:path>
              <a:path w="2969260" h="2479675">
                <a:moveTo>
                  <a:pt x="2568321" y="613994"/>
                </a:moveTo>
                <a:lnTo>
                  <a:pt x="2543645" y="589102"/>
                </a:lnTo>
                <a:lnTo>
                  <a:pt x="2537980" y="583387"/>
                </a:lnTo>
                <a:lnTo>
                  <a:pt x="2421890" y="466242"/>
                </a:lnTo>
                <a:lnTo>
                  <a:pt x="2421890" y="548589"/>
                </a:lnTo>
                <a:lnTo>
                  <a:pt x="2369947" y="583387"/>
                </a:lnTo>
                <a:lnTo>
                  <a:pt x="2288540" y="405841"/>
                </a:lnTo>
                <a:lnTo>
                  <a:pt x="2421890" y="548589"/>
                </a:lnTo>
                <a:lnTo>
                  <a:pt x="2421890" y="466242"/>
                </a:lnTo>
                <a:lnTo>
                  <a:pt x="2362035" y="405841"/>
                </a:lnTo>
                <a:lnTo>
                  <a:pt x="2261616" y="304495"/>
                </a:lnTo>
                <a:lnTo>
                  <a:pt x="2205863" y="341960"/>
                </a:lnTo>
                <a:lnTo>
                  <a:pt x="2375027" y="742518"/>
                </a:lnTo>
                <a:lnTo>
                  <a:pt x="2375662" y="743407"/>
                </a:lnTo>
                <a:lnTo>
                  <a:pt x="2427986" y="708228"/>
                </a:lnTo>
                <a:lnTo>
                  <a:pt x="2393442" y="633679"/>
                </a:lnTo>
                <a:lnTo>
                  <a:pt x="2459863" y="589102"/>
                </a:lnTo>
                <a:lnTo>
                  <a:pt x="2515743" y="649300"/>
                </a:lnTo>
                <a:lnTo>
                  <a:pt x="2568321" y="613994"/>
                </a:lnTo>
                <a:close/>
              </a:path>
              <a:path w="2969260" h="2479675">
                <a:moveTo>
                  <a:pt x="2608897" y="1382712"/>
                </a:moveTo>
                <a:lnTo>
                  <a:pt x="2543810" y="1268425"/>
                </a:lnTo>
                <a:lnTo>
                  <a:pt x="2339340" y="1218514"/>
                </a:lnTo>
                <a:lnTo>
                  <a:pt x="2296287" y="1154379"/>
                </a:lnTo>
                <a:lnTo>
                  <a:pt x="2361057" y="1110818"/>
                </a:lnTo>
                <a:lnTo>
                  <a:pt x="2406015" y="1177747"/>
                </a:lnTo>
                <a:lnTo>
                  <a:pt x="2459101" y="1142060"/>
                </a:lnTo>
                <a:lnTo>
                  <a:pt x="2438069" y="1110818"/>
                </a:lnTo>
                <a:lnTo>
                  <a:pt x="2405761" y="1062812"/>
                </a:lnTo>
                <a:lnTo>
                  <a:pt x="2394305" y="1050023"/>
                </a:lnTo>
                <a:lnTo>
                  <a:pt x="2381504" y="1044003"/>
                </a:lnTo>
                <a:lnTo>
                  <a:pt x="2367356" y="1044727"/>
                </a:lnTo>
                <a:lnTo>
                  <a:pt x="2351913" y="1052144"/>
                </a:lnTo>
                <a:lnTo>
                  <a:pt x="2245106" y="1123899"/>
                </a:lnTo>
                <a:lnTo>
                  <a:pt x="2232533" y="1135291"/>
                </a:lnTo>
                <a:lnTo>
                  <a:pt x="2226653" y="1148092"/>
                </a:lnTo>
                <a:lnTo>
                  <a:pt x="2227491" y="1162342"/>
                </a:lnTo>
                <a:lnTo>
                  <a:pt x="2288032" y="1256868"/>
                </a:lnTo>
                <a:lnTo>
                  <a:pt x="2492629" y="1306779"/>
                </a:lnTo>
                <a:lnTo>
                  <a:pt x="2539365" y="1376375"/>
                </a:lnTo>
                <a:lnTo>
                  <a:pt x="2474468" y="1419936"/>
                </a:lnTo>
                <a:lnTo>
                  <a:pt x="2425954" y="1347546"/>
                </a:lnTo>
                <a:lnTo>
                  <a:pt x="2372868" y="1383233"/>
                </a:lnTo>
                <a:lnTo>
                  <a:pt x="2429637" y="1467815"/>
                </a:lnTo>
                <a:lnTo>
                  <a:pt x="2441130" y="1480642"/>
                </a:lnTo>
                <a:lnTo>
                  <a:pt x="2453919" y="1486712"/>
                </a:lnTo>
                <a:lnTo>
                  <a:pt x="2467991" y="1486077"/>
                </a:lnTo>
                <a:lnTo>
                  <a:pt x="2483358" y="1478737"/>
                </a:lnTo>
                <a:lnTo>
                  <a:pt x="2570873" y="1419936"/>
                </a:lnTo>
                <a:lnTo>
                  <a:pt x="2590165" y="1406982"/>
                </a:lnTo>
                <a:lnTo>
                  <a:pt x="2602890" y="1395539"/>
                </a:lnTo>
                <a:lnTo>
                  <a:pt x="2608897" y="1382712"/>
                </a:lnTo>
                <a:close/>
              </a:path>
              <a:path w="2969260" h="2479675">
                <a:moveTo>
                  <a:pt x="2778379" y="473024"/>
                </a:moveTo>
                <a:lnTo>
                  <a:pt x="2708821" y="369392"/>
                </a:lnTo>
                <a:lnTo>
                  <a:pt x="2540254" y="118186"/>
                </a:lnTo>
                <a:lnTo>
                  <a:pt x="2488565" y="152857"/>
                </a:lnTo>
                <a:lnTo>
                  <a:pt x="2618232" y="346024"/>
                </a:lnTo>
                <a:lnTo>
                  <a:pt x="2638806" y="369392"/>
                </a:lnTo>
                <a:lnTo>
                  <a:pt x="2593657" y="337896"/>
                </a:lnTo>
                <a:lnTo>
                  <a:pt x="2406904" y="207594"/>
                </a:lnTo>
                <a:lnTo>
                  <a:pt x="2360422" y="238836"/>
                </a:lnTo>
                <a:lnTo>
                  <a:pt x="2598674" y="593674"/>
                </a:lnTo>
                <a:lnTo>
                  <a:pt x="2650363" y="559003"/>
                </a:lnTo>
                <a:lnTo>
                  <a:pt x="2517521" y="361264"/>
                </a:lnTo>
                <a:lnTo>
                  <a:pt x="2513939" y="356311"/>
                </a:lnTo>
                <a:lnTo>
                  <a:pt x="2509329" y="350774"/>
                </a:lnTo>
                <a:lnTo>
                  <a:pt x="2503652" y="344639"/>
                </a:lnTo>
                <a:lnTo>
                  <a:pt x="2496947" y="337896"/>
                </a:lnTo>
                <a:lnTo>
                  <a:pt x="2731897" y="504266"/>
                </a:lnTo>
                <a:lnTo>
                  <a:pt x="2778379" y="473024"/>
                </a:lnTo>
                <a:close/>
              </a:path>
              <a:path w="2969260" h="2479675">
                <a:moveTo>
                  <a:pt x="2969196" y="304927"/>
                </a:moveTo>
                <a:lnTo>
                  <a:pt x="2967329" y="289623"/>
                </a:lnTo>
                <a:lnTo>
                  <a:pt x="2962008" y="274205"/>
                </a:lnTo>
                <a:lnTo>
                  <a:pt x="2953258" y="258648"/>
                </a:lnTo>
                <a:lnTo>
                  <a:pt x="2901124" y="180949"/>
                </a:lnTo>
                <a:lnTo>
                  <a:pt x="2901124" y="313575"/>
                </a:lnTo>
                <a:lnTo>
                  <a:pt x="2894787" y="326009"/>
                </a:lnTo>
                <a:lnTo>
                  <a:pt x="2881884" y="337388"/>
                </a:lnTo>
                <a:lnTo>
                  <a:pt x="2843784" y="363042"/>
                </a:lnTo>
                <a:lnTo>
                  <a:pt x="2666746" y="99263"/>
                </a:lnTo>
                <a:lnTo>
                  <a:pt x="2706243" y="72847"/>
                </a:lnTo>
                <a:lnTo>
                  <a:pt x="2721064" y="65557"/>
                </a:lnTo>
                <a:lnTo>
                  <a:pt x="2734513" y="64630"/>
                </a:lnTo>
                <a:lnTo>
                  <a:pt x="2746540" y="70027"/>
                </a:lnTo>
                <a:lnTo>
                  <a:pt x="2757170" y="81737"/>
                </a:lnTo>
                <a:lnTo>
                  <a:pt x="2894076" y="285572"/>
                </a:lnTo>
                <a:lnTo>
                  <a:pt x="2900883" y="300101"/>
                </a:lnTo>
                <a:lnTo>
                  <a:pt x="2901124" y="313575"/>
                </a:lnTo>
                <a:lnTo>
                  <a:pt x="2901124" y="180949"/>
                </a:lnTo>
                <a:lnTo>
                  <a:pt x="2823083" y="64630"/>
                </a:lnTo>
                <a:lnTo>
                  <a:pt x="2805176" y="37922"/>
                </a:lnTo>
                <a:lnTo>
                  <a:pt x="2794076" y="23901"/>
                </a:lnTo>
                <a:lnTo>
                  <a:pt x="2781757" y="13081"/>
                </a:lnTo>
                <a:lnTo>
                  <a:pt x="2768219" y="5473"/>
                </a:lnTo>
                <a:lnTo>
                  <a:pt x="2753487" y="1092"/>
                </a:lnTo>
                <a:lnTo>
                  <a:pt x="2738082" y="0"/>
                </a:lnTo>
                <a:lnTo>
                  <a:pt x="2722562" y="2235"/>
                </a:lnTo>
                <a:lnTo>
                  <a:pt x="2706941" y="7810"/>
                </a:lnTo>
                <a:lnTo>
                  <a:pt x="2691257" y="16713"/>
                </a:lnTo>
                <a:lnTo>
                  <a:pt x="2583053" y="89357"/>
                </a:lnTo>
                <a:lnTo>
                  <a:pt x="2821305" y="444195"/>
                </a:lnTo>
                <a:lnTo>
                  <a:pt x="2929509" y="371551"/>
                </a:lnTo>
                <a:lnTo>
                  <a:pt x="2940316" y="363042"/>
                </a:lnTo>
                <a:lnTo>
                  <a:pt x="2943669" y="360413"/>
                </a:lnTo>
                <a:lnTo>
                  <a:pt x="2954744" y="348119"/>
                </a:lnTo>
                <a:lnTo>
                  <a:pt x="2962719" y="334695"/>
                </a:lnTo>
                <a:lnTo>
                  <a:pt x="2967609" y="320116"/>
                </a:lnTo>
                <a:lnTo>
                  <a:pt x="2969196" y="304927"/>
                </a:lnTo>
                <a:close/>
              </a:path>
            </a:pathLst>
          </a:custGeom>
          <a:solidFill>
            <a:srgbClr val="000000"/>
          </a:solidFill>
        </p:spPr>
        <p:txBody>
          <a:bodyPr wrap="square" lIns="0" tIns="0" rIns="0" bIns="0" rtlCol="0"/>
          <a:lstStyle/>
          <a:p>
            <a:endParaRPr/>
          </a:p>
        </p:txBody>
      </p:sp>
      <p:sp>
        <p:nvSpPr>
          <p:cNvPr id="3" name="object 3"/>
          <p:cNvSpPr txBox="1">
            <a:spLocks noGrp="1"/>
          </p:cNvSpPr>
          <p:nvPr>
            <p:ph type="title"/>
          </p:nvPr>
        </p:nvSpPr>
        <p:spPr>
          <a:xfrm>
            <a:off x="3804665" y="2949016"/>
            <a:ext cx="4557395" cy="2038985"/>
          </a:xfrm>
          <a:prstGeom prst="rect">
            <a:avLst/>
          </a:prstGeom>
        </p:spPr>
        <p:txBody>
          <a:bodyPr vert="horz" wrap="square" lIns="0" tIns="13335" rIns="0" bIns="0" rtlCol="0">
            <a:spAutoFit/>
          </a:bodyPr>
          <a:lstStyle/>
          <a:p>
            <a:pPr marL="12700" marR="5080">
              <a:lnSpc>
                <a:spcPct val="100000"/>
              </a:lnSpc>
              <a:spcBef>
                <a:spcPts val="105"/>
              </a:spcBef>
            </a:pPr>
            <a:r>
              <a:rPr sz="4400" b="0" spc="-140" dirty="0">
                <a:solidFill>
                  <a:srgbClr val="FFFFFF"/>
                </a:solidFill>
                <a:latin typeface="Cambria"/>
                <a:cs typeface="Cambria"/>
              </a:rPr>
              <a:t>The</a:t>
            </a:r>
            <a:r>
              <a:rPr sz="4400" b="0" spc="85" dirty="0">
                <a:solidFill>
                  <a:srgbClr val="FFFFFF"/>
                </a:solidFill>
                <a:latin typeface="Cambria"/>
                <a:cs typeface="Cambria"/>
              </a:rPr>
              <a:t> </a:t>
            </a:r>
            <a:r>
              <a:rPr sz="4400" b="0" spc="-125" dirty="0">
                <a:solidFill>
                  <a:srgbClr val="FFFFFF"/>
                </a:solidFill>
                <a:latin typeface="Cambria"/>
                <a:cs typeface="Cambria"/>
              </a:rPr>
              <a:t>Primary</a:t>
            </a:r>
            <a:r>
              <a:rPr sz="4400" b="0" spc="75" dirty="0">
                <a:solidFill>
                  <a:srgbClr val="FFFFFF"/>
                </a:solidFill>
                <a:latin typeface="Cambria"/>
                <a:cs typeface="Cambria"/>
              </a:rPr>
              <a:t> </a:t>
            </a:r>
            <a:r>
              <a:rPr sz="4400" b="0" spc="-165" dirty="0">
                <a:solidFill>
                  <a:srgbClr val="FFFFFF"/>
                </a:solidFill>
                <a:latin typeface="Cambria"/>
                <a:cs typeface="Cambria"/>
              </a:rPr>
              <a:t>Season </a:t>
            </a:r>
            <a:r>
              <a:rPr sz="4400" b="0" spc="-950" dirty="0">
                <a:solidFill>
                  <a:srgbClr val="FFFFFF"/>
                </a:solidFill>
                <a:latin typeface="Cambria"/>
                <a:cs typeface="Cambria"/>
              </a:rPr>
              <a:t> </a:t>
            </a:r>
            <a:r>
              <a:rPr sz="4400" b="0" spc="-80" dirty="0">
                <a:solidFill>
                  <a:srgbClr val="FFFFFF"/>
                </a:solidFill>
                <a:latin typeface="Cambria"/>
                <a:cs typeface="Cambria"/>
              </a:rPr>
              <a:t>and</a:t>
            </a:r>
            <a:r>
              <a:rPr sz="4400" b="0" spc="95" dirty="0">
                <a:solidFill>
                  <a:srgbClr val="FFFFFF"/>
                </a:solidFill>
                <a:latin typeface="Cambria"/>
                <a:cs typeface="Cambria"/>
              </a:rPr>
              <a:t> </a:t>
            </a:r>
            <a:r>
              <a:rPr sz="4400" b="0" spc="-90" dirty="0">
                <a:solidFill>
                  <a:srgbClr val="FFFFFF"/>
                </a:solidFill>
                <a:latin typeface="Cambria"/>
                <a:cs typeface="Cambria"/>
              </a:rPr>
              <a:t>Competing</a:t>
            </a:r>
            <a:r>
              <a:rPr sz="4400" b="0" spc="80" dirty="0">
                <a:solidFill>
                  <a:srgbClr val="FFFFFF"/>
                </a:solidFill>
                <a:latin typeface="Cambria"/>
                <a:cs typeface="Cambria"/>
              </a:rPr>
              <a:t> </a:t>
            </a:r>
            <a:r>
              <a:rPr sz="4400" b="0" spc="-90" dirty="0">
                <a:solidFill>
                  <a:srgbClr val="FFFFFF"/>
                </a:solidFill>
                <a:latin typeface="Cambria"/>
                <a:cs typeface="Cambria"/>
              </a:rPr>
              <a:t>for </a:t>
            </a:r>
            <a:r>
              <a:rPr sz="4400" b="0" spc="-85" dirty="0">
                <a:solidFill>
                  <a:srgbClr val="FFFFFF"/>
                </a:solidFill>
                <a:latin typeface="Cambria"/>
                <a:cs typeface="Cambria"/>
              </a:rPr>
              <a:t> </a:t>
            </a:r>
            <a:r>
              <a:rPr sz="4400" b="0" spc="-135" dirty="0">
                <a:solidFill>
                  <a:srgbClr val="FFFFFF"/>
                </a:solidFill>
                <a:latin typeface="Cambria"/>
                <a:cs typeface="Cambria"/>
              </a:rPr>
              <a:t>Delegates</a:t>
            </a:r>
            <a:endParaRPr sz="4400">
              <a:latin typeface="Cambria"/>
              <a:cs typeface="Cambria"/>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3500"/>
            <a:chOff x="0" y="0"/>
            <a:chExt cx="9144000" cy="5143500"/>
          </a:xfrm>
        </p:grpSpPr>
        <p:pic>
          <p:nvPicPr>
            <p:cNvPr id="3" name="object 3"/>
            <p:cNvPicPr/>
            <p:nvPr/>
          </p:nvPicPr>
          <p:blipFill>
            <a:blip r:embed="rId2" cstate="print"/>
            <a:stretch>
              <a:fillRect/>
            </a:stretch>
          </p:blipFill>
          <p:spPr>
            <a:xfrm>
              <a:off x="0" y="0"/>
              <a:ext cx="9143999" cy="5143498"/>
            </a:xfrm>
            <a:prstGeom prst="rect">
              <a:avLst/>
            </a:prstGeom>
          </p:spPr>
        </p:pic>
        <p:sp>
          <p:nvSpPr>
            <p:cNvPr id="4" name="object 4"/>
            <p:cNvSpPr/>
            <p:nvPr/>
          </p:nvSpPr>
          <p:spPr>
            <a:xfrm>
              <a:off x="8458200" y="0"/>
              <a:ext cx="685800" cy="5143500"/>
            </a:xfrm>
            <a:custGeom>
              <a:avLst/>
              <a:gdLst/>
              <a:ahLst/>
              <a:cxnLst/>
              <a:rect l="l" t="t" r="r" b="b"/>
              <a:pathLst>
                <a:path w="685800" h="5143500">
                  <a:moveTo>
                    <a:pt x="685800" y="4629912"/>
                  </a:moveTo>
                  <a:lnTo>
                    <a:pt x="0" y="4629912"/>
                  </a:lnTo>
                  <a:lnTo>
                    <a:pt x="0" y="5143500"/>
                  </a:lnTo>
                  <a:lnTo>
                    <a:pt x="685800" y="5143500"/>
                  </a:lnTo>
                  <a:lnTo>
                    <a:pt x="685800" y="4629912"/>
                  </a:lnTo>
                  <a:close/>
                </a:path>
                <a:path w="685800" h="5143500">
                  <a:moveTo>
                    <a:pt x="685800" y="0"/>
                  </a:moveTo>
                  <a:lnTo>
                    <a:pt x="0" y="0"/>
                  </a:lnTo>
                  <a:lnTo>
                    <a:pt x="0" y="4114800"/>
                  </a:lnTo>
                  <a:lnTo>
                    <a:pt x="685800" y="4114800"/>
                  </a:lnTo>
                  <a:lnTo>
                    <a:pt x="685800" y="0"/>
                  </a:lnTo>
                  <a:close/>
                </a:path>
              </a:pathLst>
            </a:custGeom>
            <a:solidFill>
              <a:srgbClr val="675E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8458200" y="4114799"/>
              <a:ext cx="685800" cy="515620"/>
            </a:xfrm>
            <a:custGeom>
              <a:avLst/>
              <a:gdLst/>
              <a:ahLst/>
              <a:cxnLst/>
              <a:rect l="l" t="t" r="r" b="b"/>
              <a:pathLst>
                <a:path w="685800" h="515620">
                  <a:moveTo>
                    <a:pt x="685800" y="0"/>
                  </a:moveTo>
                  <a:lnTo>
                    <a:pt x="0" y="0"/>
                  </a:lnTo>
                  <a:lnTo>
                    <a:pt x="0" y="515112"/>
                  </a:lnTo>
                  <a:lnTo>
                    <a:pt x="685800" y="515112"/>
                  </a:lnTo>
                  <a:lnTo>
                    <a:pt x="685800" y="0"/>
                  </a:lnTo>
                  <a:close/>
                </a:path>
              </a:pathLst>
            </a:custGeom>
            <a:solidFill>
              <a:srgbClr val="A9A47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a:spLocks noGrp="1"/>
          </p:cNvSpPr>
          <p:nvPr>
            <p:ph type="title"/>
          </p:nvPr>
        </p:nvSpPr>
        <p:spPr>
          <a:xfrm>
            <a:off x="78739" y="59816"/>
            <a:ext cx="3595370" cy="711200"/>
          </a:xfrm>
          <a:prstGeom prst="rect">
            <a:avLst/>
          </a:prstGeom>
        </p:spPr>
        <p:txBody>
          <a:bodyPr vert="horz" wrap="square" lIns="0" tIns="12700" rIns="0" bIns="0" rtlCol="0">
            <a:spAutoFit/>
          </a:bodyPr>
          <a:lstStyle/>
          <a:p>
            <a:pPr marL="12700">
              <a:lnSpc>
                <a:spcPct val="100000"/>
              </a:lnSpc>
              <a:spcBef>
                <a:spcPts val="100"/>
              </a:spcBef>
            </a:pPr>
            <a:r>
              <a:rPr sz="4500" b="1" spc="-229" dirty="0">
                <a:solidFill>
                  <a:srgbClr val="2E2B1F"/>
                </a:solidFill>
                <a:latin typeface="Cambria"/>
                <a:cs typeface="Cambria"/>
              </a:rPr>
              <a:t>T</a:t>
            </a:r>
            <a:r>
              <a:rPr sz="4500" b="1" spc="-75" dirty="0">
                <a:solidFill>
                  <a:srgbClr val="2E2B1F"/>
                </a:solidFill>
                <a:latin typeface="Cambria"/>
                <a:cs typeface="Cambria"/>
              </a:rPr>
              <a:t>ru</a:t>
            </a:r>
            <a:r>
              <a:rPr sz="4500" b="1" dirty="0">
                <a:solidFill>
                  <a:srgbClr val="2E2B1F"/>
                </a:solidFill>
                <a:latin typeface="Cambria"/>
                <a:cs typeface="Cambria"/>
              </a:rPr>
              <a:t>e</a:t>
            </a:r>
            <a:r>
              <a:rPr sz="4500" b="1" spc="-165" dirty="0">
                <a:solidFill>
                  <a:srgbClr val="2E2B1F"/>
                </a:solidFill>
                <a:latin typeface="Cambria"/>
                <a:cs typeface="Cambria"/>
              </a:rPr>
              <a:t> </a:t>
            </a:r>
            <a:r>
              <a:rPr sz="4500" b="1" spc="-65" dirty="0">
                <a:solidFill>
                  <a:srgbClr val="2E2B1F"/>
                </a:solidFill>
                <a:latin typeface="Cambria"/>
                <a:cs typeface="Cambria"/>
              </a:rPr>
              <a:t>o</a:t>
            </a:r>
            <a:r>
              <a:rPr sz="4500" b="1" dirty="0">
                <a:solidFill>
                  <a:srgbClr val="2E2B1F"/>
                </a:solidFill>
                <a:latin typeface="Cambria"/>
                <a:cs typeface="Cambria"/>
              </a:rPr>
              <a:t>r</a:t>
            </a:r>
            <a:r>
              <a:rPr sz="4500" b="1" spc="-165" dirty="0">
                <a:solidFill>
                  <a:srgbClr val="2E2B1F"/>
                </a:solidFill>
                <a:latin typeface="Cambria"/>
                <a:cs typeface="Cambria"/>
              </a:rPr>
              <a:t> </a:t>
            </a:r>
            <a:r>
              <a:rPr sz="4500" b="1" spc="-265" dirty="0">
                <a:solidFill>
                  <a:srgbClr val="2E2B1F"/>
                </a:solidFill>
                <a:latin typeface="Cambria"/>
                <a:cs typeface="Cambria"/>
              </a:rPr>
              <a:t>F</a:t>
            </a:r>
            <a:r>
              <a:rPr sz="4500" b="1" spc="-70" dirty="0">
                <a:solidFill>
                  <a:srgbClr val="2E2B1F"/>
                </a:solidFill>
                <a:latin typeface="Cambria"/>
                <a:cs typeface="Cambria"/>
              </a:rPr>
              <a:t>al</a:t>
            </a:r>
            <a:r>
              <a:rPr sz="4500" b="1" spc="-75" dirty="0">
                <a:solidFill>
                  <a:srgbClr val="2E2B1F"/>
                </a:solidFill>
                <a:latin typeface="Cambria"/>
                <a:cs typeface="Cambria"/>
              </a:rPr>
              <a:t>se</a:t>
            </a:r>
            <a:r>
              <a:rPr sz="4500" b="1" dirty="0">
                <a:solidFill>
                  <a:srgbClr val="2E2B1F"/>
                </a:solidFill>
                <a:latin typeface="Cambria"/>
                <a:cs typeface="Cambria"/>
              </a:rPr>
              <a:t>?</a:t>
            </a:r>
            <a:endParaRPr sz="4500">
              <a:latin typeface="Cambria"/>
              <a:cs typeface="Cambria"/>
            </a:endParaRPr>
          </a:p>
        </p:txBody>
      </p:sp>
      <p:sp>
        <p:nvSpPr>
          <p:cNvPr id="7" name="object 7"/>
          <p:cNvSpPr txBox="1"/>
          <p:nvPr/>
        </p:nvSpPr>
        <p:spPr>
          <a:xfrm>
            <a:off x="78739" y="764286"/>
            <a:ext cx="6857365" cy="2339340"/>
          </a:xfrm>
          <a:prstGeom prst="rect">
            <a:avLst/>
          </a:prstGeom>
        </p:spPr>
        <p:txBody>
          <a:bodyPr vert="horz" wrap="square" lIns="0" tIns="13335" rIns="0" bIns="0" rtlCol="0">
            <a:spAutoFit/>
          </a:bodyPr>
          <a:lstStyle/>
          <a:p>
            <a:pPr marL="68580" marR="5080" lvl="0" indent="0" algn="l" defTabSz="914400" rtl="0" eaLnBrk="1" fontAlgn="auto" latinLnBrk="0" hangingPunct="1">
              <a:lnSpc>
                <a:spcPct val="100000"/>
              </a:lnSpc>
              <a:spcBef>
                <a:spcPts val="105"/>
              </a:spcBef>
              <a:spcAft>
                <a:spcPts val="0"/>
              </a:spcAft>
              <a:buClrTx/>
              <a:buSzTx/>
              <a:buFontTx/>
              <a:buNone/>
              <a:tabLst/>
              <a:defRPr/>
            </a:pPr>
            <a:r>
              <a:rPr kumimoji="0" sz="3200" b="1" i="0" u="none" strike="noStrike" kern="1200" cap="none" spc="-5" normalizeH="0" baseline="0" noProof="0" dirty="0">
                <a:ln>
                  <a:noFill/>
                </a:ln>
                <a:solidFill>
                  <a:srgbClr val="2E2B1F"/>
                </a:solidFill>
                <a:effectLst/>
                <a:uLnTx/>
                <a:uFillTx/>
                <a:latin typeface="Cambria"/>
                <a:ea typeface="+mn-ea"/>
                <a:cs typeface="Cambria"/>
              </a:rPr>
              <a:t>The</a:t>
            </a:r>
            <a:r>
              <a:rPr kumimoji="0" sz="3200" b="1" i="0" u="none" strike="noStrike" kern="1200" cap="none" spc="-10" normalizeH="0" baseline="0" noProof="0" dirty="0">
                <a:ln>
                  <a:noFill/>
                </a:ln>
                <a:solidFill>
                  <a:srgbClr val="2E2B1F"/>
                </a:solidFill>
                <a:effectLst/>
                <a:uLnTx/>
                <a:uFillTx/>
                <a:latin typeface="Cambria"/>
                <a:ea typeface="+mn-ea"/>
                <a:cs typeface="Cambria"/>
              </a:rPr>
              <a:t> candidate</a:t>
            </a:r>
            <a:r>
              <a:rPr kumimoji="0" sz="3200" b="1" i="0" u="none" strike="noStrike" kern="1200" cap="none" spc="-5" normalizeH="0" baseline="0" noProof="0" dirty="0">
                <a:ln>
                  <a:noFill/>
                </a:ln>
                <a:solidFill>
                  <a:srgbClr val="2E2B1F"/>
                </a:solidFill>
                <a:effectLst/>
                <a:uLnTx/>
                <a:uFillTx/>
                <a:latin typeface="Cambria"/>
                <a:ea typeface="+mn-ea"/>
                <a:cs typeface="Cambria"/>
              </a:rPr>
              <a:t> </a:t>
            </a:r>
            <a:r>
              <a:rPr kumimoji="0" sz="3200" b="1" i="0" u="none" strike="noStrike" kern="1200" cap="none" spc="0" normalizeH="0" baseline="0" noProof="0" dirty="0">
                <a:ln>
                  <a:noFill/>
                </a:ln>
                <a:solidFill>
                  <a:srgbClr val="2E2B1F"/>
                </a:solidFill>
                <a:effectLst/>
                <a:uLnTx/>
                <a:uFillTx/>
                <a:latin typeface="Cambria"/>
                <a:ea typeface="+mn-ea"/>
                <a:cs typeface="Cambria"/>
              </a:rPr>
              <a:t>with</a:t>
            </a:r>
            <a:r>
              <a:rPr kumimoji="0" sz="3200" b="1" i="0" u="none" strike="noStrike" kern="1200" cap="none" spc="-5" normalizeH="0" baseline="0" noProof="0" dirty="0">
                <a:ln>
                  <a:noFill/>
                </a:ln>
                <a:solidFill>
                  <a:srgbClr val="2E2B1F"/>
                </a:solidFill>
                <a:effectLst/>
                <a:uLnTx/>
                <a:uFillTx/>
                <a:latin typeface="Cambria"/>
                <a:ea typeface="+mn-ea"/>
                <a:cs typeface="Cambria"/>
              </a:rPr>
              <a:t> the</a:t>
            </a:r>
            <a:r>
              <a:rPr kumimoji="0" sz="3200" b="1" i="0" u="none" strike="noStrike" kern="1200" cap="none" spc="-10" normalizeH="0" baseline="0" noProof="0" dirty="0">
                <a:ln>
                  <a:noFill/>
                </a:ln>
                <a:solidFill>
                  <a:srgbClr val="2E2B1F"/>
                </a:solidFill>
                <a:effectLst/>
                <a:uLnTx/>
                <a:uFillTx/>
                <a:latin typeface="Cambria"/>
                <a:ea typeface="+mn-ea"/>
                <a:cs typeface="Cambria"/>
              </a:rPr>
              <a:t> </a:t>
            </a:r>
            <a:r>
              <a:rPr kumimoji="0" sz="3200" b="1" i="0" u="none" strike="noStrike" kern="1200" cap="none" spc="-5" normalizeH="0" baseline="0" noProof="0" dirty="0">
                <a:ln>
                  <a:noFill/>
                </a:ln>
                <a:solidFill>
                  <a:srgbClr val="2E2B1F"/>
                </a:solidFill>
                <a:effectLst/>
                <a:uLnTx/>
                <a:uFillTx/>
                <a:latin typeface="Cambria"/>
                <a:ea typeface="+mn-ea"/>
                <a:cs typeface="Cambria"/>
              </a:rPr>
              <a:t>most</a:t>
            </a:r>
            <a:r>
              <a:rPr kumimoji="0" sz="3200" b="1" i="0" u="none" strike="noStrike" kern="1200" cap="none" spc="5" normalizeH="0" baseline="0" noProof="0" dirty="0">
                <a:ln>
                  <a:noFill/>
                </a:ln>
                <a:solidFill>
                  <a:srgbClr val="2E2B1F"/>
                </a:solidFill>
                <a:effectLst/>
                <a:uLnTx/>
                <a:uFillTx/>
                <a:latin typeface="Cambria"/>
                <a:ea typeface="+mn-ea"/>
                <a:cs typeface="Cambria"/>
              </a:rPr>
              <a:t> </a:t>
            </a:r>
            <a:r>
              <a:rPr kumimoji="0" sz="3200" b="1" i="0" u="none" strike="noStrike" kern="1200" cap="none" spc="-30" normalizeH="0" baseline="0" noProof="0" dirty="0">
                <a:ln>
                  <a:noFill/>
                </a:ln>
                <a:solidFill>
                  <a:srgbClr val="2E2B1F"/>
                </a:solidFill>
                <a:effectLst/>
                <a:uLnTx/>
                <a:uFillTx/>
                <a:latin typeface="Cambria"/>
                <a:ea typeface="+mn-ea"/>
                <a:cs typeface="Cambria"/>
              </a:rPr>
              <a:t>votes</a:t>
            </a:r>
            <a:r>
              <a:rPr kumimoji="0" sz="3200" b="1" i="0" u="none" strike="noStrike" kern="1200" cap="none" spc="-5" normalizeH="0" baseline="0" noProof="0" dirty="0">
                <a:ln>
                  <a:noFill/>
                </a:ln>
                <a:solidFill>
                  <a:srgbClr val="2E2B1F"/>
                </a:solidFill>
                <a:effectLst/>
                <a:uLnTx/>
                <a:uFillTx/>
                <a:latin typeface="Cambria"/>
                <a:ea typeface="+mn-ea"/>
                <a:cs typeface="Cambria"/>
              </a:rPr>
              <a:t> is </a:t>
            </a:r>
            <a:r>
              <a:rPr kumimoji="0" sz="3200" b="1" i="0" u="none" strike="noStrike" kern="1200" cap="none" spc="-690" normalizeH="0" baseline="0" noProof="0" dirty="0">
                <a:ln>
                  <a:noFill/>
                </a:ln>
                <a:solidFill>
                  <a:srgbClr val="2E2B1F"/>
                </a:solidFill>
                <a:effectLst/>
                <a:uLnTx/>
                <a:uFillTx/>
                <a:latin typeface="Cambria"/>
                <a:ea typeface="+mn-ea"/>
                <a:cs typeface="Cambria"/>
              </a:rPr>
              <a:t> </a:t>
            </a:r>
            <a:r>
              <a:rPr kumimoji="0" sz="3200" b="1" i="0" u="none" strike="noStrike" kern="1200" cap="none" spc="-5" normalizeH="0" baseline="0" noProof="0" dirty="0">
                <a:ln>
                  <a:noFill/>
                </a:ln>
                <a:solidFill>
                  <a:srgbClr val="2E2B1F"/>
                </a:solidFill>
                <a:effectLst/>
                <a:uLnTx/>
                <a:uFillTx/>
                <a:latin typeface="Cambria"/>
                <a:ea typeface="+mn-ea"/>
                <a:cs typeface="Cambria"/>
              </a:rPr>
              <a:t>elected</a:t>
            </a:r>
            <a:r>
              <a:rPr kumimoji="0" sz="3200" b="1" i="0" u="none" strike="noStrike" kern="1200" cap="none" spc="-15" normalizeH="0" baseline="0" noProof="0" dirty="0">
                <a:ln>
                  <a:noFill/>
                </a:ln>
                <a:solidFill>
                  <a:srgbClr val="2E2B1F"/>
                </a:solidFill>
                <a:effectLst/>
                <a:uLnTx/>
                <a:uFillTx/>
                <a:latin typeface="Cambria"/>
                <a:ea typeface="+mn-ea"/>
                <a:cs typeface="Cambria"/>
              </a:rPr>
              <a:t> </a:t>
            </a:r>
            <a:r>
              <a:rPr kumimoji="0" sz="3200" b="1" i="0" u="none" strike="noStrike" kern="1200" cap="none" spc="-5" normalizeH="0" baseline="0" noProof="0" dirty="0">
                <a:ln>
                  <a:noFill/>
                </a:ln>
                <a:solidFill>
                  <a:srgbClr val="2E2B1F"/>
                </a:solidFill>
                <a:effectLst/>
                <a:uLnTx/>
                <a:uFillTx/>
                <a:latin typeface="Cambria"/>
                <a:ea typeface="+mn-ea"/>
                <a:cs typeface="Cambria"/>
              </a:rPr>
              <a:t>president.</a:t>
            </a:r>
            <a:endParaRPr kumimoji="0" sz="3200" b="0" i="0" u="none" strike="noStrike" kern="1200" cap="none" spc="0" normalizeH="0" baseline="0" noProof="0">
              <a:ln>
                <a:noFill/>
              </a:ln>
              <a:solidFill>
                <a:prstClr val="black"/>
              </a:solidFill>
              <a:effectLst/>
              <a:uLnTx/>
              <a:uFillTx/>
              <a:latin typeface="Cambria"/>
              <a:ea typeface="+mn-ea"/>
              <a:cs typeface="Cambria"/>
            </a:endParaRPr>
          </a:p>
          <a:p>
            <a:pPr marL="355600" marR="0" lvl="0" indent="-342900" algn="l" defTabSz="914400" rtl="0" eaLnBrk="1" fontAlgn="auto" latinLnBrk="0" hangingPunct="1">
              <a:lnSpc>
                <a:spcPct val="100000"/>
              </a:lnSpc>
              <a:spcBef>
                <a:spcPts val="1230"/>
              </a:spcBef>
              <a:spcAft>
                <a:spcPts val="0"/>
              </a:spcAft>
              <a:buClrTx/>
              <a:buSzTx/>
              <a:buFont typeface="Arial"/>
              <a:buChar char="•"/>
              <a:tabLst>
                <a:tab pos="354965" algn="l"/>
                <a:tab pos="355600" algn="l"/>
              </a:tabLst>
              <a:defRPr/>
            </a:pPr>
            <a:r>
              <a:rPr kumimoji="0" sz="2100" b="1" i="0" u="none" strike="noStrike" kern="1200" cap="none" spc="-10" normalizeH="0" baseline="0" noProof="0" dirty="0">
                <a:ln>
                  <a:noFill/>
                </a:ln>
                <a:solidFill>
                  <a:srgbClr val="2E2B1F"/>
                </a:solidFill>
                <a:effectLst/>
                <a:uLnTx/>
                <a:uFillTx/>
                <a:latin typeface="Cambria"/>
                <a:ea typeface="+mn-ea"/>
                <a:cs typeface="Cambria"/>
              </a:rPr>
              <a:t>Answer:</a:t>
            </a:r>
            <a:r>
              <a:rPr kumimoji="0" sz="2100" b="1" i="0" u="none" strike="noStrike" kern="1200" cap="none" spc="-5" normalizeH="0" baseline="0" noProof="0" dirty="0">
                <a:ln>
                  <a:noFill/>
                </a:ln>
                <a:solidFill>
                  <a:srgbClr val="2E2B1F"/>
                </a:solidFill>
                <a:effectLst/>
                <a:uLnTx/>
                <a:uFillTx/>
                <a:latin typeface="Cambria"/>
                <a:ea typeface="+mn-ea"/>
                <a:cs typeface="Cambria"/>
              </a:rPr>
              <a:t> Not</a:t>
            </a:r>
            <a:r>
              <a:rPr kumimoji="0" sz="2100" b="1" i="0" u="none" strike="noStrike" kern="1200" cap="none" spc="0" normalizeH="0" baseline="0" noProof="0" dirty="0">
                <a:ln>
                  <a:noFill/>
                </a:ln>
                <a:solidFill>
                  <a:srgbClr val="2E2B1F"/>
                </a:solidFill>
                <a:effectLst/>
                <a:uLnTx/>
                <a:uFillTx/>
                <a:latin typeface="Cambria"/>
                <a:ea typeface="+mn-ea"/>
                <a:cs typeface="Cambria"/>
              </a:rPr>
              <a:t> </a:t>
            </a:r>
            <a:r>
              <a:rPr kumimoji="0" sz="2100" b="1" i="0" u="none" strike="noStrike" kern="1200" cap="none" spc="-25" normalizeH="0" baseline="0" noProof="0" dirty="0">
                <a:ln>
                  <a:noFill/>
                </a:ln>
                <a:solidFill>
                  <a:srgbClr val="2E2B1F"/>
                </a:solidFill>
                <a:effectLst/>
                <a:uLnTx/>
                <a:uFillTx/>
                <a:latin typeface="Cambria"/>
                <a:ea typeface="+mn-ea"/>
                <a:cs typeface="Cambria"/>
              </a:rPr>
              <a:t>necessarily.</a:t>
            </a:r>
            <a:r>
              <a:rPr kumimoji="0" sz="2100" b="1" i="0" u="none" strike="noStrike" kern="1200" cap="none" spc="5" normalizeH="0" baseline="0" noProof="0" dirty="0">
                <a:ln>
                  <a:noFill/>
                </a:ln>
                <a:solidFill>
                  <a:srgbClr val="2E2B1F"/>
                </a:solidFill>
                <a:effectLst/>
                <a:uLnTx/>
                <a:uFillTx/>
                <a:latin typeface="Cambria"/>
                <a:ea typeface="+mn-ea"/>
                <a:cs typeface="Cambria"/>
              </a:rPr>
              <a:t> </a:t>
            </a:r>
            <a:r>
              <a:rPr kumimoji="0" sz="2100" b="1" i="0" u="none" strike="noStrike" kern="1200" cap="none" spc="0" normalizeH="0" baseline="0" noProof="0" dirty="0">
                <a:ln>
                  <a:noFill/>
                </a:ln>
                <a:solidFill>
                  <a:srgbClr val="2E2B1F"/>
                </a:solidFill>
                <a:effectLst/>
                <a:uLnTx/>
                <a:uFillTx/>
                <a:latin typeface="Cambria"/>
                <a:ea typeface="+mn-ea"/>
                <a:cs typeface="Cambria"/>
              </a:rPr>
              <a:t>Ask</a:t>
            </a:r>
            <a:r>
              <a:rPr kumimoji="0" sz="2100" b="1" i="0" u="none" strike="noStrike" kern="1200" cap="none" spc="-5" normalizeH="0" baseline="0" noProof="0" dirty="0">
                <a:ln>
                  <a:noFill/>
                </a:ln>
                <a:solidFill>
                  <a:srgbClr val="2E2B1F"/>
                </a:solidFill>
                <a:effectLst/>
                <a:uLnTx/>
                <a:uFillTx/>
                <a:latin typeface="Cambria"/>
                <a:ea typeface="+mn-ea"/>
                <a:cs typeface="Cambria"/>
              </a:rPr>
              <a:t> </a:t>
            </a:r>
            <a:r>
              <a:rPr kumimoji="0" sz="2100" b="1" i="0" u="none" strike="noStrike" kern="1200" cap="none" spc="0" normalizeH="0" baseline="0" noProof="0" dirty="0">
                <a:ln>
                  <a:noFill/>
                </a:ln>
                <a:solidFill>
                  <a:srgbClr val="2E2B1F"/>
                </a:solidFill>
                <a:effectLst/>
                <a:uLnTx/>
                <a:uFillTx/>
                <a:latin typeface="Cambria"/>
                <a:ea typeface="+mn-ea"/>
                <a:cs typeface="Cambria"/>
              </a:rPr>
              <a:t>Hillary</a:t>
            </a:r>
            <a:r>
              <a:rPr kumimoji="0" sz="2100" b="1" i="0" u="none" strike="noStrike" kern="1200" cap="none" spc="-5" normalizeH="0" baseline="0" noProof="0" dirty="0">
                <a:ln>
                  <a:noFill/>
                </a:ln>
                <a:solidFill>
                  <a:srgbClr val="2E2B1F"/>
                </a:solidFill>
                <a:effectLst/>
                <a:uLnTx/>
                <a:uFillTx/>
                <a:latin typeface="Cambria"/>
                <a:ea typeface="+mn-ea"/>
                <a:cs typeface="Cambria"/>
              </a:rPr>
              <a:t> </a:t>
            </a:r>
            <a:r>
              <a:rPr kumimoji="0" sz="2100" b="1" i="0" u="none" strike="noStrike" kern="1200" cap="none" spc="-10" normalizeH="0" baseline="0" noProof="0" dirty="0">
                <a:ln>
                  <a:noFill/>
                </a:ln>
                <a:solidFill>
                  <a:srgbClr val="2E2B1F"/>
                </a:solidFill>
                <a:effectLst/>
                <a:uLnTx/>
                <a:uFillTx/>
                <a:latin typeface="Cambria"/>
                <a:ea typeface="+mn-ea"/>
                <a:cs typeface="Cambria"/>
              </a:rPr>
              <a:t>Clinton.</a:t>
            </a:r>
            <a:endParaRPr kumimoji="0" sz="2100" b="0" i="0" u="none" strike="noStrike" kern="1200" cap="none" spc="0" normalizeH="0" baseline="0" noProof="0">
              <a:ln>
                <a:noFill/>
              </a:ln>
              <a:solidFill>
                <a:prstClr val="black"/>
              </a:solidFill>
              <a:effectLst/>
              <a:uLnTx/>
              <a:uFillTx/>
              <a:latin typeface="Cambria"/>
              <a:ea typeface="+mn-ea"/>
              <a:cs typeface="Cambria"/>
            </a:endParaRPr>
          </a:p>
          <a:p>
            <a:pPr marL="12700" marR="0" lvl="0" indent="0" algn="l" defTabSz="914400" rtl="0" eaLnBrk="1" fontAlgn="auto" latinLnBrk="0" hangingPunct="1">
              <a:lnSpc>
                <a:spcPts val="3265"/>
              </a:lnSpc>
              <a:spcBef>
                <a:spcPts val="1450"/>
              </a:spcBef>
              <a:spcAft>
                <a:spcPts val="0"/>
              </a:spcAft>
              <a:buClrTx/>
              <a:buSzTx/>
              <a:buFontTx/>
              <a:buNone/>
              <a:tabLst/>
              <a:defRPr/>
            </a:pPr>
            <a:r>
              <a:rPr kumimoji="0" sz="2800" b="1" i="0" u="none" strike="noStrike" kern="1200" cap="none" spc="-10" normalizeH="0" baseline="0" noProof="0" dirty="0">
                <a:ln>
                  <a:noFill/>
                </a:ln>
                <a:solidFill>
                  <a:srgbClr val="2E2B1F"/>
                </a:solidFill>
                <a:effectLst/>
                <a:uLnTx/>
                <a:uFillTx/>
                <a:latin typeface="Cambria"/>
                <a:ea typeface="+mn-ea"/>
                <a:cs typeface="Cambria"/>
              </a:rPr>
              <a:t>The 2016</a:t>
            </a:r>
            <a:r>
              <a:rPr kumimoji="0" sz="2800" b="1" i="0" u="none" strike="noStrike" kern="1200" cap="none" spc="5" normalizeH="0" baseline="0" noProof="0" dirty="0">
                <a:ln>
                  <a:noFill/>
                </a:ln>
                <a:solidFill>
                  <a:srgbClr val="2E2B1F"/>
                </a:solidFill>
                <a:effectLst/>
                <a:uLnTx/>
                <a:uFillTx/>
                <a:latin typeface="Cambria"/>
                <a:ea typeface="+mn-ea"/>
                <a:cs typeface="Cambria"/>
              </a:rPr>
              <a:t> </a:t>
            </a:r>
            <a:r>
              <a:rPr kumimoji="0" sz="2800" b="1" i="0" u="none" strike="noStrike" kern="1200" cap="none" spc="-5" normalizeH="0" baseline="0" noProof="0" dirty="0">
                <a:ln>
                  <a:noFill/>
                </a:ln>
                <a:solidFill>
                  <a:srgbClr val="2E2B1F"/>
                </a:solidFill>
                <a:effectLst/>
                <a:uLnTx/>
                <a:uFillTx/>
                <a:latin typeface="Cambria"/>
                <a:ea typeface="+mn-ea"/>
                <a:cs typeface="Cambria"/>
              </a:rPr>
              <a:t>Election</a:t>
            </a:r>
            <a:endParaRPr kumimoji="0" sz="2800" b="0" i="0" u="none" strike="noStrike" kern="1200" cap="none" spc="0" normalizeH="0" baseline="0" noProof="0">
              <a:ln>
                <a:noFill/>
              </a:ln>
              <a:solidFill>
                <a:prstClr val="black"/>
              </a:solidFill>
              <a:effectLst/>
              <a:uLnTx/>
              <a:uFillTx/>
              <a:latin typeface="Cambria"/>
              <a:ea typeface="+mn-ea"/>
              <a:cs typeface="Cambria"/>
            </a:endParaRPr>
          </a:p>
          <a:p>
            <a:pPr marL="299085" marR="0" lvl="0" indent="-287020" algn="l" defTabSz="914400" rtl="0" eaLnBrk="1" fontAlgn="auto" latinLnBrk="0" hangingPunct="1">
              <a:lnSpc>
                <a:spcPts val="2065"/>
              </a:lnSpc>
              <a:spcBef>
                <a:spcPts val="0"/>
              </a:spcBef>
              <a:spcAft>
                <a:spcPts val="0"/>
              </a:spcAft>
              <a:buClrTx/>
              <a:buSzTx/>
              <a:buFont typeface="Arial"/>
              <a:buChar char="•"/>
              <a:tabLst>
                <a:tab pos="299085" algn="l"/>
                <a:tab pos="299720" algn="l"/>
              </a:tabLst>
              <a:defRPr/>
            </a:pPr>
            <a:r>
              <a:rPr kumimoji="0" sz="1800" b="1" i="1" u="sng" strike="noStrike" kern="1200" cap="none" spc="-5" normalizeH="0" baseline="0" noProof="0" dirty="0">
                <a:ln>
                  <a:noFill/>
                </a:ln>
                <a:solidFill>
                  <a:srgbClr val="2E2B1F"/>
                </a:solidFill>
                <a:effectLst/>
                <a:uLnTx/>
                <a:uFill>
                  <a:solidFill>
                    <a:srgbClr val="2E2B1F"/>
                  </a:solidFill>
                </a:uFill>
                <a:latin typeface="Cambria"/>
                <a:ea typeface="+mn-ea"/>
                <a:cs typeface="Cambria"/>
              </a:rPr>
              <a:t>THE</a:t>
            </a:r>
            <a:r>
              <a:rPr kumimoji="0" sz="1800" b="1" i="1" u="sng" strike="noStrike" kern="1200" cap="none" spc="-20" normalizeH="0" baseline="0" noProof="0" dirty="0">
                <a:ln>
                  <a:noFill/>
                </a:ln>
                <a:solidFill>
                  <a:srgbClr val="2E2B1F"/>
                </a:solidFill>
                <a:effectLst/>
                <a:uLnTx/>
                <a:uFill>
                  <a:solidFill>
                    <a:srgbClr val="2E2B1F"/>
                  </a:solidFill>
                </a:uFill>
                <a:latin typeface="Cambria"/>
                <a:ea typeface="+mn-ea"/>
                <a:cs typeface="Cambria"/>
              </a:rPr>
              <a:t> </a:t>
            </a:r>
            <a:r>
              <a:rPr kumimoji="0" sz="1800" b="1" i="1" u="sng" strike="noStrike" kern="1200" cap="none" spc="-5" normalizeH="0" baseline="0" noProof="0" dirty="0">
                <a:ln>
                  <a:noFill/>
                </a:ln>
                <a:solidFill>
                  <a:srgbClr val="2E2B1F"/>
                </a:solidFill>
                <a:effectLst/>
                <a:uLnTx/>
                <a:uFill>
                  <a:solidFill>
                    <a:srgbClr val="2E2B1F"/>
                  </a:solidFill>
                </a:uFill>
                <a:latin typeface="Cambria"/>
                <a:ea typeface="+mn-ea"/>
                <a:cs typeface="Cambria"/>
              </a:rPr>
              <a:t>POPULAR</a:t>
            </a:r>
            <a:r>
              <a:rPr kumimoji="0" sz="1800" b="1" i="1" u="sng" strike="noStrike" kern="1200" cap="none" spc="5" normalizeH="0" baseline="0" noProof="0" dirty="0">
                <a:ln>
                  <a:noFill/>
                </a:ln>
                <a:solidFill>
                  <a:srgbClr val="2E2B1F"/>
                </a:solidFill>
                <a:effectLst/>
                <a:uLnTx/>
                <a:uFill>
                  <a:solidFill>
                    <a:srgbClr val="2E2B1F"/>
                  </a:solidFill>
                </a:uFill>
                <a:latin typeface="Cambria"/>
                <a:ea typeface="+mn-ea"/>
                <a:cs typeface="Cambria"/>
              </a:rPr>
              <a:t> </a:t>
            </a:r>
            <a:r>
              <a:rPr kumimoji="0" sz="1800" b="1" i="1" u="sng" strike="noStrike" kern="1200" cap="none" spc="-30" normalizeH="0" baseline="0" noProof="0" dirty="0">
                <a:ln>
                  <a:noFill/>
                </a:ln>
                <a:solidFill>
                  <a:srgbClr val="2E2B1F"/>
                </a:solidFill>
                <a:effectLst/>
                <a:uLnTx/>
                <a:uFill>
                  <a:solidFill>
                    <a:srgbClr val="2E2B1F"/>
                  </a:solidFill>
                </a:uFill>
                <a:latin typeface="Cambria"/>
                <a:ea typeface="+mn-ea"/>
                <a:cs typeface="Cambria"/>
              </a:rPr>
              <a:t>VOTE</a:t>
            </a:r>
            <a:endParaRPr kumimoji="0" sz="1800" b="0" i="0" u="none" strike="noStrike" kern="1200" cap="none" spc="0" normalizeH="0" baseline="0" noProof="0">
              <a:ln>
                <a:noFill/>
              </a:ln>
              <a:solidFill>
                <a:prstClr val="black"/>
              </a:solidFill>
              <a:effectLst/>
              <a:uLnTx/>
              <a:uFillTx/>
              <a:latin typeface="Cambria"/>
              <a:ea typeface="+mn-ea"/>
              <a:cs typeface="Cambria"/>
            </a:endParaRPr>
          </a:p>
        </p:txBody>
      </p:sp>
      <p:sp>
        <p:nvSpPr>
          <p:cNvPr id="8" name="object 8"/>
          <p:cNvSpPr txBox="1"/>
          <p:nvPr/>
        </p:nvSpPr>
        <p:spPr>
          <a:xfrm>
            <a:off x="3736975" y="3050794"/>
            <a:ext cx="1214755" cy="546735"/>
          </a:xfrm>
          <a:prstGeom prst="rect">
            <a:avLst/>
          </a:prstGeom>
        </p:spPr>
        <p:txBody>
          <a:bodyPr vert="horz" wrap="square" lIns="0" tIns="12700" rIns="0" bIns="0" rtlCol="0">
            <a:spAutoFit/>
          </a:bodyPr>
          <a:lstStyle/>
          <a:p>
            <a:pPr marL="12700" marR="0" lvl="0" indent="0" algn="l" defTabSz="914400" rtl="0" eaLnBrk="1" fontAlgn="auto" latinLnBrk="0" hangingPunct="1">
              <a:lnSpc>
                <a:spcPts val="2050"/>
              </a:lnSpc>
              <a:spcBef>
                <a:spcPts val="100"/>
              </a:spcBef>
              <a:spcAft>
                <a:spcPts val="0"/>
              </a:spcAft>
              <a:buClrTx/>
              <a:buSzTx/>
              <a:buFontTx/>
              <a:buNone/>
              <a:tabLst/>
              <a:defRPr/>
            </a:pPr>
            <a:r>
              <a:rPr kumimoji="0" sz="1800" b="1" i="0" u="none" strike="noStrike" kern="1200" cap="none" spc="-5" normalizeH="0" baseline="0" noProof="0" dirty="0">
                <a:ln>
                  <a:noFill/>
                </a:ln>
                <a:solidFill>
                  <a:srgbClr val="2E2B1F"/>
                </a:solidFill>
                <a:effectLst/>
                <a:uLnTx/>
                <a:uFillTx/>
                <a:latin typeface="Cambria"/>
                <a:ea typeface="+mn-ea"/>
                <a:cs typeface="Cambria"/>
              </a:rPr>
              <a:t>65,853,516</a:t>
            </a:r>
            <a:endParaRPr kumimoji="0" sz="1800" b="0" i="0" u="none" strike="noStrike" kern="1200" cap="none" spc="0" normalizeH="0" baseline="0" noProof="0">
              <a:ln>
                <a:noFill/>
              </a:ln>
              <a:solidFill>
                <a:prstClr val="black"/>
              </a:solidFill>
              <a:effectLst/>
              <a:uLnTx/>
              <a:uFillTx/>
              <a:latin typeface="Cambria"/>
              <a:ea typeface="+mn-ea"/>
              <a:cs typeface="Cambria"/>
            </a:endParaRPr>
          </a:p>
          <a:p>
            <a:pPr marL="12700" marR="0" lvl="0" indent="0" algn="l" defTabSz="914400" rtl="0" eaLnBrk="1" fontAlgn="auto" latinLnBrk="0" hangingPunct="1">
              <a:lnSpc>
                <a:spcPts val="2050"/>
              </a:lnSpc>
              <a:spcBef>
                <a:spcPts val="0"/>
              </a:spcBef>
              <a:spcAft>
                <a:spcPts val="0"/>
              </a:spcAft>
              <a:buClrTx/>
              <a:buSzTx/>
              <a:buFontTx/>
              <a:buNone/>
              <a:tabLst/>
              <a:defRPr/>
            </a:pPr>
            <a:r>
              <a:rPr kumimoji="0" sz="1800" b="1" i="0" u="none" strike="noStrike" kern="1200" cap="none" spc="-5" normalizeH="0" baseline="0" noProof="0" dirty="0">
                <a:ln>
                  <a:noFill/>
                </a:ln>
                <a:solidFill>
                  <a:srgbClr val="2E2B1F"/>
                </a:solidFill>
                <a:effectLst/>
                <a:uLnTx/>
                <a:uFillTx/>
                <a:latin typeface="Cambria"/>
                <a:ea typeface="+mn-ea"/>
                <a:cs typeface="Cambria"/>
              </a:rPr>
              <a:t>62,984,825</a:t>
            </a:r>
            <a:endParaRPr kumimoji="0" sz="1800" b="0" i="0" u="none" strike="noStrike" kern="1200" cap="none" spc="0" normalizeH="0" baseline="0" noProof="0">
              <a:ln>
                <a:noFill/>
              </a:ln>
              <a:solidFill>
                <a:prstClr val="black"/>
              </a:solidFill>
              <a:effectLst/>
              <a:uLnTx/>
              <a:uFillTx/>
              <a:latin typeface="Cambria"/>
              <a:ea typeface="+mn-ea"/>
              <a:cs typeface="Cambria"/>
            </a:endParaRPr>
          </a:p>
        </p:txBody>
      </p:sp>
      <p:sp>
        <p:nvSpPr>
          <p:cNvPr id="9" name="object 9"/>
          <p:cNvSpPr txBox="1"/>
          <p:nvPr/>
        </p:nvSpPr>
        <p:spPr>
          <a:xfrm>
            <a:off x="78739" y="3050794"/>
            <a:ext cx="2578100" cy="1534795"/>
          </a:xfrm>
          <a:prstGeom prst="rect">
            <a:avLst/>
          </a:prstGeom>
        </p:spPr>
        <p:txBody>
          <a:bodyPr vert="horz" wrap="square" lIns="0" tIns="43815" rIns="0" bIns="0" rtlCol="0">
            <a:spAutoFit/>
          </a:bodyPr>
          <a:lstStyle/>
          <a:p>
            <a:pPr marL="927100" marR="107950" lvl="0" indent="0" algn="l" defTabSz="914400" rtl="0" eaLnBrk="1" fontAlgn="auto" latinLnBrk="0" hangingPunct="1">
              <a:lnSpc>
                <a:spcPts val="1939"/>
              </a:lnSpc>
              <a:spcBef>
                <a:spcPts val="345"/>
              </a:spcBef>
              <a:spcAft>
                <a:spcPts val="0"/>
              </a:spcAft>
              <a:buClrTx/>
              <a:buSzTx/>
              <a:buFontTx/>
              <a:buNone/>
              <a:tabLst/>
              <a:defRPr/>
            </a:pPr>
            <a:r>
              <a:rPr kumimoji="0" sz="1800" b="1" i="0" u="none" strike="noStrike" kern="1200" cap="none" spc="-5" normalizeH="0" baseline="0" noProof="0" dirty="0">
                <a:ln>
                  <a:noFill/>
                </a:ln>
                <a:solidFill>
                  <a:srgbClr val="2E2B1F"/>
                </a:solidFill>
                <a:effectLst/>
                <a:uLnTx/>
                <a:uFillTx/>
                <a:latin typeface="Cambria"/>
                <a:ea typeface="+mn-ea"/>
                <a:cs typeface="Cambria"/>
              </a:rPr>
              <a:t>Hillary</a:t>
            </a:r>
            <a:r>
              <a:rPr kumimoji="0" sz="1800" b="1" i="0" u="none" strike="noStrike" kern="1200" cap="none" spc="-85" normalizeH="0" baseline="0" noProof="0" dirty="0">
                <a:ln>
                  <a:noFill/>
                </a:ln>
                <a:solidFill>
                  <a:srgbClr val="2E2B1F"/>
                </a:solidFill>
                <a:effectLst/>
                <a:uLnTx/>
                <a:uFillTx/>
                <a:latin typeface="Cambria"/>
                <a:ea typeface="+mn-ea"/>
                <a:cs typeface="Cambria"/>
              </a:rPr>
              <a:t> </a:t>
            </a:r>
            <a:r>
              <a:rPr kumimoji="0" sz="1800" b="1" i="0" u="none" strike="noStrike" kern="1200" cap="none" spc="-10" normalizeH="0" baseline="0" noProof="0" dirty="0">
                <a:ln>
                  <a:noFill/>
                </a:ln>
                <a:solidFill>
                  <a:srgbClr val="2E2B1F"/>
                </a:solidFill>
                <a:effectLst/>
                <a:uLnTx/>
                <a:uFillTx/>
                <a:latin typeface="Cambria"/>
                <a:ea typeface="+mn-ea"/>
                <a:cs typeface="Cambria"/>
              </a:rPr>
              <a:t>Clinton </a:t>
            </a:r>
            <a:r>
              <a:rPr kumimoji="0" sz="1800" b="1" i="0" u="none" strike="noStrike" kern="1200" cap="none" spc="-380" normalizeH="0" baseline="0" noProof="0" dirty="0">
                <a:ln>
                  <a:noFill/>
                </a:ln>
                <a:solidFill>
                  <a:srgbClr val="2E2B1F"/>
                </a:solidFill>
                <a:effectLst/>
                <a:uLnTx/>
                <a:uFillTx/>
                <a:latin typeface="Cambria"/>
                <a:ea typeface="+mn-ea"/>
                <a:cs typeface="Cambria"/>
              </a:rPr>
              <a:t> </a:t>
            </a:r>
            <a:r>
              <a:rPr kumimoji="0" sz="1800" b="1" i="0" u="none" strike="noStrike" kern="1200" cap="none" spc="0" normalizeH="0" baseline="0" noProof="0" dirty="0">
                <a:ln>
                  <a:noFill/>
                </a:ln>
                <a:solidFill>
                  <a:srgbClr val="2E2B1F"/>
                </a:solidFill>
                <a:effectLst/>
                <a:uLnTx/>
                <a:uFillTx/>
                <a:latin typeface="Cambria"/>
                <a:ea typeface="+mn-ea"/>
                <a:cs typeface="Cambria"/>
              </a:rPr>
              <a:t>Donald</a:t>
            </a:r>
            <a:r>
              <a:rPr kumimoji="0" sz="1800" b="1" i="0" u="none" strike="noStrike" kern="1200" cap="none" spc="-90" normalizeH="0" baseline="0" noProof="0" dirty="0">
                <a:ln>
                  <a:noFill/>
                </a:ln>
                <a:solidFill>
                  <a:srgbClr val="2E2B1F"/>
                </a:solidFill>
                <a:effectLst/>
                <a:uLnTx/>
                <a:uFillTx/>
                <a:latin typeface="Cambria"/>
                <a:ea typeface="+mn-ea"/>
                <a:cs typeface="Cambria"/>
              </a:rPr>
              <a:t> </a:t>
            </a:r>
            <a:r>
              <a:rPr kumimoji="0" sz="1800" b="1" i="0" u="none" strike="noStrike" kern="1200" cap="none" spc="-15" normalizeH="0" baseline="0" noProof="0" dirty="0">
                <a:ln>
                  <a:noFill/>
                </a:ln>
                <a:solidFill>
                  <a:srgbClr val="2E2B1F"/>
                </a:solidFill>
                <a:effectLst/>
                <a:uLnTx/>
                <a:uFillTx/>
                <a:latin typeface="Cambria"/>
                <a:ea typeface="+mn-ea"/>
                <a:cs typeface="Cambria"/>
              </a:rPr>
              <a:t>Trump</a:t>
            </a:r>
            <a:endParaRPr kumimoji="0" sz="1800" b="0" i="0" u="none" strike="noStrike" kern="1200" cap="none" spc="0" normalizeH="0" baseline="0" noProof="0">
              <a:ln>
                <a:noFill/>
              </a:ln>
              <a:solidFill>
                <a:prstClr val="black"/>
              </a:solidFill>
              <a:effectLst/>
              <a:uLnTx/>
              <a:uFillTx/>
              <a:latin typeface="Cambria"/>
              <a:ea typeface="+mn-ea"/>
              <a:cs typeface="Cambria"/>
            </a:endParaRPr>
          </a:p>
          <a:p>
            <a:pPr marL="299085" marR="0" lvl="0" indent="-287020" algn="l" defTabSz="914400" rtl="0" eaLnBrk="1" fontAlgn="auto" latinLnBrk="0" hangingPunct="1">
              <a:lnSpc>
                <a:spcPts val="2050"/>
              </a:lnSpc>
              <a:spcBef>
                <a:spcPts val="1705"/>
              </a:spcBef>
              <a:spcAft>
                <a:spcPts val="0"/>
              </a:spcAft>
              <a:buClrTx/>
              <a:buSzTx/>
              <a:buFont typeface="Arial"/>
              <a:buChar char="•"/>
              <a:tabLst>
                <a:tab pos="299085" algn="l"/>
                <a:tab pos="299720" algn="l"/>
              </a:tabLst>
              <a:defRPr/>
            </a:pPr>
            <a:r>
              <a:rPr kumimoji="0" sz="1800" b="1" i="1" u="sng" strike="noStrike" kern="1200" cap="none" spc="0" normalizeH="0" baseline="0" noProof="0" dirty="0">
                <a:ln>
                  <a:noFill/>
                </a:ln>
                <a:solidFill>
                  <a:srgbClr val="2E2B1F"/>
                </a:solidFill>
                <a:effectLst/>
                <a:uLnTx/>
                <a:uFill>
                  <a:solidFill>
                    <a:srgbClr val="2E2B1F"/>
                  </a:solidFill>
                </a:uFill>
                <a:latin typeface="Cambria"/>
                <a:ea typeface="+mn-ea"/>
                <a:cs typeface="Cambria"/>
              </a:rPr>
              <a:t>THE</a:t>
            </a:r>
            <a:r>
              <a:rPr kumimoji="0" sz="1800" b="1" i="1" u="sng" strike="noStrike" kern="1200" cap="none" spc="-40" normalizeH="0" baseline="0" noProof="0" dirty="0">
                <a:ln>
                  <a:noFill/>
                </a:ln>
                <a:solidFill>
                  <a:srgbClr val="2E2B1F"/>
                </a:solidFill>
                <a:effectLst/>
                <a:uLnTx/>
                <a:uFill>
                  <a:solidFill>
                    <a:srgbClr val="2E2B1F"/>
                  </a:solidFill>
                </a:uFill>
                <a:latin typeface="Cambria"/>
                <a:ea typeface="+mn-ea"/>
                <a:cs typeface="Cambria"/>
              </a:rPr>
              <a:t> </a:t>
            </a:r>
            <a:r>
              <a:rPr kumimoji="0" sz="1800" b="1" i="1" u="sng" strike="noStrike" kern="1200" cap="none" spc="-10" normalizeH="0" baseline="0" noProof="0" dirty="0">
                <a:ln>
                  <a:noFill/>
                </a:ln>
                <a:solidFill>
                  <a:srgbClr val="2E2B1F"/>
                </a:solidFill>
                <a:effectLst/>
                <a:uLnTx/>
                <a:uFill>
                  <a:solidFill>
                    <a:srgbClr val="2E2B1F"/>
                  </a:solidFill>
                </a:uFill>
                <a:latin typeface="Cambria"/>
                <a:ea typeface="+mn-ea"/>
                <a:cs typeface="Cambria"/>
              </a:rPr>
              <a:t>ELECTORAL</a:t>
            </a:r>
            <a:r>
              <a:rPr kumimoji="0" sz="1800" b="1" i="1" u="sng" strike="noStrike" kern="1200" cap="none" spc="-45" normalizeH="0" baseline="0" noProof="0" dirty="0">
                <a:ln>
                  <a:noFill/>
                </a:ln>
                <a:solidFill>
                  <a:srgbClr val="2E2B1F"/>
                </a:solidFill>
                <a:effectLst/>
                <a:uLnTx/>
                <a:uFill>
                  <a:solidFill>
                    <a:srgbClr val="2E2B1F"/>
                  </a:solidFill>
                </a:uFill>
                <a:latin typeface="Cambria"/>
                <a:ea typeface="+mn-ea"/>
                <a:cs typeface="Cambria"/>
              </a:rPr>
              <a:t> </a:t>
            </a:r>
            <a:r>
              <a:rPr kumimoji="0" sz="1800" b="1" i="1" u="sng" strike="noStrike" kern="1200" cap="none" spc="-25" normalizeH="0" baseline="0" noProof="0" dirty="0">
                <a:ln>
                  <a:noFill/>
                </a:ln>
                <a:solidFill>
                  <a:srgbClr val="2E2B1F"/>
                </a:solidFill>
                <a:effectLst/>
                <a:uLnTx/>
                <a:uFill>
                  <a:solidFill>
                    <a:srgbClr val="2E2B1F"/>
                  </a:solidFill>
                </a:uFill>
                <a:latin typeface="Cambria"/>
                <a:ea typeface="+mn-ea"/>
                <a:cs typeface="Cambria"/>
              </a:rPr>
              <a:t>VOTE</a:t>
            </a:r>
            <a:endParaRPr kumimoji="0" sz="1800" b="0" i="0" u="none" strike="noStrike" kern="1200" cap="none" spc="0" normalizeH="0" baseline="0" noProof="0">
              <a:ln>
                <a:noFill/>
              </a:ln>
              <a:solidFill>
                <a:prstClr val="black"/>
              </a:solidFill>
              <a:effectLst/>
              <a:uLnTx/>
              <a:uFillTx/>
              <a:latin typeface="Cambria"/>
              <a:ea typeface="+mn-ea"/>
              <a:cs typeface="Cambria"/>
            </a:endParaRPr>
          </a:p>
          <a:p>
            <a:pPr marL="927100" marR="0" lvl="0" indent="0" algn="l" defTabSz="914400" rtl="0" eaLnBrk="1" fontAlgn="auto" latinLnBrk="0" hangingPunct="1">
              <a:lnSpc>
                <a:spcPts val="1945"/>
              </a:lnSpc>
              <a:spcBef>
                <a:spcPts val="0"/>
              </a:spcBef>
              <a:spcAft>
                <a:spcPts val="0"/>
              </a:spcAft>
              <a:buClrTx/>
              <a:buSzTx/>
              <a:buFontTx/>
              <a:buNone/>
              <a:tabLst/>
              <a:defRPr/>
            </a:pPr>
            <a:r>
              <a:rPr kumimoji="0" sz="1800" b="1" i="0" u="none" strike="noStrike" kern="1200" cap="none" spc="-5" normalizeH="0" baseline="0" noProof="0" dirty="0">
                <a:ln>
                  <a:noFill/>
                </a:ln>
                <a:solidFill>
                  <a:srgbClr val="2E2B1F"/>
                </a:solidFill>
                <a:effectLst/>
                <a:uLnTx/>
                <a:uFillTx/>
                <a:latin typeface="Cambria"/>
                <a:ea typeface="+mn-ea"/>
                <a:cs typeface="Cambria"/>
              </a:rPr>
              <a:t>Donald</a:t>
            </a:r>
            <a:r>
              <a:rPr kumimoji="0" sz="1800" b="1" i="0" u="none" strike="noStrike" kern="1200" cap="none" spc="-80" normalizeH="0" baseline="0" noProof="0" dirty="0">
                <a:ln>
                  <a:noFill/>
                </a:ln>
                <a:solidFill>
                  <a:srgbClr val="2E2B1F"/>
                </a:solidFill>
                <a:effectLst/>
                <a:uLnTx/>
                <a:uFillTx/>
                <a:latin typeface="Cambria"/>
                <a:ea typeface="+mn-ea"/>
                <a:cs typeface="Cambria"/>
              </a:rPr>
              <a:t> </a:t>
            </a:r>
            <a:r>
              <a:rPr kumimoji="0" sz="1800" b="1" i="0" u="none" strike="noStrike" kern="1200" cap="none" spc="-15" normalizeH="0" baseline="0" noProof="0" dirty="0">
                <a:ln>
                  <a:noFill/>
                </a:ln>
                <a:solidFill>
                  <a:srgbClr val="2E2B1F"/>
                </a:solidFill>
                <a:effectLst/>
                <a:uLnTx/>
                <a:uFillTx/>
                <a:latin typeface="Cambria"/>
                <a:ea typeface="+mn-ea"/>
                <a:cs typeface="Cambria"/>
              </a:rPr>
              <a:t>Trump</a:t>
            </a:r>
            <a:endParaRPr kumimoji="0" sz="1800" b="0" i="0" u="none" strike="noStrike" kern="1200" cap="none" spc="0" normalizeH="0" baseline="0" noProof="0">
              <a:ln>
                <a:noFill/>
              </a:ln>
              <a:solidFill>
                <a:prstClr val="black"/>
              </a:solidFill>
              <a:effectLst/>
              <a:uLnTx/>
              <a:uFillTx/>
              <a:latin typeface="Cambria"/>
              <a:ea typeface="+mn-ea"/>
              <a:cs typeface="Cambria"/>
            </a:endParaRPr>
          </a:p>
          <a:p>
            <a:pPr marL="927100" marR="0" lvl="0" indent="0" algn="l" defTabSz="914400" rtl="0" eaLnBrk="1" fontAlgn="auto" latinLnBrk="0" hangingPunct="1">
              <a:lnSpc>
                <a:spcPts val="2055"/>
              </a:lnSpc>
              <a:spcBef>
                <a:spcPts val="0"/>
              </a:spcBef>
              <a:spcAft>
                <a:spcPts val="0"/>
              </a:spcAft>
              <a:buClrTx/>
              <a:buSzTx/>
              <a:buFontTx/>
              <a:buNone/>
              <a:tabLst/>
              <a:defRPr/>
            </a:pPr>
            <a:r>
              <a:rPr kumimoji="0" sz="1800" b="1" i="0" u="none" strike="noStrike" kern="1200" cap="none" spc="0" normalizeH="0" baseline="0" noProof="0" dirty="0">
                <a:ln>
                  <a:noFill/>
                </a:ln>
                <a:solidFill>
                  <a:srgbClr val="2E2B1F"/>
                </a:solidFill>
                <a:effectLst/>
                <a:uLnTx/>
                <a:uFillTx/>
                <a:latin typeface="Cambria"/>
                <a:ea typeface="+mn-ea"/>
                <a:cs typeface="Cambria"/>
              </a:rPr>
              <a:t>Hi</a:t>
            </a:r>
            <a:r>
              <a:rPr kumimoji="0" sz="1800" b="1" i="0" u="none" strike="noStrike" kern="1200" cap="none" spc="-10" normalizeH="0" baseline="0" noProof="0" dirty="0">
                <a:ln>
                  <a:noFill/>
                </a:ln>
                <a:solidFill>
                  <a:srgbClr val="2E2B1F"/>
                </a:solidFill>
                <a:effectLst/>
                <a:uLnTx/>
                <a:uFillTx/>
                <a:latin typeface="Cambria"/>
                <a:ea typeface="+mn-ea"/>
                <a:cs typeface="Cambria"/>
              </a:rPr>
              <a:t>l</a:t>
            </a:r>
            <a:r>
              <a:rPr kumimoji="0" sz="1800" b="1" i="0" u="none" strike="noStrike" kern="1200" cap="none" spc="-5" normalizeH="0" baseline="0" noProof="0" dirty="0">
                <a:ln>
                  <a:noFill/>
                </a:ln>
                <a:solidFill>
                  <a:srgbClr val="2E2B1F"/>
                </a:solidFill>
                <a:effectLst/>
                <a:uLnTx/>
                <a:uFillTx/>
                <a:latin typeface="Cambria"/>
                <a:ea typeface="+mn-ea"/>
                <a:cs typeface="Cambria"/>
              </a:rPr>
              <a:t>l</a:t>
            </a:r>
            <a:r>
              <a:rPr kumimoji="0" sz="1800" b="1" i="0" u="none" strike="noStrike" kern="1200" cap="none" spc="-10" normalizeH="0" baseline="0" noProof="0" dirty="0">
                <a:ln>
                  <a:noFill/>
                </a:ln>
                <a:solidFill>
                  <a:srgbClr val="2E2B1F"/>
                </a:solidFill>
                <a:effectLst/>
                <a:uLnTx/>
                <a:uFillTx/>
                <a:latin typeface="Cambria"/>
                <a:ea typeface="+mn-ea"/>
                <a:cs typeface="Cambria"/>
              </a:rPr>
              <a:t>a</a:t>
            </a:r>
            <a:r>
              <a:rPr kumimoji="0" sz="1800" b="1" i="0" u="none" strike="noStrike" kern="1200" cap="none" spc="-5" normalizeH="0" baseline="0" noProof="0" dirty="0">
                <a:ln>
                  <a:noFill/>
                </a:ln>
                <a:solidFill>
                  <a:srgbClr val="2E2B1F"/>
                </a:solidFill>
                <a:effectLst/>
                <a:uLnTx/>
                <a:uFillTx/>
                <a:latin typeface="Cambria"/>
                <a:ea typeface="+mn-ea"/>
                <a:cs typeface="Cambria"/>
              </a:rPr>
              <a:t>r</a:t>
            </a:r>
            <a:r>
              <a:rPr kumimoji="0" sz="1800" b="1" i="0" u="none" strike="noStrike" kern="1200" cap="none" spc="0" normalizeH="0" baseline="0" noProof="0" dirty="0">
                <a:ln>
                  <a:noFill/>
                </a:ln>
                <a:solidFill>
                  <a:srgbClr val="2E2B1F"/>
                </a:solidFill>
                <a:effectLst/>
                <a:uLnTx/>
                <a:uFillTx/>
                <a:latin typeface="Cambria"/>
                <a:ea typeface="+mn-ea"/>
                <a:cs typeface="Cambria"/>
              </a:rPr>
              <a:t>y</a:t>
            </a:r>
            <a:r>
              <a:rPr kumimoji="0" sz="1800" b="1" i="0" u="none" strike="noStrike" kern="1200" cap="none" spc="-15" normalizeH="0" baseline="0" noProof="0" dirty="0">
                <a:ln>
                  <a:noFill/>
                </a:ln>
                <a:solidFill>
                  <a:srgbClr val="2E2B1F"/>
                </a:solidFill>
                <a:effectLst/>
                <a:uLnTx/>
                <a:uFillTx/>
                <a:latin typeface="Cambria"/>
                <a:ea typeface="+mn-ea"/>
                <a:cs typeface="Cambria"/>
              </a:rPr>
              <a:t> </a:t>
            </a:r>
            <a:r>
              <a:rPr kumimoji="0" sz="1800" b="1" i="0" u="none" strike="noStrike" kern="1200" cap="none" spc="-5" normalizeH="0" baseline="0" noProof="0" dirty="0">
                <a:ln>
                  <a:noFill/>
                </a:ln>
                <a:solidFill>
                  <a:srgbClr val="2E2B1F"/>
                </a:solidFill>
                <a:effectLst/>
                <a:uLnTx/>
                <a:uFillTx/>
                <a:latin typeface="Cambria"/>
                <a:ea typeface="+mn-ea"/>
                <a:cs typeface="Cambria"/>
              </a:rPr>
              <a:t>Clin</a:t>
            </a:r>
            <a:r>
              <a:rPr kumimoji="0" sz="1800" b="1" i="0" u="none" strike="noStrike" kern="1200" cap="none" spc="-25" normalizeH="0" baseline="0" noProof="0" dirty="0">
                <a:ln>
                  <a:noFill/>
                </a:ln>
                <a:solidFill>
                  <a:srgbClr val="2E2B1F"/>
                </a:solidFill>
                <a:effectLst/>
                <a:uLnTx/>
                <a:uFillTx/>
                <a:latin typeface="Cambria"/>
                <a:ea typeface="+mn-ea"/>
                <a:cs typeface="Cambria"/>
              </a:rPr>
              <a:t>t</a:t>
            </a:r>
            <a:r>
              <a:rPr kumimoji="0" sz="1800" b="1" i="0" u="none" strike="noStrike" kern="1200" cap="none" spc="-5" normalizeH="0" baseline="0" noProof="0" dirty="0">
                <a:ln>
                  <a:noFill/>
                </a:ln>
                <a:solidFill>
                  <a:srgbClr val="2E2B1F"/>
                </a:solidFill>
                <a:effectLst/>
                <a:uLnTx/>
                <a:uFillTx/>
                <a:latin typeface="Cambria"/>
                <a:ea typeface="+mn-ea"/>
                <a:cs typeface="Cambria"/>
              </a:rPr>
              <a:t>on</a:t>
            </a:r>
            <a:endParaRPr kumimoji="0" sz="1800" b="0" i="0" u="none" strike="noStrike" kern="1200" cap="none" spc="0" normalizeH="0" baseline="0" noProof="0">
              <a:ln>
                <a:noFill/>
              </a:ln>
              <a:solidFill>
                <a:prstClr val="black"/>
              </a:solidFill>
              <a:effectLst/>
              <a:uLnTx/>
              <a:uFillTx/>
              <a:latin typeface="Cambria"/>
              <a:ea typeface="+mn-ea"/>
              <a:cs typeface="Cambria"/>
            </a:endParaRPr>
          </a:p>
        </p:txBody>
      </p:sp>
      <p:sp>
        <p:nvSpPr>
          <p:cNvPr id="10" name="object 10"/>
          <p:cNvSpPr txBox="1"/>
          <p:nvPr/>
        </p:nvSpPr>
        <p:spPr>
          <a:xfrm>
            <a:off x="3736975" y="4038091"/>
            <a:ext cx="536575" cy="547370"/>
          </a:xfrm>
          <a:prstGeom prst="rect">
            <a:avLst/>
          </a:prstGeom>
        </p:spPr>
        <p:txBody>
          <a:bodyPr vert="horz" wrap="square" lIns="0" tIns="12700" rIns="0" bIns="0" rtlCol="0">
            <a:spAutoFit/>
          </a:bodyPr>
          <a:lstStyle/>
          <a:p>
            <a:pPr marL="12700" marR="0" lvl="0" indent="0" algn="l" defTabSz="914400" rtl="0" eaLnBrk="1" fontAlgn="auto" latinLnBrk="0" hangingPunct="1">
              <a:lnSpc>
                <a:spcPts val="2055"/>
              </a:lnSpc>
              <a:spcBef>
                <a:spcPts val="100"/>
              </a:spcBef>
              <a:spcAft>
                <a:spcPts val="0"/>
              </a:spcAft>
              <a:buClrTx/>
              <a:buSzTx/>
              <a:buFontTx/>
              <a:buNone/>
              <a:tabLst/>
              <a:defRPr/>
            </a:pPr>
            <a:r>
              <a:rPr kumimoji="0" sz="1800" b="1" i="0" u="none" strike="noStrike" kern="1200" cap="none" spc="0" normalizeH="0" baseline="0" noProof="0" dirty="0">
                <a:ln>
                  <a:noFill/>
                </a:ln>
                <a:solidFill>
                  <a:srgbClr val="2E2B1F"/>
                </a:solidFill>
                <a:effectLst/>
                <a:uLnTx/>
                <a:uFillTx/>
                <a:latin typeface="Cambria"/>
                <a:ea typeface="+mn-ea"/>
                <a:cs typeface="Cambria"/>
              </a:rPr>
              <a:t>304*</a:t>
            </a:r>
            <a:endParaRPr kumimoji="0" sz="1800" b="0" i="0" u="none" strike="noStrike" kern="1200" cap="none" spc="0" normalizeH="0" baseline="0" noProof="0">
              <a:ln>
                <a:noFill/>
              </a:ln>
              <a:solidFill>
                <a:prstClr val="black"/>
              </a:solidFill>
              <a:effectLst/>
              <a:uLnTx/>
              <a:uFillTx/>
              <a:latin typeface="Cambria"/>
              <a:ea typeface="+mn-ea"/>
              <a:cs typeface="Cambria"/>
            </a:endParaRPr>
          </a:p>
          <a:p>
            <a:pPr marL="12700" marR="0" lvl="0" indent="0" algn="l" defTabSz="914400" rtl="0" eaLnBrk="1" fontAlgn="auto" latinLnBrk="0" hangingPunct="1">
              <a:lnSpc>
                <a:spcPts val="2055"/>
              </a:lnSpc>
              <a:spcBef>
                <a:spcPts val="0"/>
              </a:spcBef>
              <a:spcAft>
                <a:spcPts val="0"/>
              </a:spcAft>
              <a:buClrTx/>
              <a:buSzTx/>
              <a:buFontTx/>
              <a:buNone/>
              <a:tabLst/>
              <a:defRPr/>
            </a:pPr>
            <a:r>
              <a:rPr kumimoji="0" sz="1800" b="1" i="0" u="none" strike="noStrike" kern="1200" cap="none" spc="0" normalizeH="0" baseline="0" noProof="0" dirty="0">
                <a:ln>
                  <a:noFill/>
                </a:ln>
                <a:solidFill>
                  <a:srgbClr val="2E2B1F"/>
                </a:solidFill>
                <a:effectLst/>
                <a:uLnTx/>
                <a:uFillTx/>
                <a:latin typeface="Cambria"/>
                <a:ea typeface="+mn-ea"/>
                <a:cs typeface="Cambria"/>
              </a:rPr>
              <a:t>227*</a:t>
            </a:r>
            <a:endParaRPr kumimoji="0" sz="1800" b="0" i="0" u="none" strike="noStrike" kern="1200" cap="none" spc="0" normalizeH="0" baseline="0" noProof="0">
              <a:ln>
                <a:noFill/>
              </a:ln>
              <a:solidFill>
                <a:prstClr val="black"/>
              </a:solidFill>
              <a:effectLst/>
              <a:uLnTx/>
              <a:uFillTx/>
              <a:latin typeface="Cambria"/>
              <a:ea typeface="+mn-ea"/>
              <a:cs typeface="Cambria"/>
            </a:endParaRPr>
          </a:p>
        </p:txBody>
      </p:sp>
      <p:sp>
        <p:nvSpPr>
          <p:cNvPr id="11" name="object 11"/>
          <p:cNvSpPr txBox="1"/>
          <p:nvPr/>
        </p:nvSpPr>
        <p:spPr>
          <a:xfrm>
            <a:off x="78739" y="4796129"/>
            <a:ext cx="4364355"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5" normalizeH="0" baseline="0" noProof="0" dirty="0">
                <a:ln>
                  <a:noFill/>
                </a:ln>
                <a:solidFill>
                  <a:srgbClr val="2E2B1F"/>
                </a:solidFill>
                <a:effectLst/>
                <a:uLnTx/>
                <a:uFillTx/>
                <a:latin typeface="Cambria"/>
                <a:ea typeface="+mn-ea"/>
                <a:cs typeface="Cambria"/>
              </a:rPr>
              <a:t>*It</a:t>
            </a:r>
            <a:r>
              <a:rPr kumimoji="0" sz="900" b="1" i="0" u="none" strike="noStrike" kern="1200" cap="none" spc="0" normalizeH="0" baseline="0" noProof="0" dirty="0">
                <a:ln>
                  <a:noFill/>
                </a:ln>
                <a:solidFill>
                  <a:srgbClr val="2E2B1F"/>
                </a:solidFill>
                <a:effectLst/>
                <a:uLnTx/>
                <a:uFillTx/>
                <a:latin typeface="Cambria"/>
                <a:ea typeface="+mn-ea"/>
                <a:cs typeface="Cambria"/>
              </a:rPr>
              <a:t> </a:t>
            </a:r>
            <a:r>
              <a:rPr kumimoji="0" sz="900" b="1" i="0" u="none" strike="noStrike" kern="1200" cap="none" spc="-5" normalizeH="0" baseline="0" noProof="0" dirty="0">
                <a:ln>
                  <a:noFill/>
                </a:ln>
                <a:solidFill>
                  <a:srgbClr val="2E2B1F"/>
                </a:solidFill>
                <a:effectLst/>
                <a:uLnTx/>
                <a:uFillTx/>
                <a:latin typeface="Cambria"/>
                <a:ea typeface="+mn-ea"/>
                <a:cs typeface="Cambria"/>
              </a:rPr>
              <a:t>doesn’t</a:t>
            </a:r>
            <a:r>
              <a:rPr kumimoji="0" sz="900" b="1" i="0" u="none" strike="noStrike" kern="1200" cap="none" spc="-10" normalizeH="0" baseline="0" noProof="0" dirty="0">
                <a:ln>
                  <a:noFill/>
                </a:ln>
                <a:solidFill>
                  <a:srgbClr val="2E2B1F"/>
                </a:solidFill>
                <a:effectLst/>
                <a:uLnTx/>
                <a:uFillTx/>
                <a:latin typeface="Cambria"/>
                <a:ea typeface="+mn-ea"/>
                <a:cs typeface="Cambria"/>
              </a:rPr>
              <a:t> </a:t>
            </a:r>
            <a:r>
              <a:rPr kumimoji="0" sz="900" b="1" i="0" u="none" strike="noStrike" kern="1200" cap="none" spc="-5" normalizeH="0" baseline="0" noProof="0" dirty="0">
                <a:ln>
                  <a:noFill/>
                </a:ln>
                <a:solidFill>
                  <a:srgbClr val="2E2B1F"/>
                </a:solidFill>
                <a:effectLst/>
                <a:uLnTx/>
                <a:uFillTx/>
                <a:latin typeface="Cambria"/>
                <a:ea typeface="+mn-ea"/>
                <a:cs typeface="Cambria"/>
              </a:rPr>
              <a:t>add</a:t>
            </a:r>
            <a:r>
              <a:rPr kumimoji="0" sz="900" b="1" i="0" u="none" strike="noStrike" kern="1200" cap="none" spc="5" normalizeH="0" baseline="0" noProof="0" dirty="0">
                <a:ln>
                  <a:noFill/>
                </a:ln>
                <a:solidFill>
                  <a:srgbClr val="2E2B1F"/>
                </a:solidFill>
                <a:effectLst/>
                <a:uLnTx/>
                <a:uFillTx/>
                <a:latin typeface="Cambria"/>
                <a:ea typeface="+mn-ea"/>
                <a:cs typeface="Cambria"/>
              </a:rPr>
              <a:t> </a:t>
            </a:r>
            <a:r>
              <a:rPr kumimoji="0" sz="900" b="1" i="0" u="none" strike="noStrike" kern="1200" cap="none" spc="0" normalizeH="0" baseline="0" noProof="0" dirty="0">
                <a:ln>
                  <a:noFill/>
                </a:ln>
                <a:solidFill>
                  <a:srgbClr val="2E2B1F"/>
                </a:solidFill>
                <a:effectLst/>
                <a:uLnTx/>
                <a:uFillTx/>
                <a:latin typeface="Cambria"/>
                <a:ea typeface="+mn-ea"/>
                <a:cs typeface="Cambria"/>
              </a:rPr>
              <a:t>up </a:t>
            </a:r>
            <a:r>
              <a:rPr kumimoji="0" sz="900" b="1" i="0" u="none" strike="noStrike" kern="1200" cap="none" spc="-5" normalizeH="0" baseline="0" noProof="0" dirty="0">
                <a:ln>
                  <a:noFill/>
                </a:ln>
                <a:solidFill>
                  <a:srgbClr val="2E2B1F"/>
                </a:solidFill>
                <a:effectLst/>
                <a:uLnTx/>
                <a:uFillTx/>
                <a:latin typeface="Cambria"/>
                <a:ea typeface="+mn-ea"/>
                <a:cs typeface="Cambria"/>
              </a:rPr>
              <a:t>to 538</a:t>
            </a:r>
            <a:r>
              <a:rPr kumimoji="0" sz="900" b="1" i="0" u="none" strike="noStrike" kern="1200" cap="none" spc="25" normalizeH="0" baseline="0" noProof="0" dirty="0">
                <a:ln>
                  <a:noFill/>
                </a:ln>
                <a:solidFill>
                  <a:srgbClr val="2E2B1F"/>
                </a:solidFill>
                <a:effectLst/>
                <a:uLnTx/>
                <a:uFillTx/>
                <a:latin typeface="Cambria"/>
                <a:ea typeface="+mn-ea"/>
                <a:cs typeface="Cambria"/>
              </a:rPr>
              <a:t> </a:t>
            </a:r>
            <a:r>
              <a:rPr kumimoji="0" sz="900" b="1" i="0" u="none" strike="noStrike" kern="1200" cap="none" spc="-5" normalizeH="0" baseline="0" noProof="0" dirty="0">
                <a:ln>
                  <a:noFill/>
                </a:ln>
                <a:solidFill>
                  <a:srgbClr val="2E2B1F"/>
                </a:solidFill>
                <a:effectLst/>
                <a:uLnTx/>
                <a:uFillTx/>
                <a:latin typeface="Cambria"/>
                <a:ea typeface="+mn-ea"/>
                <a:cs typeface="Cambria"/>
              </a:rPr>
              <a:t>because</a:t>
            </a:r>
            <a:r>
              <a:rPr kumimoji="0" sz="900" b="1" i="0" u="none" strike="noStrike" kern="1200" cap="none" spc="20" normalizeH="0" baseline="0" noProof="0" dirty="0">
                <a:ln>
                  <a:noFill/>
                </a:ln>
                <a:solidFill>
                  <a:srgbClr val="2E2B1F"/>
                </a:solidFill>
                <a:effectLst/>
                <a:uLnTx/>
                <a:uFillTx/>
                <a:latin typeface="Cambria"/>
                <a:ea typeface="+mn-ea"/>
                <a:cs typeface="Cambria"/>
              </a:rPr>
              <a:t> </a:t>
            </a:r>
            <a:r>
              <a:rPr kumimoji="0" sz="900" b="1" i="0" u="none" strike="noStrike" kern="1200" cap="none" spc="-5" normalizeH="0" baseline="0" noProof="0" dirty="0">
                <a:ln>
                  <a:noFill/>
                </a:ln>
                <a:solidFill>
                  <a:srgbClr val="2E2B1F"/>
                </a:solidFill>
                <a:effectLst/>
                <a:uLnTx/>
                <a:uFillTx/>
                <a:latin typeface="Cambria"/>
                <a:ea typeface="+mn-ea"/>
                <a:cs typeface="Cambria"/>
              </a:rPr>
              <a:t>not</a:t>
            </a:r>
            <a:r>
              <a:rPr kumimoji="0" sz="900" b="1" i="0" u="none" strike="noStrike" kern="1200" cap="none" spc="0" normalizeH="0" baseline="0" noProof="0" dirty="0">
                <a:ln>
                  <a:noFill/>
                </a:ln>
                <a:solidFill>
                  <a:srgbClr val="2E2B1F"/>
                </a:solidFill>
                <a:effectLst/>
                <a:uLnTx/>
                <a:uFillTx/>
                <a:latin typeface="Cambria"/>
                <a:ea typeface="+mn-ea"/>
                <a:cs typeface="Cambria"/>
              </a:rPr>
              <a:t> </a:t>
            </a:r>
            <a:r>
              <a:rPr kumimoji="0" sz="900" b="1" i="0" u="none" strike="noStrike" kern="1200" cap="none" spc="-5" normalizeH="0" baseline="0" noProof="0" dirty="0">
                <a:ln>
                  <a:noFill/>
                </a:ln>
                <a:solidFill>
                  <a:srgbClr val="2E2B1F"/>
                </a:solidFill>
                <a:effectLst/>
                <a:uLnTx/>
                <a:uFillTx/>
                <a:latin typeface="Cambria"/>
                <a:ea typeface="+mn-ea"/>
                <a:cs typeface="Cambria"/>
              </a:rPr>
              <a:t>all</a:t>
            </a:r>
            <a:r>
              <a:rPr kumimoji="0" sz="900" b="1" i="0" u="none" strike="noStrike" kern="1200" cap="none" spc="5" normalizeH="0" baseline="0" noProof="0" dirty="0">
                <a:ln>
                  <a:noFill/>
                </a:ln>
                <a:solidFill>
                  <a:srgbClr val="2E2B1F"/>
                </a:solidFill>
                <a:effectLst/>
                <a:uLnTx/>
                <a:uFillTx/>
                <a:latin typeface="Cambria"/>
                <a:ea typeface="+mn-ea"/>
                <a:cs typeface="Cambria"/>
              </a:rPr>
              <a:t> </a:t>
            </a:r>
            <a:r>
              <a:rPr kumimoji="0" sz="900" b="1" i="0" u="none" strike="noStrike" kern="1200" cap="none" spc="0" normalizeH="0" baseline="0" noProof="0" dirty="0">
                <a:ln>
                  <a:noFill/>
                </a:ln>
                <a:solidFill>
                  <a:srgbClr val="2E2B1F"/>
                </a:solidFill>
                <a:effectLst/>
                <a:uLnTx/>
                <a:uFillTx/>
                <a:latin typeface="Cambria"/>
                <a:ea typeface="+mn-ea"/>
                <a:cs typeface="Cambria"/>
              </a:rPr>
              <a:t>of</a:t>
            </a:r>
            <a:r>
              <a:rPr kumimoji="0" sz="900" b="1" i="0" u="none" strike="noStrike" kern="1200" cap="none" spc="-15" normalizeH="0" baseline="0" noProof="0" dirty="0">
                <a:ln>
                  <a:noFill/>
                </a:ln>
                <a:solidFill>
                  <a:srgbClr val="2E2B1F"/>
                </a:solidFill>
                <a:effectLst/>
                <a:uLnTx/>
                <a:uFillTx/>
                <a:latin typeface="Cambria"/>
                <a:ea typeface="+mn-ea"/>
                <a:cs typeface="Cambria"/>
              </a:rPr>
              <a:t> </a:t>
            </a:r>
            <a:r>
              <a:rPr kumimoji="0" sz="900" b="1" i="0" u="none" strike="noStrike" kern="1200" cap="none" spc="-5" normalizeH="0" baseline="0" noProof="0" dirty="0">
                <a:ln>
                  <a:noFill/>
                </a:ln>
                <a:solidFill>
                  <a:srgbClr val="2E2B1F"/>
                </a:solidFill>
                <a:effectLst/>
                <a:uLnTx/>
                <a:uFillTx/>
                <a:latin typeface="Cambria"/>
                <a:ea typeface="+mn-ea"/>
                <a:cs typeface="Cambria"/>
              </a:rPr>
              <a:t>the</a:t>
            </a:r>
            <a:r>
              <a:rPr kumimoji="0" sz="900" b="1" i="0" u="none" strike="noStrike" kern="1200" cap="none" spc="0" normalizeH="0" baseline="0" noProof="0" dirty="0">
                <a:ln>
                  <a:noFill/>
                </a:ln>
                <a:solidFill>
                  <a:srgbClr val="2E2B1F"/>
                </a:solidFill>
                <a:effectLst/>
                <a:uLnTx/>
                <a:uFillTx/>
                <a:latin typeface="Cambria"/>
                <a:ea typeface="+mn-ea"/>
                <a:cs typeface="Cambria"/>
              </a:rPr>
              <a:t> </a:t>
            </a:r>
            <a:r>
              <a:rPr kumimoji="0" sz="900" b="1" i="0" u="none" strike="noStrike" kern="1200" cap="none" spc="-5" normalizeH="0" baseline="0" noProof="0" dirty="0">
                <a:ln>
                  <a:noFill/>
                </a:ln>
                <a:solidFill>
                  <a:srgbClr val="2E2B1F"/>
                </a:solidFill>
                <a:effectLst/>
                <a:uLnTx/>
                <a:uFillTx/>
                <a:latin typeface="Cambria"/>
                <a:ea typeface="+mn-ea"/>
                <a:cs typeface="Cambria"/>
              </a:rPr>
              <a:t>electors</a:t>
            </a:r>
            <a:r>
              <a:rPr kumimoji="0" sz="900" b="1" i="0" u="none" strike="noStrike" kern="1200" cap="none" spc="-10" normalizeH="0" baseline="0" noProof="0" dirty="0">
                <a:ln>
                  <a:noFill/>
                </a:ln>
                <a:solidFill>
                  <a:srgbClr val="2E2B1F"/>
                </a:solidFill>
                <a:effectLst/>
                <a:uLnTx/>
                <a:uFillTx/>
                <a:latin typeface="Cambria"/>
                <a:ea typeface="+mn-ea"/>
                <a:cs typeface="Cambria"/>
              </a:rPr>
              <a:t> </a:t>
            </a:r>
            <a:r>
              <a:rPr kumimoji="0" sz="900" b="1" i="0" u="none" strike="noStrike" kern="1200" cap="none" spc="0" normalizeH="0" baseline="0" noProof="0" dirty="0">
                <a:ln>
                  <a:noFill/>
                </a:ln>
                <a:solidFill>
                  <a:srgbClr val="2E2B1F"/>
                </a:solidFill>
                <a:effectLst/>
                <a:uLnTx/>
                <a:uFillTx/>
                <a:latin typeface="Cambria"/>
                <a:ea typeface="+mn-ea"/>
                <a:cs typeface="Cambria"/>
              </a:rPr>
              <a:t>voted</a:t>
            </a:r>
            <a:r>
              <a:rPr kumimoji="0" sz="900" b="1" i="0" u="none" strike="noStrike" kern="1200" cap="none" spc="-15" normalizeH="0" baseline="0" noProof="0" dirty="0">
                <a:ln>
                  <a:noFill/>
                </a:ln>
                <a:solidFill>
                  <a:srgbClr val="2E2B1F"/>
                </a:solidFill>
                <a:effectLst/>
                <a:uLnTx/>
                <a:uFillTx/>
                <a:latin typeface="Cambria"/>
                <a:ea typeface="+mn-ea"/>
                <a:cs typeface="Cambria"/>
              </a:rPr>
              <a:t> </a:t>
            </a:r>
            <a:r>
              <a:rPr kumimoji="0" sz="900" b="1" i="0" u="none" strike="noStrike" kern="1200" cap="none" spc="-5" normalizeH="0" baseline="0" noProof="0" dirty="0">
                <a:ln>
                  <a:noFill/>
                </a:ln>
                <a:solidFill>
                  <a:srgbClr val="2E2B1F"/>
                </a:solidFill>
                <a:effectLst/>
                <a:uLnTx/>
                <a:uFillTx/>
                <a:latin typeface="Cambria"/>
                <a:ea typeface="+mn-ea"/>
                <a:cs typeface="Cambria"/>
              </a:rPr>
              <a:t>for</a:t>
            </a:r>
            <a:r>
              <a:rPr kumimoji="0" sz="900" b="1" i="0" u="none" strike="noStrike" kern="1200" cap="none" spc="0" normalizeH="0" baseline="0" noProof="0" dirty="0">
                <a:ln>
                  <a:noFill/>
                </a:ln>
                <a:solidFill>
                  <a:srgbClr val="2E2B1F"/>
                </a:solidFill>
                <a:effectLst/>
                <a:uLnTx/>
                <a:uFillTx/>
                <a:latin typeface="Cambria"/>
                <a:ea typeface="+mn-ea"/>
                <a:cs typeface="Cambria"/>
              </a:rPr>
              <a:t> Trump</a:t>
            </a:r>
            <a:r>
              <a:rPr kumimoji="0" sz="900" b="1" i="0" u="none" strike="noStrike" kern="1200" cap="none" spc="-20" normalizeH="0" baseline="0" noProof="0" dirty="0">
                <a:ln>
                  <a:noFill/>
                </a:ln>
                <a:solidFill>
                  <a:srgbClr val="2E2B1F"/>
                </a:solidFill>
                <a:effectLst/>
                <a:uLnTx/>
                <a:uFillTx/>
                <a:latin typeface="Cambria"/>
                <a:ea typeface="+mn-ea"/>
                <a:cs typeface="Cambria"/>
              </a:rPr>
              <a:t> </a:t>
            </a:r>
            <a:r>
              <a:rPr kumimoji="0" sz="900" b="1" i="0" u="none" strike="noStrike" kern="1200" cap="none" spc="0" normalizeH="0" baseline="0" noProof="0" dirty="0">
                <a:ln>
                  <a:noFill/>
                </a:ln>
                <a:solidFill>
                  <a:srgbClr val="2E2B1F"/>
                </a:solidFill>
                <a:effectLst/>
                <a:uLnTx/>
                <a:uFillTx/>
                <a:latin typeface="Cambria"/>
                <a:ea typeface="+mn-ea"/>
                <a:cs typeface="Cambria"/>
              </a:rPr>
              <a:t>or </a:t>
            </a:r>
            <a:r>
              <a:rPr kumimoji="0" sz="900" b="1" i="0" u="none" strike="noStrike" kern="1200" cap="none" spc="-5" normalizeH="0" baseline="0" noProof="0" dirty="0">
                <a:ln>
                  <a:noFill/>
                </a:ln>
                <a:solidFill>
                  <a:srgbClr val="2E2B1F"/>
                </a:solidFill>
                <a:effectLst/>
                <a:uLnTx/>
                <a:uFillTx/>
                <a:latin typeface="Cambria"/>
                <a:ea typeface="+mn-ea"/>
                <a:cs typeface="Cambria"/>
              </a:rPr>
              <a:t>Clinton!</a:t>
            </a:r>
            <a:endParaRPr kumimoji="0" sz="900" b="0" i="0" u="none" strike="noStrike" kern="1200" cap="none" spc="0" normalizeH="0" baseline="0" noProof="0">
              <a:ln>
                <a:noFill/>
              </a:ln>
              <a:solidFill>
                <a:prstClr val="black"/>
              </a:solidFill>
              <a:effectLst/>
              <a:uLnTx/>
              <a:uFillTx/>
              <a:latin typeface="Cambria"/>
              <a:ea typeface="+mn-ea"/>
              <a:cs typeface="Cambri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
            <a:ext cx="9144000" cy="4248151"/>
          </a:xfrm>
          <a:prstGeom prst="rect">
            <a:avLst/>
          </a:prstGeom>
        </p:spPr>
      </p:pic>
      <p:sp>
        <p:nvSpPr>
          <p:cNvPr id="3" name="object 3"/>
          <p:cNvSpPr txBox="1"/>
          <p:nvPr/>
        </p:nvSpPr>
        <p:spPr>
          <a:xfrm>
            <a:off x="76200" y="4248150"/>
            <a:ext cx="6781800" cy="751488"/>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5" normalizeH="0" baseline="0" noProof="0" dirty="0">
                <a:ln>
                  <a:noFill/>
                </a:ln>
                <a:solidFill>
                  <a:srgbClr val="FF0000"/>
                </a:solidFill>
                <a:effectLst/>
                <a:uLnTx/>
                <a:uFillTx/>
                <a:latin typeface="Arial"/>
                <a:ea typeface="+mn-ea"/>
                <a:cs typeface="Arial"/>
              </a:rPr>
              <a:t>Can </a:t>
            </a:r>
            <a:r>
              <a:rPr kumimoji="0" sz="2400" b="1" i="0" u="none" strike="noStrike" kern="1200" cap="none" spc="-10" normalizeH="0" baseline="0" noProof="0" dirty="0">
                <a:ln>
                  <a:noFill/>
                </a:ln>
                <a:solidFill>
                  <a:srgbClr val="FF0000"/>
                </a:solidFill>
                <a:effectLst/>
                <a:uLnTx/>
                <a:uFillTx/>
                <a:latin typeface="Arial"/>
                <a:ea typeface="+mn-ea"/>
                <a:cs typeface="Arial"/>
              </a:rPr>
              <a:t>you</a:t>
            </a:r>
            <a:r>
              <a:rPr kumimoji="0" sz="2400" b="1" i="0" u="none" strike="noStrike" kern="1200" cap="none" spc="10" normalizeH="0" baseline="0" noProof="0" dirty="0">
                <a:ln>
                  <a:noFill/>
                </a:ln>
                <a:solidFill>
                  <a:srgbClr val="FF0000"/>
                </a:solidFill>
                <a:effectLst/>
                <a:uLnTx/>
                <a:uFillTx/>
                <a:latin typeface="Arial"/>
                <a:ea typeface="+mn-ea"/>
                <a:cs typeface="Arial"/>
              </a:rPr>
              <a:t> </a:t>
            </a:r>
            <a:r>
              <a:rPr kumimoji="0" sz="2400" b="1" i="0" u="none" strike="noStrike" kern="1200" cap="none" spc="5" normalizeH="0" baseline="0" noProof="0" dirty="0">
                <a:ln>
                  <a:noFill/>
                </a:ln>
                <a:solidFill>
                  <a:srgbClr val="FF0000"/>
                </a:solidFill>
                <a:effectLst/>
                <a:uLnTx/>
                <a:uFillTx/>
                <a:latin typeface="Arial"/>
                <a:ea typeface="+mn-ea"/>
                <a:cs typeface="Arial"/>
              </a:rPr>
              <a:t>win</a:t>
            </a:r>
            <a:r>
              <a:rPr kumimoji="0" sz="2400" b="1" i="0" u="none" strike="noStrike" kern="1200" cap="none" spc="-50" normalizeH="0" baseline="0" noProof="0" dirty="0">
                <a:ln>
                  <a:noFill/>
                </a:ln>
                <a:solidFill>
                  <a:srgbClr val="FF0000"/>
                </a:solidFill>
                <a:effectLst/>
                <a:uLnTx/>
                <a:uFillTx/>
                <a:latin typeface="Arial"/>
                <a:ea typeface="+mn-ea"/>
                <a:cs typeface="Arial"/>
              </a:rPr>
              <a:t> </a:t>
            </a:r>
            <a:r>
              <a:rPr kumimoji="0" sz="2400" b="1" i="0" u="none" strike="noStrike" kern="1200" cap="none" spc="0" normalizeH="0" baseline="0" noProof="0" dirty="0">
                <a:ln>
                  <a:noFill/>
                </a:ln>
                <a:solidFill>
                  <a:srgbClr val="FF0000"/>
                </a:solidFill>
                <a:effectLst/>
                <a:uLnTx/>
                <a:uFillTx/>
                <a:latin typeface="Arial"/>
                <a:ea typeface="+mn-ea"/>
                <a:cs typeface="Arial"/>
              </a:rPr>
              <a:t>the</a:t>
            </a:r>
            <a:r>
              <a:rPr kumimoji="0" sz="2400" b="1" i="0" u="none" strike="noStrike" kern="1200" cap="none" spc="-20" normalizeH="0" baseline="0" noProof="0" dirty="0">
                <a:ln>
                  <a:noFill/>
                </a:ln>
                <a:solidFill>
                  <a:srgbClr val="FF0000"/>
                </a:solidFill>
                <a:effectLst/>
                <a:uLnTx/>
                <a:uFillTx/>
                <a:latin typeface="Arial"/>
                <a:ea typeface="+mn-ea"/>
                <a:cs typeface="Arial"/>
              </a:rPr>
              <a:t> </a:t>
            </a:r>
            <a:r>
              <a:rPr kumimoji="0" sz="2400" b="1" i="0" u="none" strike="noStrike" kern="1200" cap="none" spc="-5" normalizeH="0" baseline="0" noProof="0" dirty="0">
                <a:ln>
                  <a:noFill/>
                </a:ln>
                <a:solidFill>
                  <a:srgbClr val="FF0000"/>
                </a:solidFill>
                <a:effectLst/>
                <a:uLnTx/>
                <a:uFillTx/>
                <a:latin typeface="Arial"/>
                <a:ea typeface="+mn-ea"/>
                <a:cs typeface="Arial"/>
              </a:rPr>
              <a:t>popular vote </a:t>
            </a:r>
            <a:r>
              <a:rPr kumimoji="0" sz="2400" b="1" i="0" u="none" strike="noStrike" kern="1200" cap="none" spc="0" normalizeH="0" baseline="0" noProof="0" dirty="0">
                <a:ln>
                  <a:noFill/>
                </a:ln>
                <a:solidFill>
                  <a:srgbClr val="FF0000"/>
                </a:solidFill>
                <a:effectLst/>
                <a:uLnTx/>
                <a:uFillTx/>
                <a:latin typeface="Arial"/>
                <a:ea typeface="+mn-ea"/>
                <a:cs typeface="Arial"/>
              </a:rPr>
              <a:t>(vote</a:t>
            </a:r>
            <a:r>
              <a:rPr kumimoji="0" sz="2400" b="1" i="0" u="none" strike="noStrike" kern="1200" cap="none" spc="-15" normalizeH="0" baseline="0" noProof="0" dirty="0">
                <a:ln>
                  <a:noFill/>
                </a:ln>
                <a:solidFill>
                  <a:srgbClr val="FF0000"/>
                </a:solidFill>
                <a:effectLst/>
                <a:uLnTx/>
                <a:uFillTx/>
                <a:latin typeface="Arial"/>
                <a:ea typeface="+mn-ea"/>
                <a:cs typeface="Arial"/>
              </a:rPr>
              <a:t> </a:t>
            </a:r>
            <a:r>
              <a:rPr kumimoji="0" sz="2400" b="1" i="0" u="none" strike="noStrike" kern="1200" cap="none" spc="0" normalizeH="0" baseline="0" noProof="0" dirty="0">
                <a:ln>
                  <a:noFill/>
                </a:ln>
                <a:solidFill>
                  <a:srgbClr val="FF0000"/>
                </a:solidFill>
                <a:effectLst/>
                <a:uLnTx/>
                <a:uFillTx/>
                <a:latin typeface="Arial"/>
                <a:ea typeface="+mn-ea"/>
                <a:cs typeface="Arial"/>
              </a:rPr>
              <a:t>by </a:t>
            </a:r>
            <a:r>
              <a:rPr kumimoji="0" sz="2400" b="1" i="0" u="none" strike="noStrike" kern="1200" cap="none" spc="-655" normalizeH="0" baseline="0" noProof="0" dirty="0">
                <a:ln>
                  <a:noFill/>
                </a:ln>
                <a:solidFill>
                  <a:srgbClr val="FF0000"/>
                </a:solidFill>
                <a:effectLst/>
                <a:uLnTx/>
                <a:uFillTx/>
                <a:latin typeface="Arial"/>
                <a:ea typeface="+mn-ea"/>
                <a:cs typeface="Arial"/>
              </a:rPr>
              <a:t> </a:t>
            </a:r>
            <a:r>
              <a:rPr kumimoji="0" sz="2400" b="1" i="0" u="none" strike="noStrike" kern="1200" cap="none" spc="0" normalizeH="0" baseline="0" noProof="0" dirty="0">
                <a:ln>
                  <a:noFill/>
                </a:ln>
                <a:solidFill>
                  <a:srgbClr val="FF0000"/>
                </a:solidFill>
                <a:effectLst/>
                <a:uLnTx/>
                <a:uFillTx/>
                <a:latin typeface="Arial"/>
                <a:ea typeface="+mn-ea"/>
                <a:cs typeface="Arial"/>
              </a:rPr>
              <a:t>the </a:t>
            </a:r>
            <a:r>
              <a:rPr kumimoji="0" sz="2400" b="1" i="0" u="none" strike="noStrike" kern="1200" cap="none" spc="-5" normalizeH="0" baseline="0" noProof="0" dirty="0">
                <a:ln>
                  <a:noFill/>
                </a:ln>
                <a:solidFill>
                  <a:srgbClr val="FF0000"/>
                </a:solidFill>
                <a:effectLst/>
                <a:uLnTx/>
                <a:uFillTx/>
                <a:latin typeface="Arial"/>
                <a:ea typeface="+mn-ea"/>
                <a:cs typeface="Arial"/>
              </a:rPr>
              <a:t>people) </a:t>
            </a:r>
            <a:r>
              <a:rPr kumimoji="0" sz="2400" b="1" i="0" u="none" strike="noStrike" kern="1200" cap="none" spc="0" normalizeH="0" baseline="0" noProof="0" dirty="0">
                <a:ln>
                  <a:noFill/>
                </a:ln>
                <a:solidFill>
                  <a:srgbClr val="FF0000"/>
                </a:solidFill>
                <a:effectLst/>
                <a:uLnTx/>
                <a:uFillTx/>
                <a:latin typeface="Arial"/>
                <a:ea typeface="+mn-ea"/>
                <a:cs typeface="Arial"/>
              </a:rPr>
              <a:t>and </a:t>
            </a:r>
            <a:r>
              <a:rPr kumimoji="0" sz="2400" b="1" i="0" u="none" strike="noStrike" kern="1200" cap="none" spc="-5" normalizeH="0" baseline="0" noProof="0" dirty="0">
                <a:ln>
                  <a:noFill/>
                </a:ln>
                <a:solidFill>
                  <a:srgbClr val="FF0000"/>
                </a:solidFill>
                <a:effectLst/>
                <a:uLnTx/>
                <a:uFillTx/>
                <a:latin typeface="Arial"/>
                <a:ea typeface="+mn-ea"/>
                <a:cs typeface="Arial"/>
              </a:rPr>
              <a:t>not </a:t>
            </a:r>
            <a:r>
              <a:rPr kumimoji="0" sz="2400" b="1" i="0" u="none" strike="noStrike" kern="1200" cap="none" spc="5" normalizeH="0" baseline="0" noProof="0" dirty="0">
                <a:ln>
                  <a:noFill/>
                </a:ln>
                <a:solidFill>
                  <a:srgbClr val="FF0000"/>
                </a:solidFill>
                <a:effectLst/>
                <a:uLnTx/>
                <a:uFillTx/>
                <a:latin typeface="Arial"/>
                <a:ea typeface="+mn-ea"/>
                <a:cs typeface="Arial"/>
              </a:rPr>
              <a:t>win </a:t>
            </a:r>
            <a:r>
              <a:rPr kumimoji="0" sz="2400" b="1" i="0" u="none" strike="noStrike" kern="1200" cap="none" spc="0" normalizeH="0" baseline="0" noProof="0" dirty="0">
                <a:ln>
                  <a:noFill/>
                </a:ln>
                <a:solidFill>
                  <a:srgbClr val="FF0000"/>
                </a:solidFill>
                <a:effectLst/>
                <a:uLnTx/>
                <a:uFillTx/>
                <a:latin typeface="Arial"/>
                <a:ea typeface="+mn-ea"/>
                <a:cs typeface="Arial"/>
              </a:rPr>
              <a:t>the electoral </a:t>
            </a:r>
            <a:r>
              <a:rPr kumimoji="0" sz="2400" b="1" i="0" u="none" strike="noStrike" kern="1200" cap="none" spc="5" normalizeH="0" baseline="0" noProof="0" dirty="0">
                <a:ln>
                  <a:noFill/>
                </a:ln>
                <a:solidFill>
                  <a:srgbClr val="FF0000"/>
                </a:solidFill>
                <a:effectLst/>
                <a:uLnTx/>
                <a:uFillTx/>
                <a:latin typeface="Arial"/>
                <a:ea typeface="+mn-ea"/>
                <a:cs typeface="Arial"/>
              </a:rPr>
              <a:t> </a:t>
            </a:r>
            <a:r>
              <a:rPr kumimoji="0" sz="2400" b="1" i="0" u="none" strike="noStrike" kern="1200" cap="none" spc="0" normalizeH="0" baseline="0" noProof="0" dirty="0">
                <a:ln>
                  <a:noFill/>
                </a:ln>
                <a:solidFill>
                  <a:srgbClr val="FF0000"/>
                </a:solidFill>
                <a:effectLst/>
                <a:uLnTx/>
                <a:uFillTx/>
                <a:latin typeface="Arial"/>
                <a:ea typeface="+mn-ea"/>
                <a:cs typeface="Arial"/>
              </a:rPr>
              <a:t>vote?</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sp>
        <p:nvSpPr>
          <p:cNvPr id="4" name="object 4"/>
          <p:cNvSpPr txBox="1"/>
          <p:nvPr/>
        </p:nvSpPr>
        <p:spPr>
          <a:xfrm>
            <a:off x="7239000" y="4153994"/>
            <a:ext cx="1548130" cy="9398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0" b="1" i="0" u="none" strike="noStrike" kern="1200" cap="none" spc="-10" normalizeH="0" baseline="0" noProof="0" dirty="0">
                <a:ln>
                  <a:noFill/>
                </a:ln>
                <a:solidFill>
                  <a:srgbClr val="FF0000"/>
                </a:solidFill>
                <a:effectLst/>
                <a:uLnTx/>
                <a:uFillTx/>
                <a:latin typeface="Arial"/>
                <a:ea typeface="+mn-ea"/>
                <a:cs typeface="Arial"/>
              </a:rPr>
              <a:t>YES</a:t>
            </a:r>
            <a:endParaRPr kumimoji="0" sz="6000" b="0" i="0" u="none" strike="noStrike" kern="1200" cap="none" spc="0" normalizeH="0" baseline="0" noProof="0" dirty="0">
              <a:ln>
                <a:noFill/>
              </a:ln>
              <a:solidFill>
                <a:prstClr val="black"/>
              </a:solidFill>
              <a:effectLst/>
              <a:uLnTx/>
              <a:uFillTx/>
              <a:latin typeface="Arial"/>
              <a:ea typeface="+mn-ea"/>
              <a:cs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3" y="620267"/>
            <a:ext cx="9145905" cy="4523740"/>
            <a:chOff x="-1523" y="620267"/>
            <a:chExt cx="9145905" cy="4523740"/>
          </a:xfrm>
        </p:grpSpPr>
        <p:sp>
          <p:nvSpPr>
            <p:cNvPr id="3" name="object 3"/>
            <p:cNvSpPr/>
            <p:nvPr/>
          </p:nvSpPr>
          <p:spPr>
            <a:xfrm>
              <a:off x="0" y="3788663"/>
              <a:ext cx="3572510" cy="1355090"/>
            </a:xfrm>
            <a:custGeom>
              <a:avLst/>
              <a:gdLst/>
              <a:ahLst/>
              <a:cxnLst/>
              <a:rect l="l" t="t" r="r" b="b"/>
              <a:pathLst>
                <a:path w="3572510" h="1355089">
                  <a:moveTo>
                    <a:pt x="2043049" y="0"/>
                  </a:moveTo>
                  <a:lnTo>
                    <a:pt x="0" y="0"/>
                  </a:lnTo>
                  <a:lnTo>
                    <a:pt x="0" y="1354834"/>
                  </a:lnTo>
                  <a:lnTo>
                    <a:pt x="3572255" y="1354834"/>
                  </a:lnTo>
                  <a:lnTo>
                    <a:pt x="2043049" y="0"/>
                  </a:lnTo>
                  <a:close/>
                </a:path>
              </a:pathLst>
            </a:custGeom>
            <a:solidFill>
              <a:srgbClr val="BC46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523" y="3788663"/>
              <a:ext cx="9145905" cy="1355090"/>
            </a:xfrm>
            <a:custGeom>
              <a:avLst/>
              <a:gdLst/>
              <a:ahLst/>
              <a:cxnLst/>
              <a:rect l="l" t="t" r="r" b="b"/>
              <a:pathLst>
                <a:path w="9145905" h="1355089">
                  <a:moveTo>
                    <a:pt x="2041017" y="0"/>
                  </a:moveTo>
                  <a:lnTo>
                    <a:pt x="0" y="1354835"/>
                  </a:lnTo>
                  <a:lnTo>
                    <a:pt x="9145524" y="1354835"/>
                  </a:lnTo>
                  <a:lnTo>
                    <a:pt x="9145524" y="635"/>
                  </a:lnTo>
                  <a:lnTo>
                    <a:pt x="2041017" y="0"/>
                  </a:lnTo>
                  <a:close/>
                </a:path>
              </a:pathLst>
            </a:custGeom>
            <a:solidFill>
              <a:srgbClr val="1F487C">
                <a:alpha val="7999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0" y="620267"/>
              <a:ext cx="1866900" cy="4516120"/>
            </a:xfrm>
            <a:custGeom>
              <a:avLst/>
              <a:gdLst/>
              <a:ahLst/>
              <a:cxnLst/>
              <a:rect l="l" t="t" r="r" b="b"/>
              <a:pathLst>
                <a:path w="1866900" h="4516120">
                  <a:moveTo>
                    <a:pt x="1866900" y="0"/>
                  </a:moveTo>
                  <a:lnTo>
                    <a:pt x="0" y="0"/>
                  </a:lnTo>
                  <a:lnTo>
                    <a:pt x="0" y="4515612"/>
                  </a:lnTo>
                  <a:lnTo>
                    <a:pt x="1866900" y="4515612"/>
                  </a:lnTo>
                  <a:lnTo>
                    <a:pt x="1866900" y="0"/>
                  </a:lnTo>
                  <a:close/>
                </a:path>
              </a:pathLst>
            </a:custGeom>
            <a:solidFill>
              <a:srgbClr val="BC46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p:nvPr/>
        </p:nvSpPr>
        <p:spPr>
          <a:xfrm>
            <a:off x="358887" y="712247"/>
            <a:ext cx="1068070" cy="4334510"/>
          </a:xfrm>
          <a:prstGeom prst="rect">
            <a:avLst/>
          </a:prstGeom>
        </p:spPr>
        <p:txBody>
          <a:bodyPr vert="vert270" wrap="square" lIns="0" tIns="58419" rIns="0" bIns="0" rtlCol="0">
            <a:spAutoFit/>
          </a:bodyPr>
          <a:lstStyle/>
          <a:p>
            <a:pPr marL="12700" marR="0" lvl="0" indent="0" algn="l" defTabSz="914400" rtl="0" eaLnBrk="1" fontAlgn="auto" latinLnBrk="0" hangingPunct="1">
              <a:lnSpc>
                <a:spcPct val="100000"/>
              </a:lnSpc>
              <a:spcBef>
                <a:spcPts val="459"/>
              </a:spcBef>
              <a:spcAft>
                <a:spcPts val="0"/>
              </a:spcAft>
              <a:buClrTx/>
              <a:buSzTx/>
              <a:buFontTx/>
              <a:buNone/>
              <a:tabLst/>
              <a:defRPr/>
            </a:pPr>
            <a:r>
              <a:rPr kumimoji="0" sz="3600" b="0" i="0" u="none" strike="noStrike" kern="1200" cap="none" spc="0" normalizeH="0" baseline="0" noProof="0" dirty="0">
                <a:ln>
                  <a:noFill/>
                </a:ln>
                <a:solidFill>
                  <a:prstClr val="black"/>
                </a:solidFill>
                <a:effectLst/>
                <a:uLnTx/>
                <a:uFillTx/>
                <a:latin typeface="Arial Black"/>
                <a:ea typeface="+mn-ea"/>
                <a:cs typeface="Arial Black"/>
              </a:rPr>
              <a:t>Electoral</a:t>
            </a:r>
            <a:r>
              <a:rPr kumimoji="0" sz="3600" b="0" i="0" u="none" strike="noStrike" kern="1200" cap="none" spc="-75" normalizeH="0" baseline="0" noProof="0" dirty="0">
                <a:ln>
                  <a:noFill/>
                </a:ln>
                <a:solidFill>
                  <a:prstClr val="black"/>
                </a:solidFill>
                <a:effectLst/>
                <a:uLnTx/>
                <a:uFillTx/>
                <a:latin typeface="Arial Black"/>
                <a:ea typeface="+mn-ea"/>
                <a:cs typeface="Arial Black"/>
              </a:rPr>
              <a:t> </a:t>
            </a:r>
            <a:r>
              <a:rPr kumimoji="0" sz="3600" b="0" i="0" u="none" strike="noStrike" kern="1200" cap="none" spc="10" normalizeH="0" baseline="0" noProof="0" dirty="0">
                <a:ln>
                  <a:noFill/>
                </a:ln>
                <a:solidFill>
                  <a:prstClr val="black"/>
                </a:solidFill>
                <a:effectLst/>
                <a:uLnTx/>
                <a:uFillTx/>
                <a:latin typeface="Arial Black"/>
                <a:ea typeface="+mn-ea"/>
                <a:cs typeface="Arial Black"/>
              </a:rPr>
              <a:t>College</a:t>
            </a:r>
            <a:endParaRPr kumimoji="0" sz="3600" b="0" i="0" u="none" strike="noStrike" kern="1200" cap="none" spc="0" normalizeH="0" baseline="0" noProof="0">
              <a:ln>
                <a:noFill/>
              </a:ln>
              <a:solidFill>
                <a:prstClr val="black"/>
              </a:solidFill>
              <a:effectLst/>
              <a:uLnTx/>
              <a:uFillTx/>
              <a:latin typeface="Arial Black"/>
              <a:ea typeface="+mn-ea"/>
              <a:cs typeface="Arial Black"/>
            </a:endParaRPr>
          </a:p>
          <a:p>
            <a:pPr marL="137160" marR="0" lvl="0" indent="0" algn="l" defTabSz="914400" rtl="0" eaLnBrk="1" fontAlgn="auto" latinLnBrk="0" hangingPunct="1">
              <a:lnSpc>
                <a:spcPct val="100000"/>
              </a:lnSpc>
              <a:spcBef>
                <a:spcPts val="905"/>
              </a:spcBef>
              <a:spcAft>
                <a:spcPts val="0"/>
              </a:spcAft>
              <a:buClrTx/>
              <a:buSzTx/>
              <a:buFontTx/>
              <a:buNone/>
              <a:tabLst/>
              <a:defRPr/>
            </a:pPr>
            <a:r>
              <a:rPr kumimoji="0" sz="2000" b="0" i="0" u="none" strike="noStrike" kern="1200" cap="none" spc="15" normalizeH="0" baseline="0" noProof="0" dirty="0">
                <a:ln>
                  <a:noFill/>
                </a:ln>
                <a:solidFill>
                  <a:prstClr val="black"/>
                </a:solidFill>
                <a:effectLst/>
                <a:uLnTx/>
                <a:uFillTx/>
                <a:latin typeface="Arial Black"/>
                <a:ea typeface="+mn-ea"/>
                <a:cs typeface="Arial Black"/>
              </a:rPr>
              <a:t>The</a:t>
            </a:r>
            <a:r>
              <a:rPr kumimoji="0" sz="2000" b="0" i="0" u="none" strike="noStrike" kern="1200" cap="none" spc="-20" normalizeH="0" baseline="0" noProof="0" dirty="0">
                <a:ln>
                  <a:noFill/>
                </a:ln>
                <a:solidFill>
                  <a:prstClr val="black"/>
                </a:solidFill>
                <a:effectLst/>
                <a:uLnTx/>
                <a:uFillTx/>
                <a:latin typeface="Arial Black"/>
                <a:ea typeface="+mn-ea"/>
                <a:cs typeface="Arial Black"/>
              </a:rPr>
              <a:t> </a:t>
            </a:r>
            <a:r>
              <a:rPr kumimoji="0" sz="2000" b="0" i="0" u="none" strike="noStrike" kern="1200" cap="none" spc="-15" normalizeH="0" baseline="0" noProof="0" dirty="0">
                <a:ln>
                  <a:noFill/>
                </a:ln>
                <a:solidFill>
                  <a:prstClr val="black"/>
                </a:solidFill>
                <a:effectLst/>
                <a:uLnTx/>
                <a:uFillTx/>
                <a:latin typeface="Arial Black"/>
                <a:ea typeface="+mn-ea"/>
                <a:cs typeface="Arial Black"/>
              </a:rPr>
              <a:t>Road</a:t>
            </a:r>
            <a:r>
              <a:rPr kumimoji="0" sz="2000" b="0" i="0" u="none" strike="noStrike" kern="1200" cap="none" spc="-5" normalizeH="0" baseline="0" noProof="0" dirty="0">
                <a:ln>
                  <a:noFill/>
                </a:ln>
                <a:solidFill>
                  <a:prstClr val="black"/>
                </a:solidFill>
                <a:effectLst/>
                <a:uLnTx/>
                <a:uFillTx/>
                <a:latin typeface="Arial Black"/>
                <a:ea typeface="+mn-ea"/>
                <a:cs typeface="Arial Black"/>
              </a:rPr>
              <a:t> </a:t>
            </a:r>
            <a:r>
              <a:rPr kumimoji="0" sz="2000" b="0" i="0" u="none" strike="noStrike" kern="1200" cap="none" spc="0" normalizeH="0" baseline="0" noProof="0" dirty="0">
                <a:ln>
                  <a:noFill/>
                </a:ln>
                <a:solidFill>
                  <a:prstClr val="black"/>
                </a:solidFill>
                <a:effectLst/>
                <a:uLnTx/>
                <a:uFillTx/>
                <a:latin typeface="Arial Black"/>
                <a:ea typeface="+mn-ea"/>
                <a:cs typeface="Arial Black"/>
              </a:rPr>
              <a:t>to</a:t>
            </a:r>
            <a:r>
              <a:rPr kumimoji="0" sz="2000" b="0" i="0" u="none" strike="noStrike" kern="1200" cap="none" spc="-25" normalizeH="0" baseline="0" noProof="0" dirty="0">
                <a:ln>
                  <a:noFill/>
                </a:ln>
                <a:solidFill>
                  <a:prstClr val="black"/>
                </a:solidFill>
                <a:effectLst/>
                <a:uLnTx/>
                <a:uFillTx/>
                <a:latin typeface="Arial Black"/>
                <a:ea typeface="+mn-ea"/>
                <a:cs typeface="Arial Black"/>
              </a:rPr>
              <a:t> </a:t>
            </a:r>
            <a:r>
              <a:rPr kumimoji="0" sz="2000" b="0" i="0" u="none" strike="noStrike" kern="1200" cap="none" spc="-5" normalizeH="0" baseline="0" noProof="0" dirty="0">
                <a:ln>
                  <a:noFill/>
                </a:ln>
                <a:solidFill>
                  <a:prstClr val="black"/>
                </a:solidFill>
                <a:effectLst/>
                <a:uLnTx/>
                <a:uFillTx/>
                <a:latin typeface="Arial Black"/>
                <a:ea typeface="+mn-ea"/>
                <a:cs typeface="Arial Black"/>
              </a:rPr>
              <a:t>the</a:t>
            </a:r>
            <a:r>
              <a:rPr kumimoji="0" sz="2000" b="0" i="0" u="none" strike="noStrike" kern="1200" cap="none" spc="5" normalizeH="0" baseline="0" noProof="0" dirty="0">
                <a:ln>
                  <a:noFill/>
                </a:ln>
                <a:solidFill>
                  <a:prstClr val="black"/>
                </a:solidFill>
                <a:effectLst/>
                <a:uLnTx/>
                <a:uFillTx/>
                <a:latin typeface="Arial Black"/>
                <a:ea typeface="+mn-ea"/>
                <a:cs typeface="Arial Black"/>
              </a:rPr>
              <a:t> </a:t>
            </a:r>
            <a:r>
              <a:rPr kumimoji="0" sz="2000" b="0" i="0" u="none" strike="noStrike" kern="1200" cap="none" spc="15" normalizeH="0" baseline="0" noProof="0" dirty="0">
                <a:ln>
                  <a:noFill/>
                </a:ln>
                <a:solidFill>
                  <a:prstClr val="black"/>
                </a:solidFill>
                <a:effectLst/>
                <a:uLnTx/>
                <a:uFillTx/>
                <a:latin typeface="Arial Black"/>
                <a:ea typeface="+mn-ea"/>
                <a:cs typeface="Arial Black"/>
              </a:rPr>
              <a:t>White</a:t>
            </a:r>
            <a:r>
              <a:rPr kumimoji="0" sz="2000" b="0" i="0" u="none" strike="noStrike" kern="1200" cap="none" spc="-40" normalizeH="0" baseline="0" noProof="0" dirty="0">
                <a:ln>
                  <a:noFill/>
                </a:ln>
                <a:solidFill>
                  <a:prstClr val="black"/>
                </a:solidFill>
                <a:effectLst/>
                <a:uLnTx/>
                <a:uFillTx/>
                <a:latin typeface="Arial Black"/>
                <a:ea typeface="+mn-ea"/>
                <a:cs typeface="Arial Black"/>
              </a:rPr>
              <a:t> </a:t>
            </a:r>
            <a:r>
              <a:rPr kumimoji="0" sz="2000" b="0" i="0" u="none" strike="noStrike" kern="1200" cap="none" spc="0" normalizeH="0" baseline="0" noProof="0" dirty="0">
                <a:ln>
                  <a:noFill/>
                </a:ln>
                <a:solidFill>
                  <a:prstClr val="black"/>
                </a:solidFill>
                <a:effectLst/>
                <a:uLnTx/>
                <a:uFillTx/>
                <a:latin typeface="Arial Black"/>
                <a:ea typeface="+mn-ea"/>
                <a:cs typeface="Arial Black"/>
              </a:rPr>
              <a:t>House</a:t>
            </a:r>
            <a:endParaRPr kumimoji="0" sz="2000" b="0" i="0" u="none" strike="noStrike" kern="1200" cap="none" spc="0" normalizeH="0" baseline="0" noProof="0">
              <a:ln>
                <a:noFill/>
              </a:ln>
              <a:solidFill>
                <a:prstClr val="black"/>
              </a:solidFill>
              <a:effectLst/>
              <a:uLnTx/>
              <a:uFillTx/>
              <a:latin typeface="Arial Black"/>
              <a:ea typeface="+mn-ea"/>
              <a:cs typeface="Arial Black"/>
            </a:endParaRPr>
          </a:p>
        </p:txBody>
      </p:sp>
      <p:sp>
        <p:nvSpPr>
          <p:cNvPr id="7" name="object 7"/>
          <p:cNvSpPr txBox="1">
            <a:spLocks noGrp="1"/>
          </p:cNvSpPr>
          <p:nvPr>
            <p:ph type="title"/>
          </p:nvPr>
        </p:nvSpPr>
        <p:spPr>
          <a:xfrm>
            <a:off x="243941" y="82677"/>
            <a:ext cx="8651240" cy="360680"/>
          </a:xfrm>
          <a:prstGeom prst="rect">
            <a:avLst/>
          </a:prstGeom>
        </p:spPr>
        <p:txBody>
          <a:bodyPr vert="horz" wrap="square" lIns="0" tIns="12065" rIns="0" bIns="0" rtlCol="0">
            <a:spAutoFit/>
          </a:bodyPr>
          <a:lstStyle/>
          <a:p>
            <a:pPr marL="12700">
              <a:lnSpc>
                <a:spcPct val="100000"/>
              </a:lnSpc>
              <a:spcBef>
                <a:spcPts val="95"/>
              </a:spcBef>
            </a:pPr>
            <a:r>
              <a:rPr sz="2200" spc="-15" dirty="0"/>
              <a:t>RATIONALE</a:t>
            </a:r>
            <a:r>
              <a:rPr sz="2200" spc="-30" dirty="0"/>
              <a:t> </a:t>
            </a:r>
            <a:r>
              <a:rPr sz="2200" spc="-10" dirty="0"/>
              <a:t>FOR</a:t>
            </a:r>
            <a:r>
              <a:rPr sz="2200" spc="-25" dirty="0"/>
              <a:t> </a:t>
            </a:r>
            <a:r>
              <a:rPr sz="2200" spc="5" dirty="0"/>
              <a:t>SUCH</a:t>
            </a:r>
            <a:r>
              <a:rPr sz="2200" spc="-25" dirty="0"/>
              <a:t> </a:t>
            </a:r>
            <a:r>
              <a:rPr sz="2200" spc="-5" dirty="0"/>
              <a:t>A </a:t>
            </a:r>
            <a:r>
              <a:rPr sz="2200" spc="-10" dirty="0"/>
              <a:t>SYSTEM</a:t>
            </a:r>
            <a:r>
              <a:rPr sz="2200" spc="-15" dirty="0"/>
              <a:t> </a:t>
            </a:r>
            <a:r>
              <a:rPr sz="2200" spc="-60" dirty="0"/>
              <a:t>AT</a:t>
            </a:r>
            <a:r>
              <a:rPr sz="2200" spc="-5" dirty="0"/>
              <a:t> THE CONSTITUTIONAL</a:t>
            </a:r>
            <a:r>
              <a:rPr sz="2200" spc="-25" dirty="0"/>
              <a:t> </a:t>
            </a:r>
            <a:r>
              <a:rPr sz="2200" dirty="0"/>
              <a:t>CONVENTION</a:t>
            </a:r>
          </a:p>
        </p:txBody>
      </p:sp>
      <p:sp>
        <p:nvSpPr>
          <p:cNvPr id="8" name="object 8"/>
          <p:cNvSpPr txBox="1"/>
          <p:nvPr/>
        </p:nvSpPr>
        <p:spPr>
          <a:xfrm>
            <a:off x="1966395" y="476444"/>
            <a:ext cx="6922770" cy="2506455"/>
          </a:xfrm>
          <a:prstGeom prst="rect">
            <a:avLst/>
          </a:prstGeom>
        </p:spPr>
        <p:txBody>
          <a:bodyPr vert="horz" wrap="square" lIns="0" tIns="13335" rIns="0" bIns="0" rtlCol="0">
            <a:spAutoFit/>
          </a:bodyPr>
          <a:lstStyle/>
          <a:p>
            <a:pPr marL="355600" marR="0" lvl="0" indent="-342900" algn="l" defTabSz="914400" rtl="0" eaLnBrk="1" fontAlgn="auto" latinLnBrk="0" hangingPunct="1">
              <a:lnSpc>
                <a:spcPct val="100000"/>
              </a:lnSpc>
              <a:spcBef>
                <a:spcPts val="105"/>
              </a:spcBef>
              <a:spcAft>
                <a:spcPts val="0"/>
              </a:spcAft>
              <a:buClrTx/>
              <a:buSzTx/>
              <a:buFont typeface="Arial"/>
              <a:buChar char="•"/>
              <a:tabLst>
                <a:tab pos="354965" algn="l"/>
                <a:tab pos="355600" algn="l"/>
              </a:tabLst>
              <a:defRPr/>
            </a:pPr>
            <a:r>
              <a:rPr kumimoji="0" sz="1800" b="0" i="0" u="none" strike="noStrike" kern="1200" cap="none" spc="-65" normalizeH="0" baseline="0" noProof="0" dirty="0">
                <a:ln>
                  <a:noFill/>
                </a:ln>
                <a:solidFill>
                  <a:prstClr val="black"/>
                </a:solidFill>
                <a:effectLst/>
                <a:uLnTx/>
                <a:uFillTx/>
                <a:latin typeface="Cambria"/>
                <a:ea typeface="+mn-ea"/>
                <a:cs typeface="Cambria"/>
              </a:rPr>
              <a:t>Poor</a:t>
            </a:r>
            <a:r>
              <a:rPr kumimoji="0" sz="1800" b="0" i="0" u="none" strike="noStrike" kern="1200" cap="none" spc="10" normalizeH="0" baseline="0" noProof="0" dirty="0">
                <a:ln>
                  <a:noFill/>
                </a:ln>
                <a:solidFill>
                  <a:prstClr val="black"/>
                </a:solidFill>
                <a:effectLst/>
                <a:uLnTx/>
                <a:uFillTx/>
                <a:latin typeface="Cambria"/>
                <a:ea typeface="+mn-ea"/>
                <a:cs typeface="Cambria"/>
              </a:rPr>
              <a:t> </a:t>
            </a:r>
            <a:r>
              <a:rPr kumimoji="0" sz="1800" b="0" i="0" u="none" strike="noStrike" kern="1200" cap="none" spc="-25" normalizeH="0" baseline="0" noProof="0" dirty="0">
                <a:ln>
                  <a:noFill/>
                </a:ln>
                <a:solidFill>
                  <a:prstClr val="black"/>
                </a:solidFill>
                <a:effectLst/>
                <a:uLnTx/>
                <a:uFillTx/>
                <a:latin typeface="Cambria"/>
                <a:ea typeface="+mn-ea"/>
                <a:cs typeface="Cambria"/>
              </a:rPr>
              <a:t>communication</a:t>
            </a:r>
            <a:r>
              <a:rPr kumimoji="0" sz="1800" b="0" i="0" u="none" strike="noStrike" kern="1200" cap="none" spc="5" normalizeH="0" baseline="0" noProof="0" dirty="0">
                <a:ln>
                  <a:noFill/>
                </a:ln>
                <a:solidFill>
                  <a:prstClr val="black"/>
                </a:solidFill>
                <a:effectLst/>
                <a:uLnTx/>
                <a:uFillTx/>
                <a:latin typeface="Cambria"/>
                <a:ea typeface="+mn-ea"/>
                <a:cs typeface="Cambria"/>
              </a:rPr>
              <a:t> </a:t>
            </a:r>
            <a:r>
              <a:rPr kumimoji="0" sz="1800" b="0" i="0" u="none" strike="noStrike" kern="1200" cap="none" spc="165" normalizeH="0" baseline="0" noProof="0" dirty="0">
                <a:ln>
                  <a:noFill/>
                </a:ln>
                <a:solidFill>
                  <a:prstClr val="black"/>
                </a:solidFill>
                <a:effectLst/>
                <a:uLnTx/>
                <a:uFillTx/>
                <a:latin typeface="Cambria"/>
                <a:ea typeface="+mn-ea"/>
                <a:cs typeface="Cambria"/>
              </a:rPr>
              <a:t>&gt;&gt;</a:t>
            </a:r>
            <a:r>
              <a:rPr kumimoji="0" sz="1800" b="0" i="0" u="none" strike="noStrike" kern="1200" cap="none" spc="35" normalizeH="0" baseline="0" noProof="0" dirty="0">
                <a:ln>
                  <a:noFill/>
                </a:ln>
                <a:solidFill>
                  <a:prstClr val="black"/>
                </a:solidFill>
                <a:effectLst/>
                <a:uLnTx/>
                <a:uFillTx/>
                <a:latin typeface="Cambria"/>
                <a:ea typeface="+mn-ea"/>
                <a:cs typeface="Cambria"/>
              </a:rPr>
              <a:t> </a:t>
            </a:r>
            <a:r>
              <a:rPr kumimoji="0" sz="1800" b="0" i="0" u="none" strike="noStrike" kern="1200" cap="none" spc="-35" normalizeH="0" baseline="0" noProof="0" dirty="0">
                <a:ln>
                  <a:noFill/>
                </a:ln>
                <a:solidFill>
                  <a:prstClr val="black"/>
                </a:solidFill>
                <a:effectLst/>
                <a:uLnTx/>
                <a:uFillTx/>
                <a:latin typeface="Cambria"/>
                <a:ea typeface="+mn-ea"/>
                <a:cs typeface="Cambria"/>
              </a:rPr>
              <a:t>common</a:t>
            </a:r>
            <a:r>
              <a:rPr kumimoji="0" sz="1800" b="0" i="0" u="none" strike="noStrike" kern="1200" cap="none" spc="5" normalizeH="0" baseline="0" noProof="0" dirty="0">
                <a:ln>
                  <a:noFill/>
                </a:ln>
                <a:solidFill>
                  <a:prstClr val="black"/>
                </a:solidFill>
                <a:effectLst/>
                <a:uLnTx/>
                <a:uFillTx/>
                <a:latin typeface="Cambria"/>
                <a:ea typeface="+mn-ea"/>
                <a:cs typeface="Cambria"/>
              </a:rPr>
              <a:t> </a:t>
            </a:r>
            <a:r>
              <a:rPr kumimoji="0" sz="1800" b="0" i="0" u="none" strike="noStrike" kern="1200" cap="none" spc="-40" normalizeH="0" baseline="0" noProof="0" dirty="0">
                <a:ln>
                  <a:noFill/>
                </a:ln>
                <a:solidFill>
                  <a:prstClr val="black"/>
                </a:solidFill>
                <a:effectLst/>
                <a:uLnTx/>
                <a:uFillTx/>
                <a:latin typeface="Cambria"/>
                <a:ea typeface="+mn-ea"/>
                <a:cs typeface="Cambria"/>
              </a:rPr>
              <a:t>people</a:t>
            </a:r>
            <a:r>
              <a:rPr kumimoji="0" sz="1800" b="0" i="0" u="none" strike="noStrike" kern="1200" cap="none" spc="0" normalizeH="0" baseline="0" noProof="0" dirty="0">
                <a:ln>
                  <a:noFill/>
                </a:ln>
                <a:solidFill>
                  <a:prstClr val="black"/>
                </a:solidFill>
                <a:effectLst/>
                <a:uLnTx/>
                <a:uFillTx/>
                <a:latin typeface="Cambria"/>
                <a:ea typeface="+mn-ea"/>
                <a:cs typeface="Cambria"/>
              </a:rPr>
              <a:t> </a:t>
            </a:r>
            <a:r>
              <a:rPr kumimoji="0" sz="1800" b="0" i="0" u="none" strike="noStrike" kern="1200" cap="none" spc="-30" normalizeH="0" baseline="0" noProof="0" dirty="0">
                <a:ln>
                  <a:noFill/>
                </a:ln>
                <a:solidFill>
                  <a:prstClr val="black"/>
                </a:solidFill>
                <a:effectLst/>
                <a:uLnTx/>
                <a:uFillTx/>
                <a:latin typeface="Cambria"/>
                <a:ea typeface="+mn-ea"/>
                <a:cs typeface="Cambria"/>
              </a:rPr>
              <a:t>would</a:t>
            </a:r>
            <a:r>
              <a:rPr kumimoji="0" sz="1800" b="0" i="0" u="none" strike="noStrike" kern="1200" cap="none" spc="5" normalizeH="0" baseline="0" noProof="0" dirty="0">
                <a:ln>
                  <a:noFill/>
                </a:ln>
                <a:solidFill>
                  <a:prstClr val="black"/>
                </a:solidFill>
                <a:effectLst/>
                <a:uLnTx/>
                <a:uFillTx/>
                <a:latin typeface="Cambria"/>
                <a:ea typeface="+mn-ea"/>
                <a:cs typeface="Cambria"/>
              </a:rPr>
              <a:t> </a:t>
            </a:r>
            <a:r>
              <a:rPr kumimoji="0" sz="1800" b="0" i="0" u="none" strike="noStrike" kern="1200" cap="none" spc="-20" normalizeH="0" baseline="0" noProof="0" dirty="0">
                <a:ln>
                  <a:noFill/>
                </a:ln>
                <a:solidFill>
                  <a:prstClr val="black"/>
                </a:solidFill>
                <a:effectLst/>
                <a:uLnTx/>
                <a:uFillTx/>
                <a:latin typeface="Cambria"/>
                <a:ea typeface="+mn-ea"/>
                <a:cs typeface="Cambria"/>
              </a:rPr>
              <a:t>lack</a:t>
            </a:r>
            <a:r>
              <a:rPr kumimoji="0" sz="1800" b="0" i="0" u="none" strike="noStrike" kern="1200" cap="none" spc="5" normalizeH="0" baseline="0" noProof="0" dirty="0">
                <a:ln>
                  <a:noFill/>
                </a:ln>
                <a:solidFill>
                  <a:prstClr val="black"/>
                </a:solidFill>
                <a:effectLst/>
                <a:uLnTx/>
                <a:uFillTx/>
                <a:latin typeface="Cambria"/>
                <a:ea typeface="+mn-ea"/>
                <a:cs typeface="Cambria"/>
              </a:rPr>
              <a:t> </a:t>
            </a:r>
            <a:r>
              <a:rPr kumimoji="0" sz="1800" b="0" i="0" u="none" strike="noStrike" kern="1200" cap="none" spc="-45" normalizeH="0" baseline="0" noProof="0" dirty="0">
                <a:ln>
                  <a:noFill/>
                </a:ln>
                <a:solidFill>
                  <a:prstClr val="black"/>
                </a:solidFill>
                <a:effectLst/>
                <a:uLnTx/>
                <a:uFillTx/>
                <a:latin typeface="Cambria"/>
                <a:ea typeface="+mn-ea"/>
                <a:cs typeface="Cambria"/>
              </a:rPr>
              <a:t>essential</a:t>
            </a:r>
            <a:r>
              <a:rPr kumimoji="0" sz="1800" b="0" i="0" u="none" strike="noStrike" kern="1200" cap="none" spc="-5" normalizeH="0" baseline="0" noProof="0" dirty="0">
                <a:ln>
                  <a:noFill/>
                </a:ln>
                <a:solidFill>
                  <a:prstClr val="black"/>
                </a:solidFill>
                <a:effectLst/>
                <a:uLnTx/>
                <a:uFillTx/>
                <a:latin typeface="Cambria"/>
                <a:ea typeface="+mn-ea"/>
                <a:cs typeface="Cambria"/>
              </a:rPr>
              <a:t> </a:t>
            </a:r>
            <a:r>
              <a:rPr kumimoji="0" sz="1800" b="0" i="0" u="none" strike="noStrike" kern="1200" cap="none" spc="-25" normalizeH="0" baseline="0" noProof="0" dirty="0">
                <a:ln>
                  <a:noFill/>
                </a:ln>
                <a:solidFill>
                  <a:prstClr val="black"/>
                </a:solidFill>
                <a:effectLst/>
                <a:uLnTx/>
                <a:uFillTx/>
                <a:latin typeface="Cambria"/>
                <a:ea typeface="+mn-ea"/>
                <a:cs typeface="Cambria"/>
              </a:rPr>
              <a:t>information</a:t>
            </a:r>
            <a:endParaRPr kumimoji="0" sz="1800" b="0" i="0" u="none" strike="noStrike" kern="1200" cap="none" spc="0" normalizeH="0" baseline="0" noProof="0" dirty="0">
              <a:ln>
                <a:noFill/>
              </a:ln>
              <a:solidFill>
                <a:prstClr val="black"/>
              </a:solidFill>
              <a:effectLst/>
              <a:uLnTx/>
              <a:uFillTx/>
              <a:latin typeface="Cambria"/>
              <a:ea typeface="+mn-ea"/>
              <a:cs typeface="Cambria"/>
            </a:endParaRPr>
          </a:p>
          <a:p>
            <a:pPr marL="355600" marR="0" lvl="0" indent="-342900" algn="l" defTabSz="914400" rtl="0" eaLnBrk="1" fontAlgn="auto" latinLnBrk="0" hangingPunct="1">
              <a:lnSpc>
                <a:spcPct val="100000"/>
              </a:lnSpc>
              <a:spcBef>
                <a:spcPts val="0"/>
              </a:spcBef>
              <a:spcAft>
                <a:spcPts val="0"/>
              </a:spcAft>
              <a:buClrTx/>
              <a:buSzTx/>
              <a:buFont typeface="Arial"/>
              <a:buChar char="•"/>
              <a:tabLst>
                <a:tab pos="354965" algn="l"/>
                <a:tab pos="355600" algn="l"/>
              </a:tabLst>
              <a:defRPr/>
            </a:pPr>
            <a:r>
              <a:rPr kumimoji="0" sz="1800" b="0" i="0" u="none" strike="noStrike" kern="1200" cap="none" spc="-30" normalizeH="0" baseline="0" noProof="0" dirty="0">
                <a:ln>
                  <a:noFill/>
                </a:ln>
                <a:solidFill>
                  <a:prstClr val="black"/>
                </a:solidFill>
                <a:effectLst/>
                <a:uLnTx/>
                <a:uFillTx/>
                <a:latin typeface="Cambria"/>
                <a:ea typeface="+mn-ea"/>
                <a:cs typeface="Cambria"/>
              </a:rPr>
              <a:t>Desire</a:t>
            </a:r>
            <a:r>
              <a:rPr kumimoji="0" sz="1800" b="0" i="0" u="none" strike="noStrike" kern="1200" cap="none" spc="0" normalizeH="0" baseline="0" noProof="0" dirty="0">
                <a:ln>
                  <a:noFill/>
                </a:ln>
                <a:solidFill>
                  <a:prstClr val="black"/>
                </a:solidFill>
                <a:effectLst/>
                <a:uLnTx/>
                <a:uFillTx/>
                <a:latin typeface="Cambria"/>
                <a:ea typeface="+mn-ea"/>
                <a:cs typeface="Cambria"/>
              </a:rPr>
              <a:t> </a:t>
            </a:r>
            <a:r>
              <a:rPr kumimoji="0" sz="1800" b="0" i="0" u="none" strike="noStrike" kern="1200" cap="none" spc="-60" normalizeH="0" baseline="0" noProof="0" dirty="0">
                <a:ln>
                  <a:noFill/>
                </a:ln>
                <a:solidFill>
                  <a:prstClr val="black"/>
                </a:solidFill>
                <a:effectLst/>
                <a:uLnTx/>
                <a:uFillTx/>
                <a:latin typeface="Cambria"/>
                <a:ea typeface="+mn-ea"/>
                <a:cs typeface="Cambria"/>
              </a:rPr>
              <a:t>to</a:t>
            </a:r>
            <a:r>
              <a:rPr kumimoji="0" sz="1800" b="0" i="0" u="none" strike="noStrike" kern="1200" cap="none" spc="35" normalizeH="0" baseline="0" noProof="0" dirty="0">
                <a:ln>
                  <a:noFill/>
                </a:ln>
                <a:solidFill>
                  <a:prstClr val="black"/>
                </a:solidFill>
                <a:effectLst/>
                <a:uLnTx/>
                <a:uFillTx/>
                <a:latin typeface="Cambria"/>
                <a:ea typeface="+mn-ea"/>
                <a:cs typeface="Cambria"/>
              </a:rPr>
              <a:t> </a:t>
            </a:r>
            <a:r>
              <a:rPr kumimoji="0" sz="1800" b="0" i="0" u="none" strike="noStrike" kern="1200" cap="none" spc="-40" normalizeH="0" baseline="0" noProof="0" dirty="0">
                <a:ln>
                  <a:noFill/>
                </a:ln>
                <a:solidFill>
                  <a:prstClr val="black"/>
                </a:solidFill>
                <a:effectLst/>
                <a:uLnTx/>
                <a:uFillTx/>
                <a:latin typeface="Cambria"/>
                <a:ea typeface="+mn-ea"/>
                <a:cs typeface="Cambria"/>
              </a:rPr>
              <a:t>have</a:t>
            </a:r>
            <a:r>
              <a:rPr kumimoji="0" sz="1800" b="0" i="0" u="none" strike="noStrike" kern="1200" cap="none" spc="5" normalizeH="0" baseline="0" noProof="0" dirty="0">
                <a:ln>
                  <a:noFill/>
                </a:ln>
                <a:solidFill>
                  <a:prstClr val="black"/>
                </a:solidFill>
                <a:effectLst/>
                <a:uLnTx/>
                <a:uFillTx/>
                <a:latin typeface="Cambria"/>
                <a:ea typeface="+mn-ea"/>
                <a:cs typeface="Cambria"/>
              </a:rPr>
              <a:t> </a:t>
            </a:r>
            <a:r>
              <a:rPr kumimoji="0" sz="1800" b="0" i="0" u="none" strike="noStrike" kern="1200" cap="none" spc="-40" normalizeH="0" baseline="0" noProof="0" dirty="0">
                <a:ln>
                  <a:noFill/>
                </a:ln>
                <a:solidFill>
                  <a:prstClr val="black"/>
                </a:solidFill>
                <a:effectLst/>
                <a:uLnTx/>
                <a:uFillTx/>
                <a:latin typeface="Cambria"/>
                <a:ea typeface="+mn-ea"/>
                <a:cs typeface="Cambria"/>
              </a:rPr>
              <a:t>the</a:t>
            </a:r>
            <a:r>
              <a:rPr kumimoji="0" sz="1800" b="0" i="0" u="none" strike="noStrike" kern="1200" cap="none" spc="25" normalizeH="0" baseline="0" noProof="0" dirty="0">
                <a:ln>
                  <a:noFill/>
                </a:ln>
                <a:solidFill>
                  <a:prstClr val="black"/>
                </a:solidFill>
                <a:effectLst/>
                <a:uLnTx/>
                <a:uFillTx/>
                <a:latin typeface="Cambria"/>
                <a:ea typeface="+mn-ea"/>
                <a:cs typeface="Cambria"/>
              </a:rPr>
              <a:t> </a:t>
            </a:r>
            <a:r>
              <a:rPr kumimoji="0" sz="1800" b="0" i="0" u="none" strike="noStrike" kern="1200" cap="none" spc="-30" normalizeH="0" baseline="0" noProof="0" dirty="0">
                <a:ln>
                  <a:noFill/>
                </a:ln>
                <a:solidFill>
                  <a:prstClr val="black"/>
                </a:solidFill>
                <a:effectLst/>
                <a:uLnTx/>
                <a:uFillTx/>
                <a:latin typeface="Cambria"/>
                <a:ea typeface="+mn-ea"/>
                <a:cs typeface="Cambria"/>
              </a:rPr>
              <a:t>nation’s</a:t>
            </a:r>
            <a:r>
              <a:rPr kumimoji="0" sz="1800" b="0" i="0" u="none" strike="noStrike" kern="1200" cap="none" spc="10" normalizeH="0" baseline="0" noProof="0" dirty="0">
                <a:ln>
                  <a:noFill/>
                </a:ln>
                <a:solidFill>
                  <a:prstClr val="black"/>
                </a:solidFill>
                <a:effectLst/>
                <a:uLnTx/>
                <a:uFillTx/>
                <a:latin typeface="Cambria"/>
                <a:ea typeface="+mn-ea"/>
                <a:cs typeface="Cambria"/>
              </a:rPr>
              <a:t> </a:t>
            </a:r>
            <a:r>
              <a:rPr kumimoji="0" sz="1800" b="0" i="0" u="none" strike="noStrike" kern="1200" cap="none" spc="-40" normalizeH="0" baseline="0" noProof="0" dirty="0">
                <a:ln>
                  <a:noFill/>
                </a:ln>
                <a:solidFill>
                  <a:prstClr val="black"/>
                </a:solidFill>
                <a:effectLst/>
                <a:uLnTx/>
                <a:uFillTx/>
                <a:latin typeface="Cambria"/>
                <a:ea typeface="+mn-ea"/>
                <a:cs typeface="Cambria"/>
              </a:rPr>
              <a:t>elite</a:t>
            </a:r>
            <a:r>
              <a:rPr kumimoji="0" sz="1800" b="0" i="0" u="none" strike="noStrike" kern="1200" cap="none" spc="5" normalizeH="0" baseline="0" noProof="0" dirty="0">
                <a:ln>
                  <a:noFill/>
                </a:ln>
                <a:solidFill>
                  <a:prstClr val="black"/>
                </a:solidFill>
                <a:effectLst/>
                <a:uLnTx/>
                <a:uFillTx/>
                <a:latin typeface="Cambria"/>
                <a:ea typeface="+mn-ea"/>
                <a:cs typeface="Cambria"/>
              </a:rPr>
              <a:t> </a:t>
            </a:r>
            <a:r>
              <a:rPr kumimoji="0" sz="1800" b="0" i="0" u="none" strike="noStrike" kern="1200" cap="none" spc="-45" normalizeH="0" baseline="0" noProof="0" dirty="0">
                <a:ln>
                  <a:noFill/>
                </a:ln>
                <a:solidFill>
                  <a:prstClr val="black"/>
                </a:solidFill>
                <a:effectLst/>
                <a:uLnTx/>
                <a:uFillTx/>
                <a:latin typeface="Cambria"/>
                <a:ea typeface="+mn-ea"/>
                <a:cs typeface="Cambria"/>
              </a:rPr>
              <a:t>select</a:t>
            </a:r>
            <a:r>
              <a:rPr kumimoji="0" sz="1800" b="0" i="0" u="none" strike="noStrike" kern="1200" cap="none" spc="5" normalizeH="0" baseline="0" noProof="0" dirty="0">
                <a:ln>
                  <a:noFill/>
                </a:ln>
                <a:solidFill>
                  <a:prstClr val="black"/>
                </a:solidFill>
                <a:effectLst/>
                <a:uLnTx/>
                <a:uFillTx/>
                <a:latin typeface="Cambria"/>
                <a:ea typeface="+mn-ea"/>
                <a:cs typeface="Cambria"/>
              </a:rPr>
              <a:t> </a:t>
            </a:r>
            <a:r>
              <a:rPr kumimoji="0" sz="1800" b="0" i="0" u="none" strike="noStrike" kern="1200" cap="none" spc="-40" normalizeH="0" baseline="0" noProof="0" dirty="0">
                <a:ln>
                  <a:noFill/>
                </a:ln>
                <a:solidFill>
                  <a:prstClr val="black"/>
                </a:solidFill>
                <a:effectLst/>
                <a:uLnTx/>
                <a:uFillTx/>
                <a:latin typeface="Cambria"/>
                <a:ea typeface="+mn-ea"/>
                <a:cs typeface="Cambria"/>
              </a:rPr>
              <a:t>the</a:t>
            </a:r>
            <a:r>
              <a:rPr kumimoji="0" sz="1800" b="0" i="0" u="none" strike="noStrike" kern="1200" cap="none" spc="10" normalizeH="0" baseline="0" noProof="0" dirty="0">
                <a:ln>
                  <a:noFill/>
                </a:ln>
                <a:solidFill>
                  <a:prstClr val="black"/>
                </a:solidFill>
                <a:effectLst/>
                <a:uLnTx/>
                <a:uFillTx/>
                <a:latin typeface="Cambria"/>
                <a:ea typeface="+mn-ea"/>
                <a:cs typeface="Cambria"/>
              </a:rPr>
              <a:t> </a:t>
            </a:r>
            <a:r>
              <a:rPr kumimoji="0" sz="1800" b="0" i="0" u="none" strike="noStrike" kern="1200" cap="none" spc="-45" normalizeH="0" baseline="0" noProof="0" dirty="0">
                <a:ln>
                  <a:noFill/>
                </a:ln>
                <a:solidFill>
                  <a:prstClr val="black"/>
                </a:solidFill>
                <a:effectLst/>
                <a:uLnTx/>
                <a:uFillTx/>
                <a:latin typeface="Cambria"/>
                <a:ea typeface="+mn-ea"/>
                <a:cs typeface="Cambria"/>
              </a:rPr>
              <a:t>President.</a:t>
            </a:r>
            <a:r>
              <a:rPr kumimoji="0" sz="1800" b="0" i="0" u="none" strike="noStrike" kern="1200" cap="none" spc="370" normalizeH="0" baseline="0" noProof="0" dirty="0">
                <a:ln>
                  <a:noFill/>
                </a:ln>
                <a:solidFill>
                  <a:prstClr val="black"/>
                </a:solidFill>
                <a:effectLst/>
                <a:uLnTx/>
                <a:uFillTx/>
                <a:latin typeface="Cambria"/>
                <a:ea typeface="+mn-ea"/>
                <a:cs typeface="Cambria"/>
              </a:rPr>
              <a:t> </a:t>
            </a:r>
            <a:r>
              <a:rPr kumimoji="0" sz="1800" b="0" i="0" u="none" strike="noStrike" kern="1200" cap="none" spc="-65" normalizeH="0" baseline="0" noProof="0" dirty="0">
                <a:ln>
                  <a:noFill/>
                </a:ln>
                <a:solidFill>
                  <a:prstClr val="black"/>
                </a:solidFill>
                <a:effectLst/>
                <a:uLnTx/>
                <a:uFillTx/>
                <a:latin typeface="Cambria"/>
                <a:ea typeface="+mn-ea"/>
                <a:cs typeface="Cambria"/>
              </a:rPr>
              <a:t>Fear</a:t>
            </a:r>
            <a:r>
              <a:rPr kumimoji="0" sz="1800" b="0" i="0" u="none" strike="noStrike" kern="1200" cap="none" spc="0" normalizeH="0" baseline="0" noProof="0" dirty="0">
                <a:ln>
                  <a:noFill/>
                </a:ln>
                <a:solidFill>
                  <a:prstClr val="black"/>
                </a:solidFill>
                <a:effectLst/>
                <a:uLnTx/>
                <a:uFillTx/>
                <a:latin typeface="Cambria"/>
                <a:ea typeface="+mn-ea"/>
                <a:cs typeface="Cambria"/>
              </a:rPr>
              <a:t> </a:t>
            </a:r>
            <a:r>
              <a:rPr kumimoji="0" sz="1800" b="0" i="0" u="none" strike="noStrike" kern="1200" cap="none" spc="-35" normalizeH="0" baseline="0" noProof="0" dirty="0">
                <a:ln>
                  <a:noFill/>
                </a:ln>
                <a:solidFill>
                  <a:prstClr val="black"/>
                </a:solidFill>
                <a:effectLst/>
                <a:uLnTx/>
                <a:uFillTx/>
                <a:latin typeface="Cambria"/>
                <a:ea typeface="+mn-ea"/>
                <a:cs typeface="Cambria"/>
              </a:rPr>
              <a:t>that</a:t>
            </a:r>
            <a:r>
              <a:rPr kumimoji="0" sz="1800" b="0" i="0" u="none" strike="noStrike" kern="1200" cap="none" spc="15" normalizeH="0" baseline="0" noProof="0" dirty="0">
                <a:ln>
                  <a:noFill/>
                </a:ln>
                <a:solidFill>
                  <a:prstClr val="black"/>
                </a:solidFill>
                <a:effectLst/>
                <a:uLnTx/>
                <a:uFillTx/>
                <a:latin typeface="Cambria"/>
                <a:ea typeface="+mn-ea"/>
                <a:cs typeface="Cambria"/>
              </a:rPr>
              <a:t> </a:t>
            </a:r>
            <a:r>
              <a:rPr kumimoji="0" sz="1800" b="1" i="0" u="none" strike="noStrike" kern="1200" cap="none" spc="-55" normalizeH="0" baseline="0" noProof="0" dirty="0">
                <a:ln>
                  <a:noFill/>
                </a:ln>
                <a:solidFill>
                  <a:srgbClr val="FF0000"/>
                </a:solidFill>
                <a:effectLst/>
                <a:uLnTx/>
                <a:uFillTx/>
                <a:latin typeface="Cambria"/>
                <a:ea typeface="+mn-ea"/>
                <a:cs typeface="Cambria"/>
              </a:rPr>
              <a:t>demagogues</a:t>
            </a:r>
            <a:r>
              <a:rPr kumimoji="0" sz="1800" b="0" i="0" u="none" strike="noStrike" kern="1200" cap="none" spc="5" normalizeH="0" baseline="0" noProof="0" dirty="0">
                <a:ln>
                  <a:noFill/>
                </a:ln>
                <a:solidFill>
                  <a:prstClr val="black"/>
                </a:solidFill>
                <a:effectLst/>
                <a:uLnTx/>
                <a:uFillTx/>
                <a:latin typeface="Cambria"/>
                <a:ea typeface="+mn-ea"/>
                <a:cs typeface="Cambria"/>
              </a:rPr>
              <a:t> </a:t>
            </a:r>
            <a:r>
              <a:rPr kumimoji="0" sz="1800" b="0" i="0" u="none" strike="noStrike" kern="1200" cap="none" spc="-30" normalizeH="0" baseline="0" noProof="0" dirty="0">
                <a:ln>
                  <a:noFill/>
                </a:ln>
                <a:solidFill>
                  <a:prstClr val="black"/>
                </a:solidFill>
                <a:effectLst/>
                <a:uLnTx/>
                <a:uFillTx/>
                <a:latin typeface="Cambria"/>
                <a:ea typeface="+mn-ea"/>
                <a:cs typeface="Cambria"/>
              </a:rPr>
              <a:t>might</a:t>
            </a:r>
            <a:r>
              <a:rPr kumimoji="0" sz="1800" b="0" i="0" u="none" strike="noStrike" kern="1200" cap="none" spc="5" normalizeH="0" baseline="0" noProof="0" dirty="0">
                <a:ln>
                  <a:noFill/>
                </a:ln>
                <a:solidFill>
                  <a:prstClr val="black"/>
                </a:solidFill>
                <a:effectLst/>
                <a:uLnTx/>
                <a:uFillTx/>
                <a:latin typeface="Cambria"/>
                <a:ea typeface="+mn-ea"/>
                <a:cs typeface="Cambria"/>
              </a:rPr>
              <a:t> </a:t>
            </a:r>
            <a:r>
              <a:rPr kumimoji="0" sz="1800" b="0" i="0" u="none" strike="noStrike" kern="1200" cap="none" spc="-60" normalizeH="0" baseline="0" noProof="0" dirty="0">
                <a:ln>
                  <a:noFill/>
                </a:ln>
                <a:solidFill>
                  <a:prstClr val="black"/>
                </a:solidFill>
                <a:effectLst/>
                <a:uLnTx/>
                <a:uFillTx/>
                <a:latin typeface="Cambria"/>
                <a:ea typeface="+mn-ea"/>
                <a:cs typeface="Cambria"/>
              </a:rPr>
              <a:t>sway</a:t>
            </a:r>
            <a:r>
              <a:rPr kumimoji="0" sz="1800" b="0" i="0" u="none" strike="noStrike" kern="1200" cap="none" spc="20" normalizeH="0" baseline="0" noProof="0" dirty="0">
                <a:ln>
                  <a:noFill/>
                </a:ln>
                <a:solidFill>
                  <a:prstClr val="black"/>
                </a:solidFill>
                <a:effectLst/>
                <a:uLnTx/>
                <a:uFillTx/>
                <a:latin typeface="Cambria"/>
                <a:ea typeface="+mn-ea"/>
                <a:cs typeface="Cambria"/>
              </a:rPr>
              <a:t> </a:t>
            </a:r>
            <a:r>
              <a:rPr kumimoji="0" sz="1800" b="0" i="0" u="none" strike="noStrike" kern="1200" cap="none" spc="-40" normalizeH="0" baseline="0" noProof="0" dirty="0">
                <a:ln>
                  <a:noFill/>
                </a:ln>
                <a:solidFill>
                  <a:prstClr val="black"/>
                </a:solidFill>
                <a:effectLst/>
                <a:uLnTx/>
                <a:uFillTx/>
                <a:latin typeface="Cambria"/>
                <a:ea typeface="+mn-ea"/>
                <a:cs typeface="Cambria"/>
              </a:rPr>
              <a:t>the</a:t>
            </a:r>
            <a:r>
              <a:rPr kumimoji="0" lang="en-US" sz="1800" b="0" i="0" u="none" strike="noStrike" kern="1200" cap="none" spc="-40" normalizeH="0" baseline="0" noProof="0" dirty="0">
                <a:ln>
                  <a:noFill/>
                </a:ln>
                <a:solidFill>
                  <a:prstClr val="black"/>
                </a:solidFill>
                <a:effectLst/>
                <a:uLnTx/>
                <a:uFillTx/>
                <a:latin typeface="Cambria"/>
                <a:ea typeface="+mn-ea"/>
                <a:cs typeface="Cambria"/>
              </a:rPr>
              <a:t> </a:t>
            </a:r>
            <a:r>
              <a:rPr kumimoji="0" sz="1800" b="0" i="0" u="none" strike="noStrike" kern="1200" cap="none" spc="-30" normalizeH="0" baseline="0" noProof="0" dirty="0">
                <a:ln>
                  <a:noFill/>
                </a:ln>
                <a:solidFill>
                  <a:prstClr val="black"/>
                </a:solidFill>
                <a:effectLst/>
                <a:uLnTx/>
                <a:uFillTx/>
                <a:latin typeface="Cambria"/>
                <a:ea typeface="+mn-ea"/>
                <a:cs typeface="Cambria"/>
              </a:rPr>
              <a:t>common</a:t>
            </a:r>
            <a:r>
              <a:rPr kumimoji="0" sz="1800" b="0" i="0" u="none" strike="noStrike" kern="1200" cap="none" spc="-25" normalizeH="0" baseline="0" noProof="0" dirty="0">
                <a:ln>
                  <a:noFill/>
                </a:ln>
                <a:solidFill>
                  <a:prstClr val="black"/>
                </a:solidFill>
                <a:effectLst/>
                <a:uLnTx/>
                <a:uFillTx/>
                <a:latin typeface="Cambria"/>
                <a:ea typeface="+mn-ea"/>
                <a:cs typeface="Cambria"/>
              </a:rPr>
              <a:t> </a:t>
            </a:r>
            <a:r>
              <a:rPr kumimoji="0" sz="1800" b="0" i="0" u="none" strike="noStrike" kern="1200" cap="none" spc="-45" normalizeH="0" baseline="0" noProof="0" dirty="0">
                <a:ln>
                  <a:noFill/>
                </a:ln>
                <a:solidFill>
                  <a:prstClr val="black"/>
                </a:solidFill>
                <a:effectLst/>
                <a:uLnTx/>
                <a:uFillTx/>
                <a:latin typeface="Cambria"/>
                <a:ea typeface="+mn-ea"/>
                <a:cs typeface="Cambria"/>
              </a:rPr>
              <a:t>people</a:t>
            </a:r>
            <a:r>
              <a:rPr kumimoji="0" sz="1800" b="0" i="0" u="none" strike="noStrike" kern="1200" cap="none" spc="-20" normalizeH="0" baseline="0" noProof="0" dirty="0">
                <a:ln>
                  <a:noFill/>
                </a:ln>
                <a:solidFill>
                  <a:prstClr val="black"/>
                </a:solidFill>
                <a:effectLst/>
                <a:uLnTx/>
                <a:uFillTx/>
                <a:latin typeface="Cambria"/>
                <a:ea typeface="+mn-ea"/>
                <a:cs typeface="Cambria"/>
              </a:rPr>
              <a:t> </a:t>
            </a:r>
            <a:r>
              <a:rPr kumimoji="0" sz="1800" b="0" i="0" u="none" strike="noStrike" kern="1200" cap="none" spc="-30" normalizeH="0" baseline="0" noProof="0" dirty="0">
                <a:ln>
                  <a:noFill/>
                </a:ln>
                <a:solidFill>
                  <a:prstClr val="black"/>
                </a:solidFill>
                <a:effectLst/>
                <a:uLnTx/>
                <a:uFillTx/>
                <a:latin typeface="Cambria"/>
                <a:ea typeface="+mn-ea"/>
                <a:cs typeface="Cambria"/>
              </a:rPr>
              <a:t>(</a:t>
            </a:r>
            <a:r>
              <a:rPr kumimoji="0" sz="1800" b="1" i="0" u="none" strike="noStrike" kern="1200" cap="none" spc="-30" normalizeH="0" baseline="0" noProof="0" dirty="0">
                <a:ln>
                  <a:noFill/>
                </a:ln>
                <a:solidFill>
                  <a:srgbClr val="FF0000"/>
                </a:solidFill>
                <a:effectLst/>
                <a:uLnTx/>
                <a:uFillTx/>
                <a:latin typeface="Cambria"/>
                <a:ea typeface="+mn-ea"/>
                <a:cs typeface="Cambria"/>
              </a:rPr>
              <a:t>mobocracy</a:t>
            </a:r>
            <a:r>
              <a:rPr kumimoji="0" sz="1800" b="0" i="0" u="none" strike="noStrike" kern="1200" cap="none" spc="-30" normalizeH="0" baseline="0" noProof="0" dirty="0">
                <a:ln>
                  <a:noFill/>
                </a:ln>
                <a:solidFill>
                  <a:prstClr val="black"/>
                </a:solidFill>
                <a:effectLst/>
                <a:uLnTx/>
                <a:uFillTx/>
                <a:latin typeface="Cambria"/>
                <a:ea typeface="+mn-ea"/>
                <a:cs typeface="Cambria"/>
              </a:rPr>
              <a:t>).</a:t>
            </a:r>
            <a:endParaRPr kumimoji="0" sz="1800" b="0" i="0" u="none" strike="noStrike" kern="1200" cap="none" spc="0" normalizeH="0" baseline="0" noProof="0" dirty="0">
              <a:ln>
                <a:noFill/>
              </a:ln>
              <a:solidFill>
                <a:prstClr val="black"/>
              </a:solidFill>
              <a:effectLst/>
              <a:uLnTx/>
              <a:uFillTx/>
              <a:latin typeface="Cambria"/>
              <a:ea typeface="+mn-ea"/>
              <a:cs typeface="Cambria"/>
            </a:endParaRPr>
          </a:p>
          <a:p>
            <a:pPr marL="355600" marR="5080" lvl="0" indent="-342900" algn="l" defTabSz="914400" rtl="0" eaLnBrk="1" fontAlgn="auto" latinLnBrk="0" hangingPunct="1">
              <a:lnSpc>
                <a:spcPct val="100000"/>
              </a:lnSpc>
              <a:spcBef>
                <a:spcPts val="0"/>
              </a:spcBef>
              <a:spcAft>
                <a:spcPts val="0"/>
              </a:spcAft>
              <a:buClrTx/>
              <a:buSzTx/>
              <a:buFont typeface="Arial"/>
              <a:buChar char="•"/>
              <a:tabLst>
                <a:tab pos="354965" algn="l"/>
                <a:tab pos="355600" algn="l"/>
              </a:tabLst>
              <a:defRPr/>
            </a:pPr>
            <a:r>
              <a:rPr kumimoji="0" sz="1800" b="0" i="0" u="none" strike="noStrike" kern="1200" cap="none" spc="-25" normalizeH="0" baseline="0" noProof="0" dirty="0">
                <a:ln>
                  <a:noFill/>
                </a:ln>
                <a:solidFill>
                  <a:prstClr val="black"/>
                </a:solidFill>
                <a:effectLst/>
                <a:uLnTx/>
                <a:uFillTx/>
                <a:latin typeface="Cambria"/>
                <a:ea typeface="+mn-ea"/>
                <a:cs typeface="Cambria"/>
              </a:rPr>
              <a:t>A</a:t>
            </a:r>
            <a:r>
              <a:rPr kumimoji="0" sz="1800" b="0" i="0" u="none" strike="noStrike" kern="1200" cap="none" spc="45" normalizeH="0" baseline="0" noProof="0" dirty="0">
                <a:ln>
                  <a:noFill/>
                </a:ln>
                <a:solidFill>
                  <a:prstClr val="black"/>
                </a:solidFill>
                <a:effectLst/>
                <a:uLnTx/>
                <a:uFillTx/>
                <a:latin typeface="Cambria"/>
                <a:ea typeface="+mn-ea"/>
                <a:cs typeface="Cambria"/>
              </a:rPr>
              <a:t> </a:t>
            </a:r>
            <a:r>
              <a:rPr kumimoji="0" sz="1800" b="0" i="0" u="none" strike="noStrike" kern="1200" cap="none" spc="-40" normalizeH="0" baseline="0" noProof="0" dirty="0">
                <a:ln>
                  <a:noFill/>
                </a:ln>
                <a:solidFill>
                  <a:prstClr val="black"/>
                </a:solidFill>
                <a:effectLst/>
                <a:uLnTx/>
                <a:uFillTx/>
                <a:latin typeface="Cambria"/>
                <a:ea typeface="+mn-ea"/>
                <a:cs typeface="Cambria"/>
              </a:rPr>
              <a:t>compromise</a:t>
            </a:r>
            <a:r>
              <a:rPr kumimoji="0" sz="1800" b="0" i="0" u="none" strike="noStrike" kern="1200" cap="none" spc="10" normalizeH="0" baseline="0" noProof="0" dirty="0">
                <a:ln>
                  <a:noFill/>
                </a:ln>
                <a:solidFill>
                  <a:prstClr val="black"/>
                </a:solidFill>
                <a:effectLst/>
                <a:uLnTx/>
                <a:uFillTx/>
                <a:latin typeface="Cambria"/>
                <a:ea typeface="+mn-ea"/>
                <a:cs typeface="Cambria"/>
              </a:rPr>
              <a:t> </a:t>
            </a:r>
            <a:r>
              <a:rPr kumimoji="0" sz="1800" b="0" i="0" u="none" strike="noStrike" kern="1200" cap="none" spc="-55" normalizeH="0" baseline="0" noProof="0" dirty="0">
                <a:ln>
                  <a:noFill/>
                </a:ln>
                <a:solidFill>
                  <a:prstClr val="black"/>
                </a:solidFill>
                <a:effectLst/>
                <a:uLnTx/>
                <a:uFillTx/>
                <a:latin typeface="Cambria"/>
                <a:ea typeface="+mn-ea"/>
                <a:cs typeface="Cambria"/>
              </a:rPr>
              <a:t>by</a:t>
            </a:r>
            <a:r>
              <a:rPr kumimoji="0" sz="1800" b="0" i="0" u="none" strike="noStrike" kern="1200" cap="none" spc="30" normalizeH="0" baseline="0" noProof="0" dirty="0">
                <a:ln>
                  <a:noFill/>
                </a:ln>
                <a:solidFill>
                  <a:prstClr val="black"/>
                </a:solidFill>
                <a:effectLst/>
                <a:uLnTx/>
                <a:uFillTx/>
                <a:latin typeface="Cambria"/>
                <a:ea typeface="+mn-ea"/>
                <a:cs typeface="Cambria"/>
              </a:rPr>
              <a:t> </a:t>
            </a:r>
            <a:r>
              <a:rPr kumimoji="0" sz="1800" b="0" i="0" u="none" strike="noStrike" kern="1200" cap="none" spc="-50" normalizeH="0" baseline="0" noProof="0" dirty="0">
                <a:ln>
                  <a:noFill/>
                </a:ln>
                <a:solidFill>
                  <a:prstClr val="black"/>
                </a:solidFill>
                <a:effectLst/>
                <a:uLnTx/>
                <a:uFillTx/>
                <a:latin typeface="Cambria"/>
                <a:ea typeface="+mn-ea"/>
                <a:cs typeface="Cambria"/>
              </a:rPr>
              <a:t>those</a:t>
            </a:r>
            <a:r>
              <a:rPr kumimoji="0" sz="1800" b="0" i="0" u="none" strike="noStrike" kern="1200" cap="none" spc="10" normalizeH="0" baseline="0" noProof="0" dirty="0">
                <a:ln>
                  <a:noFill/>
                </a:ln>
                <a:solidFill>
                  <a:prstClr val="black"/>
                </a:solidFill>
                <a:effectLst/>
                <a:uLnTx/>
                <a:uFillTx/>
                <a:latin typeface="Cambria"/>
                <a:ea typeface="+mn-ea"/>
                <a:cs typeface="Cambria"/>
              </a:rPr>
              <a:t> </a:t>
            </a:r>
            <a:r>
              <a:rPr kumimoji="0" sz="1800" b="0" i="0" u="none" strike="noStrike" kern="1200" cap="none" spc="-30" normalizeH="0" baseline="0" noProof="0" dirty="0">
                <a:ln>
                  <a:noFill/>
                </a:ln>
                <a:solidFill>
                  <a:prstClr val="black"/>
                </a:solidFill>
                <a:effectLst/>
                <a:uLnTx/>
                <a:uFillTx/>
                <a:latin typeface="Cambria"/>
                <a:ea typeface="+mn-ea"/>
                <a:cs typeface="Cambria"/>
              </a:rPr>
              <a:t>who</a:t>
            </a:r>
            <a:r>
              <a:rPr kumimoji="0" sz="1800" b="0" i="0" u="none" strike="noStrike" kern="1200" cap="none" spc="15" normalizeH="0" baseline="0" noProof="0" dirty="0">
                <a:ln>
                  <a:noFill/>
                </a:ln>
                <a:solidFill>
                  <a:prstClr val="black"/>
                </a:solidFill>
                <a:effectLst/>
                <a:uLnTx/>
                <a:uFillTx/>
                <a:latin typeface="Cambria"/>
                <a:ea typeface="+mn-ea"/>
                <a:cs typeface="Cambria"/>
              </a:rPr>
              <a:t> </a:t>
            </a:r>
            <a:r>
              <a:rPr kumimoji="0" sz="1800" b="0" i="0" u="none" strike="noStrike" kern="1200" cap="none" spc="-40" normalizeH="0" baseline="0" noProof="0" dirty="0">
                <a:ln>
                  <a:noFill/>
                </a:ln>
                <a:solidFill>
                  <a:prstClr val="black"/>
                </a:solidFill>
                <a:effectLst/>
                <a:uLnTx/>
                <a:uFillTx/>
                <a:latin typeface="Cambria"/>
                <a:ea typeface="+mn-ea"/>
                <a:cs typeface="Cambria"/>
              </a:rPr>
              <a:t>wanted</a:t>
            </a:r>
            <a:r>
              <a:rPr kumimoji="0" sz="1800" b="0" i="0" u="none" strike="noStrike" kern="1200" cap="none" spc="-5" normalizeH="0" baseline="0" noProof="0" dirty="0">
                <a:ln>
                  <a:noFill/>
                </a:ln>
                <a:solidFill>
                  <a:prstClr val="black"/>
                </a:solidFill>
                <a:effectLst/>
                <a:uLnTx/>
                <a:uFillTx/>
                <a:latin typeface="Cambria"/>
                <a:ea typeface="+mn-ea"/>
                <a:cs typeface="Cambria"/>
              </a:rPr>
              <a:t> </a:t>
            </a:r>
            <a:r>
              <a:rPr kumimoji="0" sz="1800" b="0" i="0" u="none" strike="noStrike" kern="1200" cap="none" spc="-35" normalizeH="0" baseline="0" noProof="0" dirty="0">
                <a:ln>
                  <a:noFill/>
                </a:ln>
                <a:solidFill>
                  <a:prstClr val="black"/>
                </a:solidFill>
                <a:effectLst/>
                <a:uLnTx/>
                <a:uFillTx/>
                <a:latin typeface="Cambria"/>
                <a:ea typeface="+mn-ea"/>
                <a:cs typeface="Cambria"/>
              </a:rPr>
              <a:t>direct</a:t>
            </a:r>
            <a:r>
              <a:rPr kumimoji="0" sz="1800" b="0" i="0" u="none" strike="noStrike" kern="1200" cap="none" spc="15" normalizeH="0" baseline="0" noProof="0" dirty="0">
                <a:ln>
                  <a:noFill/>
                </a:ln>
                <a:solidFill>
                  <a:prstClr val="black"/>
                </a:solidFill>
                <a:effectLst/>
                <a:uLnTx/>
                <a:uFillTx/>
                <a:latin typeface="Cambria"/>
                <a:ea typeface="+mn-ea"/>
                <a:cs typeface="Cambria"/>
              </a:rPr>
              <a:t> </a:t>
            </a:r>
            <a:r>
              <a:rPr kumimoji="0" sz="1800" b="0" i="0" u="none" strike="noStrike" kern="1200" cap="none" spc="-35" normalizeH="0" baseline="0" noProof="0" dirty="0">
                <a:ln>
                  <a:noFill/>
                </a:ln>
                <a:solidFill>
                  <a:prstClr val="black"/>
                </a:solidFill>
                <a:effectLst/>
                <a:uLnTx/>
                <a:uFillTx/>
                <a:latin typeface="Cambria"/>
                <a:ea typeface="+mn-ea"/>
                <a:cs typeface="Cambria"/>
              </a:rPr>
              <a:t>election</a:t>
            </a:r>
            <a:r>
              <a:rPr kumimoji="0" sz="1800" b="0" i="0" u="none" strike="noStrike" kern="1200" cap="none" spc="10" normalizeH="0" baseline="0" noProof="0" dirty="0">
                <a:ln>
                  <a:noFill/>
                </a:ln>
                <a:solidFill>
                  <a:prstClr val="black"/>
                </a:solidFill>
                <a:effectLst/>
                <a:uLnTx/>
                <a:uFillTx/>
                <a:latin typeface="Cambria"/>
                <a:ea typeface="+mn-ea"/>
                <a:cs typeface="Cambria"/>
              </a:rPr>
              <a:t> </a:t>
            </a:r>
            <a:r>
              <a:rPr kumimoji="0" sz="1800" b="0" i="0" u="none" strike="noStrike" kern="1200" cap="none" spc="-20" normalizeH="0" baseline="0" noProof="0" dirty="0">
                <a:ln>
                  <a:noFill/>
                </a:ln>
                <a:solidFill>
                  <a:prstClr val="black"/>
                </a:solidFill>
                <a:effectLst/>
                <a:uLnTx/>
                <a:uFillTx/>
                <a:latin typeface="Cambria"/>
                <a:ea typeface="+mn-ea"/>
                <a:cs typeface="Cambria"/>
              </a:rPr>
              <a:t>and</a:t>
            </a:r>
            <a:r>
              <a:rPr kumimoji="0" sz="1800" b="0" i="0" u="none" strike="noStrike" kern="1200" cap="none" spc="5" normalizeH="0" baseline="0" noProof="0" dirty="0">
                <a:ln>
                  <a:noFill/>
                </a:ln>
                <a:solidFill>
                  <a:prstClr val="black"/>
                </a:solidFill>
                <a:effectLst/>
                <a:uLnTx/>
                <a:uFillTx/>
                <a:latin typeface="Cambria"/>
                <a:ea typeface="+mn-ea"/>
                <a:cs typeface="Cambria"/>
              </a:rPr>
              <a:t> </a:t>
            </a:r>
            <a:r>
              <a:rPr kumimoji="0" sz="1800" b="0" i="0" u="none" strike="noStrike" kern="1200" cap="none" spc="-50" normalizeH="0" baseline="0" noProof="0" dirty="0">
                <a:ln>
                  <a:noFill/>
                </a:ln>
                <a:solidFill>
                  <a:prstClr val="black"/>
                </a:solidFill>
                <a:effectLst/>
                <a:uLnTx/>
                <a:uFillTx/>
                <a:latin typeface="Cambria"/>
                <a:ea typeface="+mn-ea"/>
                <a:cs typeface="Cambria"/>
              </a:rPr>
              <a:t>those</a:t>
            </a:r>
            <a:r>
              <a:rPr kumimoji="0" sz="1800" b="0" i="0" u="none" strike="noStrike" kern="1200" cap="none" spc="10" normalizeH="0" baseline="0" noProof="0" dirty="0">
                <a:ln>
                  <a:noFill/>
                </a:ln>
                <a:solidFill>
                  <a:prstClr val="black"/>
                </a:solidFill>
                <a:effectLst/>
                <a:uLnTx/>
                <a:uFillTx/>
                <a:latin typeface="Cambria"/>
                <a:ea typeface="+mn-ea"/>
                <a:cs typeface="Cambria"/>
              </a:rPr>
              <a:t> </a:t>
            </a:r>
            <a:r>
              <a:rPr kumimoji="0" sz="1800" b="0" i="0" u="none" strike="noStrike" kern="1200" cap="none" spc="-30" normalizeH="0" baseline="0" noProof="0" dirty="0">
                <a:ln>
                  <a:noFill/>
                </a:ln>
                <a:solidFill>
                  <a:prstClr val="black"/>
                </a:solidFill>
                <a:effectLst/>
                <a:uLnTx/>
                <a:uFillTx/>
                <a:latin typeface="Cambria"/>
                <a:ea typeface="+mn-ea"/>
                <a:cs typeface="Cambria"/>
              </a:rPr>
              <a:t>who</a:t>
            </a:r>
            <a:r>
              <a:rPr kumimoji="0" sz="1800" b="0" i="0" u="none" strike="noStrike" kern="1200" cap="none" spc="20" normalizeH="0" baseline="0" noProof="0" dirty="0">
                <a:ln>
                  <a:noFill/>
                </a:ln>
                <a:solidFill>
                  <a:prstClr val="black"/>
                </a:solidFill>
                <a:effectLst/>
                <a:uLnTx/>
                <a:uFillTx/>
                <a:latin typeface="Cambria"/>
                <a:ea typeface="+mn-ea"/>
                <a:cs typeface="Cambria"/>
              </a:rPr>
              <a:t> </a:t>
            </a:r>
            <a:r>
              <a:rPr kumimoji="0" sz="1800" b="0" i="0" u="none" strike="noStrike" kern="1200" cap="none" spc="-40" normalizeH="0" baseline="0" noProof="0" dirty="0">
                <a:ln>
                  <a:noFill/>
                </a:ln>
                <a:solidFill>
                  <a:prstClr val="black"/>
                </a:solidFill>
                <a:effectLst/>
                <a:uLnTx/>
                <a:uFillTx/>
                <a:latin typeface="Cambria"/>
                <a:ea typeface="+mn-ea"/>
                <a:cs typeface="Cambria"/>
              </a:rPr>
              <a:t>wanted</a:t>
            </a:r>
            <a:r>
              <a:rPr kumimoji="0" sz="1800" b="0" i="0" u="none" strike="noStrike" kern="1200" cap="none" spc="-5" normalizeH="0" baseline="0" noProof="0" dirty="0">
                <a:ln>
                  <a:noFill/>
                </a:ln>
                <a:solidFill>
                  <a:prstClr val="black"/>
                </a:solidFill>
                <a:effectLst/>
                <a:uLnTx/>
                <a:uFillTx/>
                <a:latin typeface="Cambria"/>
                <a:ea typeface="+mn-ea"/>
                <a:cs typeface="Cambria"/>
              </a:rPr>
              <a:t> </a:t>
            </a:r>
            <a:r>
              <a:rPr kumimoji="0" sz="1800" b="0" i="0" u="none" strike="noStrike" kern="1200" cap="none" spc="-40" normalizeH="0" baseline="0" noProof="0" dirty="0">
                <a:ln>
                  <a:noFill/>
                </a:ln>
                <a:solidFill>
                  <a:prstClr val="black"/>
                </a:solidFill>
                <a:effectLst/>
                <a:uLnTx/>
                <a:uFillTx/>
                <a:latin typeface="Cambria"/>
                <a:ea typeface="+mn-ea"/>
                <a:cs typeface="Cambria"/>
              </a:rPr>
              <a:t>the</a:t>
            </a:r>
            <a:r>
              <a:rPr kumimoji="0" sz="1800" b="0" i="0" u="none" strike="noStrike" kern="1200" cap="none" spc="15" normalizeH="0" baseline="0" noProof="0" dirty="0">
                <a:ln>
                  <a:noFill/>
                </a:ln>
                <a:solidFill>
                  <a:prstClr val="black"/>
                </a:solidFill>
                <a:effectLst/>
                <a:uLnTx/>
                <a:uFillTx/>
                <a:latin typeface="Cambria"/>
                <a:ea typeface="+mn-ea"/>
                <a:cs typeface="Cambria"/>
              </a:rPr>
              <a:t> </a:t>
            </a:r>
            <a:r>
              <a:rPr kumimoji="0" sz="1800" b="0" i="0" u="none" strike="noStrike" kern="1200" cap="none" spc="-35" normalizeH="0" baseline="0" noProof="0" dirty="0">
                <a:ln>
                  <a:noFill/>
                </a:ln>
                <a:solidFill>
                  <a:prstClr val="black"/>
                </a:solidFill>
                <a:effectLst/>
                <a:uLnTx/>
                <a:uFillTx/>
                <a:latin typeface="Cambria"/>
                <a:ea typeface="+mn-ea"/>
                <a:cs typeface="Cambria"/>
              </a:rPr>
              <a:t>Congress</a:t>
            </a:r>
            <a:r>
              <a:rPr kumimoji="0" sz="1800" b="0" i="0" u="none" strike="noStrike" kern="1200" cap="none" spc="10" normalizeH="0" baseline="0" noProof="0" dirty="0">
                <a:ln>
                  <a:noFill/>
                </a:ln>
                <a:solidFill>
                  <a:prstClr val="black"/>
                </a:solidFill>
                <a:effectLst/>
                <a:uLnTx/>
                <a:uFillTx/>
                <a:latin typeface="Cambria"/>
                <a:ea typeface="+mn-ea"/>
                <a:cs typeface="Cambria"/>
              </a:rPr>
              <a:t> </a:t>
            </a:r>
            <a:r>
              <a:rPr kumimoji="0" sz="1800" b="0" i="0" u="none" strike="noStrike" kern="1200" cap="none" spc="-60" normalizeH="0" baseline="0" noProof="0" dirty="0">
                <a:ln>
                  <a:noFill/>
                </a:ln>
                <a:solidFill>
                  <a:prstClr val="black"/>
                </a:solidFill>
                <a:effectLst/>
                <a:uLnTx/>
                <a:uFillTx/>
                <a:latin typeface="Cambria"/>
                <a:ea typeface="+mn-ea"/>
                <a:cs typeface="Cambria"/>
              </a:rPr>
              <a:t>to </a:t>
            </a:r>
            <a:r>
              <a:rPr kumimoji="0" sz="1800" b="0" i="0" u="none" strike="noStrike" kern="1200" cap="none" spc="-295" normalizeH="0" baseline="0" noProof="0" dirty="0">
                <a:ln>
                  <a:noFill/>
                </a:ln>
                <a:solidFill>
                  <a:prstClr val="black"/>
                </a:solidFill>
                <a:effectLst/>
                <a:uLnTx/>
                <a:uFillTx/>
                <a:latin typeface="Cambria"/>
                <a:ea typeface="+mn-ea"/>
                <a:cs typeface="Cambria"/>
              </a:rPr>
              <a:t> </a:t>
            </a:r>
            <a:r>
              <a:rPr kumimoji="0" sz="1800" b="0" i="0" u="none" strike="noStrike" kern="1200" cap="none" spc="-40" normalizeH="0" baseline="0" noProof="0" dirty="0">
                <a:ln>
                  <a:noFill/>
                </a:ln>
                <a:solidFill>
                  <a:prstClr val="black"/>
                </a:solidFill>
                <a:effectLst/>
                <a:uLnTx/>
                <a:uFillTx/>
                <a:latin typeface="Cambria"/>
                <a:ea typeface="+mn-ea"/>
                <a:cs typeface="Cambria"/>
              </a:rPr>
              <a:t>elect</a:t>
            </a:r>
            <a:r>
              <a:rPr kumimoji="0" sz="1800" b="0" i="0" u="none" strike="noStrike" kern="1200" cap="none" spc="5" normalizeH="0" baseline="0" noProof="0" dirty="0">
                <a:ln>
                  <a:noFill/>
                </a:ln>
                <a:solidFill>
                  <a:prstClr val="black"/>
                </a:solidFill>
                <a:effectLst/>
                <a:uLnTx/>
                <a:uFillTx/>
                <a:latin typeface="Cambria"/>
                <a:ea typeface="+mn-ea"/>
                <a:cs typeface="Cambria"/>
              </a:rPr>
              <a:t> </a:t>
            </a:r>
            <a:r>
              <a:rPr kumimoji="0" sz="1800" b="0" i="0" u="none" strike="noStrike" kern="1200" cap="none" spc="-40" normalizeH="0" baseline="0" noProof="0" dirty="0">
                <a:ln>
                  <a:noFill/>
                </a:ln>
                <a:solidFill>
                  <a:prstClr val="black"/>
                </a:solidFill>
                <a:effectLst/>
                <a:uLnTx/>
                <a:uFillTx/>
                <a:latin typeface="Cambria"/>
                <a:ea typeface="+mn-ea"/>
                <a:cs typeface="Cambria"/>
              </a:rPr>
              <a:t>the</a:t>
            </a:r>
            <a:r>
              <a:rPr kumimoji="0" sz="1800" b="0" i="0" u="none" strike="noStrike" kern="1200" cap="none" spc="10" normalizeH="0" baseline="0" noProof="0" dirty="0">
                <a:ln>
                  <a:noFill/>
                </a:ln>
                <a:solidFill>
                  <a:prstClr val="black"/>
                </a:solidFill>
                <a:effectLst/>
                <a:uLnTx/>
                <a:uFillTx/>
                <a:latin typeface="Cambria"/>
                <a:ea typeface="+mn-ea"/>
                <a:cs typeface="Cambria"/>
              </a:rPr>
              <a:t> </a:t>
            </a:r>
            <a:r>
              <a:rPr kumimoji="0" sz="1800" b="0" i="0" u="none" strike="noStrike" kern="1200" cap="none" spc="-55" normalizeH="0" baseline="0" noProof="0" dirty="0">
                <a:ln>
                  <a:noFill/>
                </a:ln>
                <a:solidFill>
                  <a:prstClr val="black"/>
                </a:solidFill>
                <a:effectLst/>
                <a:uLnTx/>
                <a:uFillTx/>
                <a:latin typeface="Cambria"/>
                <a:ea typeface="+mn-ea"/>
                <a:cs typeface="Cambria"/>
              </a:rPr>
              <a:t>President</a:t>
            </a:r>
            <a:endParaRPr kumimoji="0" sz="1800" b="0" i="0" u="none" strike="noStrike" kern="1200" cap="none" spc="0" normalizeH="0" baseline="0" noProof="0" dirty="0">
              <a:ln>
                <a:noFill/>
              </a:ln>
              <a:solidFill>
                <a:prstClr val="black"/>
              </a:solidFill>
              <a:effectLst/>
              <a:uLnTx/>
              <a:uFillTx/>
              <a:latin typeface="Cambria"/>
              <a:ea typeface="+mn-ea"/>
              <a:cs typeface="Cambria"/>
            </a:endParaRPr>
          </a:p>
          <a:p>
            <a:pPr marL="355600" marR="0" lvl="0" indent="-342900" algn="l" defTabSz="914400" rtl="0" eaLnBrk="1" fontAlgn="auto" latinLnBrk="0" hangingPunct="1">
              <a:lnSpc>
                <a:spcPct val="100000"/>
              </a:lnSpc>
              <a:spcBef>
                <a:spcPts val="0"/>
              </a:spcBef>
              <a:spcAft>
                <a:spcPts val="0"/>
              </a:spcAft>
              <a:buClrTx/>
              <a:buSzTx/>
              <a:buFont typeface="Arial"/>
              <a:buChar char="•"/>
              <a:tabLst>
                <a:tab pos="354965" algn="l"/>
                <a:tab pos="355600" algn="l"/>
              </a:tabLst>
              <a:defRPr/>
            </a:pPr>
            <a:r>
              <a:rPr kumimoji="0" sz="1800" b="0" i="0" u="none" strike="noStrike" kern="1200" cap="none" spc="-35" normalizeH="0" baseline="0" noProof="0" dirty="0">
                <a:ln>
                  <a:noFill/>
                </a:ln>
                <a:solidFill>
                  <a:prstClr val="black"/>
                </a:solidFill>
                <a:effectLst/>
                <a:uLnTx/>
                <a:uFillTx/>
                <a:latin typeface="Cambria"/>
                <a:ea typeface="+mn-ea"/>
                <a:cs typeface="Cambria"/>
              </a:rPr>
              <a:t>The</a:t>
            </a:r>
            <a:r>
              <a:rPr kumimoji="0" sz="1800" b="0" i="0" u="none" strike="noStrike" kern="1200" cap="none" spc="0" normalizeH="0" baseline="0" noProof="0" dirty="0">
                <a:ln>
                  <a:noFill/>
                </a:ln>
                <a:solidFill>
                  <a:prstClr val="black"/>
                </a:solidFill>
                <a:effectLst/>
                <a:uLnTx/>
                <a:uFillTx/>
                <a:latin typeface="Cambria"/>
                <a:ea typeface="+mn-ea"/>
                <a:cs typeface="Cambria"/>
              </a:rPr>
              <a:t> </a:t>
            </a:r>
            <a:r>
              <a:rPr kumimoji="0" sz="1800" b="0" i="0" u="none" strike="noStrike" kern="1200" cap="none" spc="-40" normalizeH="0" baseline="0" noProof="0" dirty="0">
                <a:ln>
                  <a:noFill/>
                </a:ln>
                <a:solidFill>
                  <a:prstClr val="black"/>
                </a:solidFill>
                <a:effectLst/>
                <a:uLnTx/>
                <a:uFillTx/>
                <a:latin typeface="Cambria"/>
                <a:ea typeface="+mn-ea"/>
                <a:cs typeface="Cambria"/>
              </a:rPr>
              <a:t>Electoral</a:t>
            </a:r>
            <a:r>
              <a:rPr kumimoji="0" sz="1800" b="0" i="0" u="none" strike="noStrike" kern="1200" cap="none" spc="5" normalizeH="0" baseline="0" noProof="0" dirty="0">
                <a:ln>
                  <a:noFill/>
                </a:ln>
                <a:solidFill>
                  <a:prstClr val="black"/>
                </a:solidFill>
                <a:effectLst/>
                <a:uLnTx/>
                <a:uFillTx/>
                <a:latin typeface="Cambria"/>
                <a:ea typeface="+mn-ea"/>
                <a:cs typeface="Cambria"/>
              </a:rPr>
              <a:t> </a:t>
            </a:r>
            <a:r>
              <a:rPr kumimoji="0" sz="1800" b="0" i="0" u="none" strike="noStrike" kern="1200" cap="none" spc="-25" normalizeH="0" baseline="0" noProof="0" dirty="0">
                <a:ln>
                  <a:noFill/>
                </a:ln>
                <a:solidFill>
                  <a:prstClr val="black"/>
                </a:solidFill>
                <a:effectLst/>
                <a:uLnTx/>
                <a:uFillTx/>
                <a:latin typeface="Cambria"/>
                <a:ea typeface="+mn-ea"/>
                <a:cs typeface="Cambria"/>
              </a:rPr>
              <a:t>College</a:t>
            </a:r>
            <a:r>
              <a:rPr kumimoji="0" sz="1800" b="0" i="0" u="none" strike="noStrike" kern="1200" cap="none" spc="0" normalizeH="0" baseline="0" noProof="0" dirty="0">
                <a:ln>
                  <a:noFill/>
                </a:ln>
                <a:solidFill>
                  <a:prstClr val="black"/>
                </a:solidFill>
                <a:effectLst/>
                <a:uLnTx/>
                <a:uFillTx/>
                <a:latin typeface="Cambria"/>
                <a:ea typeface="+mn-ea"/>
                <a:cs typeface="Cambria"/>
              </a:rPr>
              <a:t> </a:t>
            </a:r>
            <a:r>
              <a:rPr kumimoji="0" sz="1800" b="0" i="0" u="none" strike="noStrike" kern="1200" cap="none" spc="-40" normalizeH="0" baseline="0" noProof="0" dirty="0">
                <a:ln>
                  <a:noFill/>
                </a:ln>
                <a:solidFill>
                  <a:prstClr val="black"/>
                </a:solidFill>
                <a:effectLst/>
                <a:uLnTx/>
                <a:uFillTx/>
                <a:latin typeface="Cambria"/>
                <a:ea typeface="+mn-ea"/>
                <a:cs typeface="Cambria"/>
              </a:rPr>
              <a:t>also</a:t>
            </a:r>
            <a:r>
              <a:rPr kumimoji="0" sz="1800" b="0" i="0" u="none" strike="noStrike" kern="1200" cap="none" spc="15" normalizeH="0" baseline="0" noProof="0" dirty="0">
                <a:ln>
                  <a:noFill/>
                </a:ln>
                <a:solidFill>
                  <a:prstClr val="black"/>
                </a:solidFill>
                <a:effectLst/>
                <a:uLnTx/>
                <a:uFillTx/>
                <a:latin typeface="Cambria"/>
                <a:ea typeface="+mn-ea"/>
                <a:cs typeface="Cambria"/>
              </a:rPr>
              <a:t> </a:t>
            </a:r>
            <a:r>
              <a:rPr kumimoji="0" sz="1800" b="0" i="0" u="none" strike="noStrike" kern="1200" cap="none" spc="-40" normalizeH="0" baseline="0" noProof="0" dirty="0">
                <a:ln>
                  <a:noFill/>
                </a:ln>
                <a:solidFill>
                  <a:prstClr val="black"/>
                </a:solidFill>
                <a:effectLst/>
                <a:uLnTx/>
                <a:uFillTx/>
                <a:latin typeface="Cambria"/>
                <a:ea typeface="+mn-ea"/>
                <a:cs typeface="Cambria"/>
              </a:rPr>
              <a:t>reflects</a:t>
            </a:r>
            <a:r>
              <a:rPr kumimoji="0" sz="1800" b="0" i="0" u="none" strike="noStrike" kern="1200" cap="none" spc="15" normalizeH="0" baseline="0" noProof="0" dirty="0">
                <a:ln>
                  <a:noFill/>
                </a:ln>
                <a:solidFill>
                  <a:prstClr val="black"/>
                </a:solidFill>
                <a:effectLst/>
                <a:uLnTx/>
                <a:uFillTx/>
                <a:latin typeface="Cambria"/>
                <a:ea typeface="+mn-ea"/>
                <a:cs typeface="Cambria"/>
              </a:rPr>
              <a:t> </a:t>
            </a:r>
            <a:r>
              <a:rPr kumimoji="0" sz="1800" b="0" i="0" u="none" strike="noStrike" kern="1200" cap="none" spc="-40" normalizeH="0" baseline="0" noProof="0" dirty="0">
                <a:ln>
                  <a:noFill/>
                </a:ln>
                <a:solidFill>
                  <a:prstClr val="black"/>
                </a:solidFill>
                <a:effectLst/>
                <a:uLnTx/>
                <a:uFillTx/>
                <a:latin typeface="Cambria"/>
                <a:ea typeface="+mn-ea"/>
                <a:cs typeface="Cambria"/>
              </a:rPr>
              <a:t>the</a:t>
            </a:r>
            <a:r>
              <a:rPr kumimoji="0" sz="1800" b="0" i="0" u="none" strike="noStrike" kern="1200" cap="none" spc="15" normalizeH="0" baseline="0" noProof="0" dirty="0">
                <a:ln>
                  <a:noFill/>
                </a:ln>
                <a:solidFill>
                  <a:prstClr val="black"/>
                </a:solidFill>
                <a:effectLst/>
                <a:uLnTx/>
                <a:uFillTx/>
                <a:latin typeface="Cambria"/>
                <a:ea typeface="+mn-ea"/>
                <a:cs typeface="Cambria"/>
              </a:rPr>
              <a:t> </a:t>
            </a:r>
            <a:r>
              <a:rPr kumimoji="0" sz="1800" b="1" i="0" u="none" strike="noStrike" kern="1200" cap="none" spc="-35" normalizeH="0" baseline="0" noProof="0" dirty="0">
                <a:ln>
                  <a:noFill/>
                </a:ln>
                <a:solidFill>
                  <a:srgbClr val="FF0000"/>
                </a:solidFill>
                <a:effectLst/>
                <a:uLnTx/>
                <a:uFillTx/>
                <a:latin typeface="Cambria"/>
                <a:ea typeface="+mn-ea"/>
                <a:cs typeface="Cambria"/>
              </a:rPr>
              <a:t>federal</a:t>
            </a:r>
            <a:r>
              <a:rPr kumimoji="0" sz="1800" b="0" i="0" u="none" strike="noStrike" kern="1200" cap="none" spc="5" normalizeH="0" baseline="0" noProof="0" dirty="0">
                <a:ln>
                  <a:noFill/>
                </a:ln>
                <a:solidFill>
                  <a:prstClr val="black"/>
                </a:solidFill>
                <a:effectLst/>
                <a:uLnTx/>
                <a:uFillTx/>
                <a:latin typeface="Cambria"/>
                <a:ea typeface="+mn-ea"/>
                <a:cs typeface="Cambria"/>
              </a:rPr>
              <a:t> </a:t>
            </a:r>
            <a:r>
              <a:rPr kumimoji="0" sz="1800" b="0" i="0" u="none" strike="noStrike" kern="1200" cap="none" spc="-25" normalizeH="0" baseline="0" noProof="0" dirty="0">
                <a:ln>
                  <a:noFill/>
                </a:ln>
                <a:solidFill>
                  <a:prstClr val="black"/>
                </a:solidFill>
                <a:effectLst/>
                <a:uLnTx/>
                <a:uFillTx/>
                <a:latin typeface="Cambria"/>
                <a:ea typeface="+mn-ea"/>
                <a:cs typeface="Cambria"/>
              </a:rPr>
              <a:t>nature</a:t>
            </a:r>
            <a:r>
              <a:rPr kumimoji="0" sz="1800" b="0" i="0" u="none" strike="noStrike" kern="1200" cap="none" spc="5" normalizeH="0" baseline="0" noProof="0" dirty="0">
                <a:ln>
                  <a:noFill/>
                </a:ln>
                <a:solidFill>
                  <a:prstClr val="black"/>
                </a:solidFill>
                <a:effectLst/>
                <a:uLnTx/>
                <a:uFillTx/>
                <a:latin typeface="Cambria"/>
                <a:ea typeface="+mn-ea"/>
                <a:cs typeface="Cambria"/>
              </a:rPr>
              <a:t> </a:t>
            </a:r>
            <a:r>
              <a:rPr kumimoji="0" sz="1800" b="0" i="0" u="none" strike="noStrike" kern="1200" cap="none" spc="-20" normalizeH="0" baseline="0" noProof="0" dirty="0">
                <a:ln>
                  <a:noFill/>
                </a:ln>
                <a:solidFill>
                  <a:prstClr val="black"/>
                </a:solidFill>
                <a:effectLst/>
                <a:uLnTx/>
                <a:uFillTx/>
                <a:latin typeface="Cambria"/>
                <a:ea typeface="+mn-ea"/>
                <a:cs typeface="Cambria"/>
              </a:rPr>
              <a:t>of</a:t>
            </a:r>
            <a:r>
              <a:rPr kumimoji="0" sz="1800" b="0" i="0" u="none" strike="noStrike" kern="1200" cap="none" spc="155" normalizeH="0" baseline="0" noProof="0" dirty="0">
                <a:ln>
                  <a:noFill/>
                </a:ln>
                <a:solidFill>
                  <a:prstClr val="black"/>
                </a:solidFill>
                <a:effectLst/>
                <a:uLnTx/>
                <a:uFillTx/>
                <a:latin typeface="Cambria"/>
                <a:ea typeface="+mn-ea"/>
                <a:cs typeface="Cambria"/>
              </a:rPr>
              <a:t> </a:t>
            </a:r>
            <a:r>
              <a:rPr kumimoji="0" sz="1800" b="0" i="0" u="none" strike="noStrike" kern="1200" cap="none" spc="-40" normalizeH="0" baseline="0" noProof="0" dirty="0">
                <a:ln>
                  <a:noFill/>
                </a:ln>
                <a:solidFill>
                  <a:prstClr val="black"/>
                </a:solidFill>
                <a:effectLst/>
                <a:uLnTx/>
                <a:uFillTx/>
                <a:latin typeface="Cambria"/>
                <a:ea typeface="+mn-ea"/>
                <a:cs typeface="Cambria"/>
              </a:rPr>
              <a:t>the</a:t>
            </a:r>
            <a:r>
              <a:rPr kumimoji="0" sz="1800" b="0" i="0" u="none" strike="noStrike" kern="1200" cap="none" spc="10" normalizeH="0" baseline="0" noProof="0" dirty="0">
                <a:ln>
                  <a:noFill/>
                </a:ln>
                <a:solidFill>
                  <a:prstClr val="black"/>
                </a:solidFill>
                <a:effectLst/>
                <a:uLnTx/>
                <a:uFillTx/>
                <a:latin typeface="Cambria"/>
                <a:ea typeface="+mn-ea"/>
                <a:cs typeface="Cambria"/>
              </a:rPr>
              <a:t> </a:t>
            </a:r>
            <a:r>
              <a:rPr kumimoji="0" sz="1800" b="0" i="0" u="none" strike="noStrike" kern="1200" cap="none" spc="-30" normalizeH="0" baseline="0" noProof="0" dirty="0">
                <a:ln>
                  <a:noFill/>
                </a:ln>
                <a:solidFill>
                  <a:prstClr val="black"/>
                </a:solidFill>
                <a:effectLst/>
                <a:uLnTx/>
                <a:uFillTx/>
                <a:latin typeface="Cambria"/>
                <a:ea typeface="+mn-ea"/>
                <a:cs typeface="Cambria"/>
              </a:rPr>
              <a:t>Constitution</a:t>
            </a:r>
            <a:endParaRPr kumimoji="0" sz="1800" b="0" i="0" u="none" strike="noStrike" kern="1200" cap="none" spc="0" normalizeH="0" baseline="0" noProof="0" dirty="0">
              <a:ln>
                <a:noFill/>
              </a:ln>
              <a:solidFill>
                <a:prstClr val="black"/>
              </a:solidFill>
              <a:effectLst/>
              <a:uLnTx/>
              <a:uFillTx/>
              <a:latin typeface="Cambria"/>
              <a:ea typeface="+mn-ea"/>
              <a:cs typeface="Cambria"/>
            </a:endParaRPr>
          </a:p>
          <a:p>
            <a:pPr marL="756285" marR="0" lvl="1" indent="-287020" algn="l" defTabSz="914400" rtl="0" eaLnBrk="1" fontAlgn="auto" latinLnBrk="0" hangingPunct="1">
              <a:lnSpc>
                <a:spcPct val="100000"/>
              </a:lnSpc>
              <a:spcBef>
                <a:spcPts val="10"/>
              </a:spcBef>
              <a:spcAft>
                <a:spcPts val="0"/>
              </a:spcAft>
              <a:buClrTx/>
              <a:buSzTx/>
              <a:buFont typeface="Wingdings"/>
              <a:buChar char=""/>
              <a:tabLst>
                <a:tab pos="756285" algn="l"/>
                <a:tab pos="756920" algn="l"/>
              </a:tabLst>
              <a:defRPr/>
            </a:pPr>
            <a:r>
              <a:rPr kumimoji="0" sz="1800" b="1" i="0" u="none" strike="noStrike" kern="1200" cap="none" spc="-50" normalizeH="0" baseline="0" noProof="0" dirty="0">
                <a:ln>
                  <a:noFill/>
                </a:ln>
                <a:solidFill>
                  <a:srgbClr val="FF0000"/>
                </a:solidFill>
                <a:effectLst/>
                <a:uLnTx/>
                <a:uFillTx/>
                <a:latin typeface="Cambria"/>
                <a:ea typeface="+mn-ea"/>
                <a:cs typeface="Cambria"/>
              </a:rPr>
              <a:t>Ensures</a:t>
            </a:r>
            <a:r>
              <a:rPr kumimoji="0" sz="1800" b="1" i="0" u="none" strike="noStrike" kern="1200" cap="none" spc="0" normalizeH="0" baseline="0" noProof="0" dirty="0">
                <a:ln>
                  <a:noFill/>
                </a:ln>
                <a:solidFill>
                  <a:srgbClr val="FF0000"/>
                </a:solidFill>
                <a:effectLst/>
                <a:uLnTx/>
                <a:uFillTx/>
                <a:latin typeface="Cambria"/>
                <a:ea typeface="+mn-ea"/>
                <a:cs typeface="Cambria"/>
              </a:rPr>
              <a:t> </a:t>
            </a:r>
            <a:r>
              <a:rPr kumimoji="0" sz="1800" b="1" i="0" u="none" strike="noStrike" kern="1200" cap="none" spc="-30" normalizeH="0" baseline="0" noProof="0" dirty="0">
                <a:ln>
                  <a:noFill/>
                </a:ln>
                <a:solidFill>
                  <a:srgbClr val="FF0000"/>
                </a:solidFill>
                <a:effectLst/>
                <a:uLnTx/>
                <a:uFillTx/>
                <a:latin typeface="Cambria"/>
                <a:ea typeface="+mn-ea"/>
                <a:cs typeface="Cambria"/>
              </a:rPr>
              <a:t>that</a:t>
            </a:r>
            <a:r>
              <a:rPr kumimoji="0" sz="1800" b="1" i="0" u="none" strike="noStrike" kern="1200" cap="none" spc="0" normalizeH="0" baseline="0" noProof="0" dirty="0">
                <a:ln>
                  <a:noFill/>
                </a:ln>
                <a:solidFill>
                  <a:srgbClr val="FF0000"/>
                </a:solidFill>
                <a:effectLst/>
                <a:uLnTx/>
                <a:uFillTx/>
                <a:latin typeface="Cambria"/>
                <a:ea typeface="+mn-ea"/>
                <a:cs typeface="Cambria"/>
              </a:rPr>
              <a:t> </a:t>
            </a:r>
            <a:r>
              <a:rPr kumimoji="0" sz="1800" b="1" i="0" u="none" strike="noStrike" kern="1200" cap="none" spc="-40" normalizeH="0" baseline="0" noProof="0" dirty="0">
                <a:ln>
                  <a:noFill/>
                </a:ln>
                <a:solidFill>
                  <a:srgbClr val="FF0000"/>
                </a:solidFill>
                <a:effectLst/>
                <a:uLnTx/>
                <a:uFillTx/>
                <a:latin typeface="Cambria"/>
                <a:ea typeface="+mn-ea"/>
                <a:cs typeface="Cambria"/>
              </a:rPr>
              <a:t>the</a:t>
            </a:r>
            <a:r>
              <a:rPr kumimoji="0" sz="1800" b="1" i="0" u="none" strike="noStrike" kern="1200" cap="none" spc="10" normalizeH="0" baseline="0" noProof="0" dirty="0">
                <a:ln>
                  <a:noFill/>
                </a:ln>
                <a:solidFill>
                  <a:srgbClr val="FF0000"/>
                </a:solidFill>
                <a:effectLst/>
                <a:uLnTx/>
                <a:uFillTx/>
                <a:latin typeface="Cambria"/>
                <a:ea typeface="+mn-ea"/>
                <a:cs typeface="Cambria"/>
              </a:rPr>
              <a:t> </a:t>
            </a:r>
            <a:r>
              <a:rPr kumimoji="0" sz="1800" b="1" i="0" u="none" strike="noStrike" kern="1200" cap="none" spc="-55" normalizeH="0" baseline="0" noProof="0" dirty="0">
                <a:ln>
                  <a:noFill/>
                </a:ln>
                <a:solidFill>
                  <a:srgbClr val="FF0000"/>
                </a:solidFill>
                <a:effectLst/>
                <a:uLnTx/>
                <a:uFillTx/>
                <a:latin typeface="Cambria"/>
                <a:ea typeface="+mn-ea"/>
                <a:cs typeface="Cambria"/>
              </a:rPr>
              <a:t>states</a:t>
            </a:r>
            <a:r>
              <a:rPr kumimoji="0" sz="1800" b="1" i="0" u="none" strike="noStrike" kern="1200" cap="none" spc="0" normalizeH="0" baseline="0" noProof="0" dirty="0">
                <a:ln>
                  <a:noFill/>
                </a:ln>
                <a:solidFill>
                  <a:srgbClr val="FF0000"/>
                </a:solidFill>
                <a:effectLst/>
                <a:uLnTx/>
                <a:uFillTx/>
                <a:latin typeface="Cambria"/>
                <a:ea typeface="+mn-ea"/>
                <a:cs typeface="Cambria"/>
              </a:rPr>
              <a:t> </a:t>
            </a:r>
            <a:r>
              <a:rPr kumimoji="0" sz="1800" b="1" i="0" u="none" strike="noStrike" kern="1200" cap="none" spc="-35" normalizeH="0" baseline="0" noProof="0" dirty="0">
                <a:ln>
                  <a:noFill/>
                </a:ln>
                <a:solidFill>
                  <a:srgbClr val="FF0000"/>
                </a:solidFill>
                <a:effectLst/>
                <a:uLnTx/>
                <a:uFillTx/>
                <a:latin typeface="Cambria"/>
                <a:ea typeface="+mn-ea"/>
                <a:cs typeface="Cambria"/>
              </a:rPr>
              <a:t>have</a:t>
            </a:r>
            <a:r>
              <a:rPr kumimoji="0" sz="1800" b="1" i="0" u="none" strike="noStrike" kern="1200" cap="none" spc="5" normalizeH="0" baseline="0" noProof="0" dirty="0">
                <a:ln>
                  <a:noFill/>
                </a:ln>
                <a:solidFill>
                  <a:srgbClr val="FF0000"/>
                </a:solidFill>
                <a:effectLst/>
                <a:uLnTx/>
                <a:uFillTx/>
                <a:latin typeface="Cambria"/>
                <a:ea typeface="+mn-ea"/>
                <a:cs typeface="Cambria"/>
              </a:rPr>
              <a:t> </a:t>
            </a:r>
            <a:r>
              <a:rPr kumimoji="0" sz="1800" b="1" i="0" u="none" strike="noStrike" kern="1200" cap="none" spc="-25" normalizeH="0" baseline="0" noProof="0" dirty="0">
                <a:ln>
                  <a:noFill/>
                </a:ln>
                <a:solidFill>
                  <a:srgbClr val="FF0000"/>
                </a:solidFill>
                <a:effectLst/>
                <a:uLnTx/>
                <a:uFillTx/>
                <a:latin typeface="Cambria"/>
                <a:ea typeface="+mn-ea"/>
                <a:cs typeface="Cambria"/>
              </a:rPr>
              <a:t>a</a:t>
            </a:r>
            <a:r>
              <a:rPr kumimoji="0" sz="1800" b="1" i="0" u="none" strike="noStrike" kern="1200" cap="none" spc="35" normalizeH="0" baseline="0" noProof="0" dirty="0">
                <a:ln>
                  <a:noFill/>
                </a:ln>
                <a:solidFill>
                  <a:srgbClr val="FF0000"/>
                </a:solidFill>
                <a:effectLst/>
                <a:uLnTx/>
                <a:uFillTx/>
                <a:latin typeface="Cambria"/>
                <a:ea typeface="+mn-ea"/>
                <a:cs typeface="Cambria"/>
              </a:rPr>
              <a:t> </a:t>
            </a:r>
            <a:r>
              <a:rPr kumimoji="0" sz="1800" b="1" i="0" u="none" strike="noStrike" kern="1200" cap="none" spc="-25" normalizeH="0" baseline="0" noProof="0" dirty="0">
                <a:ln>
                  <a:noFill/>
                </a:ln>
                <a:solidFill>
                  <a:srgbClr val="FF0000"/>
                </a:solidFill>
                <a:effectLst/>
                <a:uLnTx/>
                <a:uFillTx/>
                <a:latin typeface="Cambria"/>
                <a:ea typeface="+mn-ea"/>
                <a:cs typeface="Cambria"/>
              </a:rPr>
              <a:t>role</a:t>
            </a:r>
            <a:r>
              <a:rPr kumimoji="0" sz="1800" b="1" i="0" u="none" strike="noStrike" kern="1200" cap="none" spc="5" normalizeH="0" baseline="0" noProof="0" dirty="0">
                <a:ln>
                  <a:noFill/>
                </a:ln>
                <a:solidFill>
                  <a:srgbClr val="FF0000"/>
                </a:solidFill>
                <a:effectLst/>
                <a:uLnTx/>
                <a:uFillTx/>
                <a:latin typeface="Cambria"/>
                <a:ea typeface="+mn-ea"/>
                <a:cs typeface="Cambria"/>
              </a:rPr>
              <a:t> </a:t>
            </a:r>
            <a:r>
              <a:rPr kumimoji="0" sz="1800" b="1" i="0" u="none" strike="noStrike" kern="1200" cap="none" spc="-10" normalizeH="0" baseline="0" noProof="0" dirty="0">
                <a:ln>
                  <a:noFill/>
                </a:ln>
                <a:solidFill>
                  <a:srgbClr val="FF0000"/>
                </a:solidFill>
                <a:effectLst/>
                <a:uLnTx/>
                <a:uFillTx/>
                <a:latin typeface="Cambria"/>
                <a:ea typeface="+mn-ea"/>
                <a:cs typeface="Cambria"/>
              </a:rPr>
              <a:t>in</a:t>
            </a:r>
            <a:r>
              <a:rPr kumimoji="0" sz="1800" b="1" i="0" u="none" strike="noStrike" kern="1200" cap="none" spc="15" normalizeH="0" baseline="0" noProof="0" dirty="0">
                <a:ln>
                  <a:noFill/>
                </a:ln>
                <a:solidFill>
                  <a:srgbClr val="FF0000"/>
                </a:solidFill>
                <a:effectLst/>
                <a:uLnTx/>
                <a:uFillTx/>
                <a:latin typeface="Cambria"/>
                <a:ea typeface="+mn-ea"/>
                <a:cs typeface="Cambria"/>
              </a:rPr>
              <a:t> </a:t>
            </a:r>
            <a:r>
              <a:rPr kumimoji="0" sz="1800" b="1" i="0" u="none" strike="noStrike" kern="1200" cap="none" spc="-35" normalizeH="0" baseline="0" noProof="0" dirty="0">
                <a:ln>
                  <a:noFill/>
                </a:ln>
                <a:solidFill>
                  <a:srgbClr val="FF0000"/>
                </a:solidFill>
                <a:effectLst/>
                <a:uLnTx/>
                <a:uFillTx/>
                <a:latin typeface="Cambria"/>
                <a:ea typeface="+mn-ea"/>
                <a:cs typeface="Cambria"/>
              </a:rPr>
              <a:t>selecting</a:t>
            </a:r>
            <a:r>
              <a:rPr kumimoji="0" sz="1800" b="1" i="0" u="none" strike="noStrike" kern="1200" cap="none" spc="0" normalizeH="0" baseline="0" noProof="0" dirty="0">
                <a:ln>
                  <a:noFill/>
                </a:ln>
                <a:solidFill>
                  <a:srgbClr val="FF0000"/>
                </a:solidFill>
                <a:effectLst/>
                <a:uLnTx/>
                <a:uFillTx/>
                <a:latin typeface="Cambria"/>
                <a:ea typeface="+mn-ea"/>
                <a:cs typeface="Cambria"/>
              </a:rPr>
              <a:t> </a:t>
            </a:r>
            <a:r>
              <a:rPr kumimoji="0" sz="1800" b="1" i="0" u="none" strike="noStrike" kern="1200" cap="none" spc="-40" normalizeH="0" baseline="0" noProof="0" dirty="0">
                <a:ln>
                  <a:noFill/>
                </a:ln>
                <a:solidFill>
                  <a:srgbClr val="FF0000"/>
                </a:solidFill>
                <a:effectLst/>
                <a:uLnTx/>
                <a:uFillTx/>
                <a:latin typeface="Cambria"/>
                <a:ea typeface="+mn-ea"/>
                <a:cs typeface="Cambria"/>
              </a:rPr>
              <a:t>the</a:t>
            </a:r>
            <a:r>
              <a:rPr kumimoji="0" sz="1800" b="1" i="0" u="none" strike="noStrike" kern="1200" cap="none" spc="30" normalizeH="0" baseline="0" noProof="0" dirty="0">
                <a:ln>
                  <a:noFill/>
                </a:ln>
                <a:solidFill>
                  <a:srgbClr val="FF0000"/>
                </a:solidFill>
                <a:effectLst/>
                <a:uLnTx/>
                <a:uFillTx/>
                <a:latin typeface="Cambria"/>
                <a:ea typeface="+mn-ea"/>
                <a:cs typeface="Cambria"/>
              </a:rPr>
              <a:t> </a:t>
            </a:r>
            <a:r>
              <a:rPr kumimoji="0" sz="1800" b="1" i="0" u="none" strike="noStrike" kern="1200" cap="none" spc="-40" normalizeH="0" baseline="0" noProof="0" dirty="0">
                <a:ln>
                  <a:noFill/>
                </a:ln>
                <a:solidFill>
                  <a:srgbClr val="FF0000"/>
                </a:solidFill>
                <a:effectLst/>
                <a:uLnTx/>
                <a:uFillTx/>
                <a:latin typeface="Cambria"/>
                <a:ea typeface="+mn-ea"/>
                <a:cs typeface="Cambria"/>
              </a:rPr>
              <a:t>president</a:t>
            </a:r>
            <a:endParaRPr kumimoji="0" lang="en-US" sz="1800" b="1" i="0" u="none" strike="noStrike" kern="1200" cap="none" spc="-40" normalizeH="0" baseline="0" noProof="0" dirty="0">
              <a:ln>
                <a:noFill/>
              </a:ln>
              <a:solidFill>
                <a:srgbClr val="FF0000"/>
              </a:solidFill>
              <a:effectLst/>
              <a:uLnTx/>
              <a:uFillTx/>
              <a:latin typeface="Cambria"/>
              <a:ea typeface="+mn-ea"/>
              <a:cs typeface="Cambria"/>
            </a:endParaRPr>
          </a:p>
        </p:txBody>
      </p:sp>
      <p:sp>
        <p:nvSpPr>
          <p:cNvPr id="9" name="object 9"/>
          <p:cNvSpPr txBox="1"/>
          <p:nvPr/>
        </p:nvSpPr>
        <p:spPr>
          <a:xfrm>
            <a:off x="2004822" y="3850335"/>
            <a:ext cx="7028180" cy="1202055"/>
          </a:xfrm>
          <a:prstGeom prst="rect">
            <a:avLst/>
          </a:prstGeom>
        </p:spPr>
        <p:txBody>
          <a:bodyPr vert="horz" wrap="square" lIns="0" tIns="13335" rIns="0" bIns="0" rtlCol="0">
            <a:spAutoFit/>
          </a:bodyPr>
          <a:lstStyle/>
          <a:p>
            <a:pPr marL="182880" marR="0" lvl="0" indent="-170815" algn="l" defTabSz="914400" rtl="0" eaLnBrk="1" fontAlgn="auto" latinLnBrk="0" hangingPunct="1">
              <a:lnSpc>
                <a:spcPts val="1595"/>
              </a:lnSpc>
              <a:spcBef>
                <a:spcPts val="105"/>
              </a:spcBef>
              <a:spcAft>
                <a:spcPts val="0"/>
              </a:spcAft>
              <a:buClrTx/>
              <a:buSzTx/>
              <a:buFont typeface="Arial"/>
              <a:buChar char="•"/>
              <a:tabLst>
                <a:tab pos="183515" algn="l"/>
              </a:tabLst>
              <a:defRPr/>
            </a:pPr>
            <a:r>
              <a:rPr kumimoji="0" sz="1400" b="0" i="0" u="none" strike="noStrike" kern="1200" cap="none" spc="-40" normalizeH="0" baseline="0" noProof="0" dirty="0">
                <a:ln>
                  <a:noFill/>
                </a:ln>
                <a:solidFill>
                  <a:srgbClr val="FFFFFF"/>
                </a:solidFill>
                <a:effectLst/>
                <a:uLnTx/>
                <a:uFillTx/>
                <a:latin typeface="Cambria"/>
                <a:ea typeface="+mn-ea"/>
                <a:cs typeface="Cambria"/>
              </a:rPr>
              <a:t>The</a:t>
            </a:r>
            <a:r>
              <a:rPr kumimoji="0" sz="1400" b="0" i="0" u="none" strike="noStrike" kern="1200" cap="none" spc="5" normalizeH="0" baseline="0" noProof="0" dirty="0">
                <a:ln>
                  <a:noFill/>
                </a:ln>
                <a:solidFill>
                  <a:srgbClr val="FFFFFF"/>
                </a:solidFill>
                <a:effectLst/>
                <a:uLnTx/>
                <a:uFillTx/>
                <a:latin typeface="Cambria"/>
                <a:ea typeface="+mn-ea"/>
                <a:cs typeface="Cambria"/>
              </a:rPr>
              <a:t> </a:t>
            </a:r>
            <a:r>
              <a:rPr kumimoji="0" sz="1400" b="0" i="0" u="none" strike="noStrike" kern="1200" cap="none" spc="-35" normalizeH="0" baseline="0" noProof="0" dirty="0">
                <a:ln>
                  <a:noFill/>
                </a:ln>
                <a:solidFill>
                  <a:srgbClr val="FFFFFF"/>
                </a:solidFill>
                <a:effectLst/>
                <a:uLnTx/>
                <a:uFillTx/>
                <a:latin typeface="Cambria"/>
                <a:ea typeface="+mn-ea"/>
                <a:cs typeface="Cambria"/>
              </a:rPr>
              <a:t>idea</a:t>
            </a:r>
            <a:r>
              <a:rPr kumimoji="0" sz="1400" b="0" i="0" u="none" strike="noStrike" kern="1200" cap="none" spc="5" normalizeH="0" baseline="0" noProof="0" dirty="0">
                <a:ln>
                  <a:noFill/>
                </a:ln>
                <a:solidFill>
                  <a:srgbClr val="FFFFFF"/>
                </a:solidFill>
                <a:effectLst/>
                <a:uLnTx/>
                <a:uFillTx/>
                <a:latin typeface="Cambria"/>
                <a:ea typeface="+mn-ea"/>
                <a:cs typeface="Cambria"/>
              </a:rPr>
              <a:t> </a:t>
            </a:r>
            <a:r>
              <a:rPr kumimoji="0" sz="1400" b="0" i="0" u="none" strike="noStrike" kern="1200" cap="none" spc="-25" normalizeH="0" baseline="0" noProof="0" dirty="0">
                <a:ln>
                  <a:noFill/>
                </a:ln>
                <a:solidFill>
                  <a:srgbClr val="FFFFFF"/>
                </a:solidFill>
                <a:effectLst/>
                <a:uLnTx/>
                <a:uFillTx/>
                <a:latin typeface="Cambria"/>
                <a:ea typeface="+mn-ea"/>
                <a:cs typeface="Cambria"/>
              </a:rPr>
              <a:t>for</a:t>
            </a:r>
            <a:r>
              <a:rPr kumimoji="0" sz="1400" b="0" i="0" u="none" strike="noStrike" kern="1200" cap="none" spc="15" normalizeH="0" baseline="0" noProof="0" dirty="0">
                <a:ln>
                  <a:noFill/>
                </a:ln>
                <a:solidFill>
                  <a:srgbClr val="FFFFFF"/>
                </a:solidFill>
                <a:effectLst/>
                <a:uLnTx/>
                <a:uFillTx/>
                <a:latin typeface="Cambria"/>
                <a:ea typeface="+mn-ea"/>
                <a:cs typeface="Cambria"/>
              </a:rPr>
              <a:t> </a:t>
            </a:r>
            <a:r>
              <a:rPr kumimoji="0" sz="1400" b="0" i="0" u="none" strike="noStrike" kern="1200" cap="none" spc="-10" normalizeH="0" baseline="0" noProof="0" dirty="0">
                <a:ln>
                  <a:noFill/>
                </a:ln>
                <a:solidFill>
                  <a:srgbClr val="FFFFFF"/>
                </a:solidFill>
                <a:effectLst/>
                <a:uLnTx/>
                <a:uFillTx/>
                <a:latin typeface="Cambria"/>
                <a:ea typeface="+mn-ea"/>
                <a:cs typeface="Cambria"/>
              </a:rPr>
              <a:t>an</a:t>
            </a:r>
            <a:r>
              <a:rPr kumimoji="0" sz="1400" b="0" i="0" u="none" strike="noStrike" kern="1200" cap="none" spc="30" normalizeH="0" baseline="0" noProof="0" dirty="0">
                <a:ln>
                  <a:noFill/>
                </a:ln>
                <a:solidFill>
                  <a:srgbClr val="FFFFFF"/>
                </a:solidFill>
                <a:effectLst/>
                <a:uLnTx/>
                <a:uFillTx/>
                <a:latin typeface="Cambria"/>
                <a:ea typeface="+mn-ea"/>
                <a:cs typeface="Cambria"/>
              </a:rPr>
              <a:t> </a:t>
            </a:r>
            <a:r>
              <a:rPr kumimoji="0" sz="1400" b="0" i="0" u="none" strike="noStrike" kern="1200" cap="none" spc="-20" normalizeH="0" baseline="0" noProof="0" dirty="0">
                <a:ln>
                  <a:noFill/>
                </a:ln>
                <a:solidFill>
                  <a:srgbClr val="FFFFFF"/>
                </a:solidFill>
                <a:effectLst/>
                <a:uLnTx/>
                <a:uFillTx/>
                <a:latin typeface="Cambria"/>
                <a:ea typeface="+mn-ea"/>
                <a:cs typeface="Cambria"/>
              </a:rPr>
              <a:t>“electoral</a:t>
            </a:r>
            <a:r>
              <a:rPr kumimoji="0" sz="1400" b="0" i="0" u="none" strike="noStrike" kern="1200" cap="none" spc="10" normalizeH="0" baseline="0" noProof="0" dirty="0">
                <a:ln>
                  <a:noFill/>
                </a:ln>
                <a:solidFill>
                  <a:srgbClr val="FFFFFF"/>
                </a:solidFill>
                <a:effectLst/>
                <a:uLnTx/>
                <a:uFillTx/>
                <a:latin typeface="Cambria"/>
                <a:ea typeface="+mn-ea"/>
                <a:cs typeface="Cambria"/>
              </a:rPr>
              <a:t> </a:t>
            </a:r>
            <a:r>
              <a:rPr kumimoji="0" sz="1400" b="0" i="0" u="none" strike="noStrike" kern="1200" cap="none" spc="-20" normalizeH="0" baseline="0" noProof="0" dirty="0">
                <a:ln>
                  <a:noFill/>
                </a:ln>
                <a:solidFill>
                  <a:srgbClr val="FFFFFF"/>
                </a:solidFill>
                <a:effectLst/>
                <a:uLnTx/>
                <a:uFillTx/>
                <a:latin typeface="Cambria"/>
                <a:ea typeface="+mn-ea"/>
                <a:cs typeface="Cambria"/>
              </a:rPr>
              <a:t>college”</a:t>
            </a:r>
            <a:r>
              <a:rPr kumimoji="0" sz="1400" b="0" i="0" u="none" strike="noStrike" kern="1200" cap="none" spc="10" normalizeH="0" baseline="0" noProof="0" dirty="0">
                <a:ln>
                  <a:noFill/>
                </a:ln>
                <a:solidFill>
                  <a:srgbClr val="FFFFFF"/>
                </a:solidFill>
                <a:effectLst/>
                <a:uLnTx/>
                <a:uFillTx/>
                <a:latin typeface="Cambria"/>
                <a:ea typeface="+mn-ea"/>
                <a:cs typeface="Cambria"/>
              </a:rPr>
              <a:t> </a:t>
            </a:r>
            <a:r>
              <a:rPr kumimoji="0" sz="1400" b="0" i="0" u="none" strike="noStrike" kern="1200" cap="none" spc="-50" normalizeH="0" baseline="0" noProof="0" dirty="0">
                <a:ln>
                  <a:noFill/>
                </a:ln>
                <a:solidFill>
                  <a:srgbClr val="FFFFFF"/>
                </a:solidFill>
                <a:effectLst/>
                <a:uLnTx/>
                <a:uFillTx/>
                <a:latin typeface="Cambria"/>
                <a:ea typeface="+mn-ea"/>
                <a:cs typeface="Cambria"/>
              </a:rPr>
              <a:t>was</a:t>
            </a:r>
            <a:r>
              <a:rPr kumimoji="0" sz="1400" b="0" i="0" u="none" strike="noStrike" kern="1200" cap="none" spc="20" normalizeH="0" baseline="0" noProof="0" dirty="0">
                <a:ln>
                  <a:noFill/>
                </a:ln>
                <a:solidFill>
                  <a:srgbClr val="FFFFFF"/>
                </a:solidFill>
                <a:effectLst/>
                <a:uLnTx/>
                <a:uFillTx/>
                <a:latin typeface="Cambria"/>
                <a:ea typeface="+mn-ea"/>
                <a:cs typeface="Cambria"/>
              </a:rPr>
              <a:t> </a:t>
            </a:r>
            <a:r>
              <a:rPr kumimoji="0" sz="1400" b="0" i="0" u="none" strike="noStrike" kern="1200" cap="none" spc="-40" normalizeH="0" baseline="0" noProof="0" dirty="0">
                <a:ln>
                  <a:noFill/>
                </a:ln>
                <a:solidFill>
                  <a:srgbClr val="FFFFFF"/>
                </a:solidFill>
                <a:effectLst/>
                <a:uLnTx/>
                <a:uFillTx/>
                <a:latin typeface="Cambria"/>
                <a:ea typeface="+mn-ea"/>
                <a:cs typeface="Cambria"/>
              </a:rPr>
              <a:t>taken</a:t>
            </a:r>
            <a:r>
              <a:rPr kumimoji="0" sz="1400" b="0" i="0" u="none" strike="noStrike" kern="1200" cap="none" spc="10" normalizeH="0" baseline="0" noProof="0" dirty="0">
                <a:ln>
                  <a:noFill/>
                </a:ln>
                <a:solidFill>
                  <a:srgbClr val="FFFFFF"/>
                </a:solidFill>
                <a:effectLst/>
                <a:uLnTx/>
                <a:uFillTx/>
                <a:latin typeface="Cambria"/>
                <a:ea typeface="+mn-ea"/>
                <a:cs typeface="Cambria"/>
              </a:rPr>
              <a:t> </a:t>
            </a:r>
            <a:r>
              <a:rPr kumimoji="0" sz="1400" b="0" i="0" u="none" strike="noStrike" kern="1200" cap="none" spc="-20" normalizeH="0" baseline="0" noProof="0" dirty="0">
                <a:ln>
                  <a:noFill/>
                </a:ln>
                <a:solidFill>
                  <a:srgbClr val="FFFFFF"/>
                </a:solidFill>
                <a:effectLst/>
                <a:uLnTx/>
                <a:uFillTx/>
                <a:latin typeface="Cambria"/>
                <a:ea typeface="+mn-ea"/>
                <a:cs typeface="Cambria"/>
              </a:rPr>
              <a:t>from</a:t>
            </a:r>
            <a:r>
              <a:rPr kumimoji="0" sz="1400" b="0" i="0" u="none" strike="noStrike" kern="1200" cap="none" spc="10" normalizeH="0" baseline="0" noProof="0" dirty="0">
                <a:ln>
                  <a:noFill/>
                </a:ln>
                <a:solidFill>
                  <a:srgbClr val="FFFFFF"/>
                </a:solidFill>
                <a:effectLst/>
                <a:uLnTx/>
                <a:uFillTx/>
                <a:latin typeface="Cambria"/>
                <a:ea typeface="+mn-ea"/>
                <a:cs typeface="Cambria"/>
              </a:rPr>
              <a:t> </a:t>
            </a:r>
            <a:r>
              <a:rPr kumimoji="0" sz="1400" b="0" i="0" u="none" strike="noStrike" kern="1200" cap="none" spc="-40" normalizeH="0" baseline="0" noProof="0" dirty="0">
                <a:ln>
                  <a:noFill/>
                </a:ln>
                <a:solidFill>
                  <a:srgbClr val="FFFFFF"/>
                </a:solidFill>
                <a:effectLst/>
                <a:uLnTx/>
                <a:uFillTx/>
                <a:latin typeface="Cambria"/>
                <a:ea typeface="+mn-ea"/>
                <a:cs typeface="Cambria"/>
              </a:rPr>
              <a:t>the</a:t>
            </a:r>
            <a:r>
              <a:rPr kumimoji="0" sz="1400" b="0" i="0" u="none" strike="noStrike" kern="1200" cap="none" spc="15" normalizeH="0" baseline="0" noProof="0" dirty="0">
                <a:ln>
                  <a:noFill/>
                </a:ln>
                <a:solidFill>
                  <a:srgbClr val="FFFFFF"/>
                </a:solidFill>
                <a:effectLst/>
                <a:uLnTx/>
                <a:uFillTx/>
                <a:latin typeface="Cambria"/>
                <a:ea typeface="+mn-ea"/>
                <a:cs typeface="Cambria"/>
              </a:rPr>
              <a:t> </a:t>
            </a:r>
            <a:r>
              <a:rPr kumimoji="0" sz="1400" b="0" i="0" u="none" strike="noStrike" kern="1200" cap="none" spc="-10" normalizeH="0" baseline="0" noProof="0" dirty="0">
                <a:ln>
                  <a:noFill/>
                </a:ln>
                <a:solidFill>
                  <a:srgbClr val="FFFFFF"/>
                </a:solidFill>
                <a:effectLst/>
                <a:uLnTx/>
                <a:uFillTx/>
                <a:latin typeface="Cambria"/>
                <a:ea typeface="+mn-ea"/>
                <a:cs typeface="Cambria"/>
              </a:rPr>
              <a:t>Catholic</a:t>
            </a:r>
            <a:r>
              <a:rPr kumimoji="0" sz="1400" b="0" i="0" u="none" strike="noStrike" kern="1200" cap="none" spc="0" normalizeH="0" baseline="0" noProof="0" dirty="0">
                <a:ln>
                  <a:noFill/>
                </a:ln>
                <a:solidFill>
                  <a:srgbClr val="FFFFFF"/>
                </a:solidFill>
                <a:effectLst/>
                <a:uLnTx/>
                <a:uFillTx/>
                <a:latin typeface="Cambria"/>
                <a:ea typeface="+mn-ea"/>
                <a:cs typeface="Cambria"/>
              </a:rPr>
              <a:t> </a:t>
            </a:r>
            <a:r>
              <a:rPr kumimoji="0" sz="1400" b="0" i="0" u="none" strike="noStrike" kern="1200" cap="none" spc="5" normalizeH="0" baseline="0" noProof="0" dirty="0">
                <a:ln>
                  <a:noFill/>
                </a:ln>
                <a:solidFill>
                  <a:srgbClr val="FFFFFF"/>
                </a:solidFill>
                <a:effectLst/>
                <a:uLnTx/>
                <a:uFillTx/>
                <a:latin typeface="Cambria"/>
                <a:ea typeface="+mn-ea"/>
                <a:cs typeface="Cambria"/>
              </a:rPr>
              <a:t>Church</a:t>
            </a:r>
            <a:r>
              <a:rPr kumimoji="0" sz="1400" b="0" i="0" u="none" strike="noStrike" kern="1200" cap="none" spc="15" normalizeH="0" baseline="0" noProof="0" dirty="0">
                <a:ln>
                  <a:noFill/>
                </a:ln>
                <a:solidFill>
                  <a:srgbClr val="FFFFFF"/>
                </a:solidFill>
                <a:effectLst/>
                <a:uLnTx/>
                <a:uFillTx/>
                <a:latin typeface="Cambria"/>
                <a:ea typeface="+mn-ea"/>
                <a:cs typeface="Cambria"/>
              </a:rPr>
              <a:t> </a:t>
            </a:r>
            <a:r>
              <a:rPr kumimoji="0" sz="1400" b="0" i="0" u="none" strike="noStrike" kern="1200" cap="none" spc="-20" normalizeH="0" baseline="0" noProof="0" dirty="0">
                <a:ln>
                  <a:noFill/>
                </a:ln>
                <a:solidFill>
                  <a:srgbClr val="FFFFFF"/>
                </a:solidFill>
                <a:effectLst/>
                <a:uLnTx/>
                <a:uFillTx/>
                <a:latin typeface="Cambria"/>
                <a:ea typeface="+mn-ea"/>
                <a:cs typeface="Cambria"/>
              </a:rPr>
              <a:t>and</a:t>
            </a:r>
            <a:r>
              <a:rPr kumimoji="0" sz="1400" b="0" i="0" u="none" strike="noStrike" kern="1200" cap="none" spc="20" normalizeH="0" baseline="0" noProof="0" dirty="0">
                <a:ln>
                  <a:noFill/>
                </a:ln>
                <a:solidFill>
                  <a:srgbClr val="FFFFFF"/>
                </a:solidFill>
                <a:effectLst/>
                <a:uLnTx/>
                <a:uFillTx/>
                <a:latin typeface="Cambria"/>
                <a:ea typeface="+mn-ea"/>
                <a:cs typeface="Cambria"/>
              </a:rPr>
              <a:t> </a:t>
            </a:r>
            <a:r>
              <a:rPr kumimoji="0" sz="1400" b="0" i="0" u="none" strike="noStrike" kern="1200" cap="none" spc="-40" normalizeH="0" baseline="0" noProof="0" dirty="0">
                <a:ln>
                  <a:noFill/>
                </a:ln>
                <a:solidFill>
                  <a:srgbClr val="FFFFFF"/>
                </a:solidFill>
                <a:effectLst/>
                <a:uLnTx/>
                <a:uFillTx/>
                <a:latin typeface="Cambria"/>
                <a:ea typeface="+mn-ea"/>
                <a:cs typeface="Cambria"/>
              </a:rPr>
              <a:t>the</a:t>
            </a:r>
            <a:r>
              <a:rPr kumimoji="0" sz="1400" b="0" i="0" u="none" strike="noStrike" kern="1200" cap="none" spc="20" normalizeH="0" baseline="0" noProof="0" dirty="0">
                <a:ln>
                  <a:noFill/>
                </a:ln>
                <a:solidFill>
                  <a:srgbClr val="FFFFFF"/>
                </a:solidFill>
                <a:effectLst/>
                <a:uLnTx/>
                <a:uFillTx/>
                <a:latin typeface="Cambria"/>
                <a:ea typeface="+mn-ea"/>
                <a:cs typeface="Cambria"/>
              </a:rPr>
              <a:t> </a:t>
            </a:r>
            <a:r>
              <a:rPr kumimoji="0" sz="1400" b="0" i="0" u="none" strike="noStrike" kern="1200" cap="none" spc="-40" normalizeH="0" baseline="0" noProof="0" dirty="0">
                <a:ln>
                  <a:noFill/>
                </a:ln>
                <a:solidFill>
                  <a:srgbClr val="FFFFFF"/>
                </a:solidFill>
                <a:effectLst/>
                <a:uLnTx/>
                <a:uFillTx/>
                <a:latin typeface="Cambria"/>
                <a:ea typeface="+mn-ea"/>
                <a:cs typeface="Cambria"/>
              </a:rPr>
              <a:t>selection</a:t>
            </a:r>
            <a:r>
              <a:rPr kumimoji="0" sz="1400" b="0" i="0" u="none" strike="noStrike" kern="1200" cap="none" spc="10" normalizeH="0" baseline="0" noProof="0" dirty="0">
                <a:ln>
                  <a:noFill/>
                </a:ln>
                <a:solidFill>
                  <a:srgbClr val="FFFFFF"/>
                </a:solidFill>
                <a:effectLst/>
                <a:uLnTx/>
                <a:uFillTx/>
                <a:latin typeface="Cambria"/>
                <a:ea typeface="+mn-ea"/>
                <a:cs typeface="Cambria"/>
              </a:rPr>
              <a:t> </a:t>
            </a:r>
            <a:r>
              <a:rPr kumimoji="0" sz="1400" b="0" i="0" u="none" strike="noStrike" kern="1200" cap="none" spc="-20" normalizeH="0" baseline="0" noProof="0" dirty="0">
                <a:ln>
                  <a:noFill/>
                </a:ln>
                <a:solidFill>
                  <a:srgbClr val="FFFFFF"/>
                </a:solidFill>
                <a:effectLst/>
                <a:uLnTx/>
                <a:uFillTx/>
                <a:latin typeface="Cambria"/>
                <a:ea typeface="+mn-ea"/>
                <a:cs typeface="Cambria"/>
              </a:rPr>
              <a:t>of</a:t>
            </a:r>
            <a:endParaRPr kumimoji="0" sz="1400" b="0" i="0" u="none" strike="noStrike" kern="1200" cap="none" spc="0" normalizeH="0" baseline="0" noProof="0">
              <a:ln>
                <a:noFill/>
              </a:ln>
              <a:solidFill>
                <a:prstClr val="black"/>
              </a:solidFill>
              <a:effectLst/>
              <a:uLnTx/>
              <a:uFillTx/>
              <a:latin typeface="Cambria"/>
              <a:ea typeface="+mn-ea"/>
              <a:cs typeface="Cambria"/>
            </a:endParaRPr>
          </a:p>
          <a:p>
            <a:pPr marL="182880" marR="0" lvl="0" indent="0" algn="l" defTabSz="914400" rtl="0" eaLnBrk="1" fontAlgn="auto" latinLnBrk="0" hangingPunct="1">
              <a:lnSpc>
                <a:spcPts val="1595"/>
              </a:lnSpc>
              <a:spcBef>
                <a:spcPts val="0"/>
              </a:spcBef>
              <a:spcAft>
                <a:spcPts val="0"/>
              </a:spcAft>
              <a:buClrTx/>
              <a:buSzTx/>
              <a:buFontTx/>
              <a:buNone/>
              <a:tabLst/>
              <a:defRPr/>
            </a:pPr>
            <a:r>
              <a:rPr kumimoji="0" sz="1400" b="0" i="0" u="none" strike="noStrike" kern="1200" cap="none" spc="-40" normalizeH="0" baseline="0" noProof="0" dirty="0">
                <a:ln>
                  <a:noFill/>
                </a:ln>
                <a:solidFill>
                  <a:srgbClr val="FFFFFF"/>
                </a:solidFill>
                <a:effectLst/>
                <a:uLnTx/>
                <a:uFillTx/>
                <a:latin typeface="Cambria"/>
                <a:ea typeface="+mn-ea"/>
                <a:cs typeface="Cambria"/>
              </a:rPr>
              <a:t>the</a:t>
            </a:r>
            <a:r>
              <a:rPr kumimoji="0" sz="1400" b="0" i="0" u="none" strike="noStrike" kern="1200" cap="none" spc="10" normalizeH="0" baseline="0" noProof="0" dirty="0">
                <a:ln>
                  <a:noFill/>
                </a:ln>
                <a:solidFill>
                  <a:srgbClr val="FFFFFF"/>
                </a:solidFill>
                <a:effectLst/>
                <a:uLnTx/>
                <a:uFillTx/>
                <a:latin typeface="Cambria"/>
                <a:ea typeface="+mn-ea"/>
                <a:cs typeface="Cambria"/>
              </a:rPr>
              <a:t> </a:t>
            </a:r>
            <a:r>
              <a:rPr kumimoji="0" sz="1400" b="0" i="0" u="none" strike="noStrike" kern="1200" cap="none" spc="-50" normalizeH="0" baseline="0" noProof="0" dirty="0">
                <a:ln>
                  <a:noFill/>
                </a:ln>
                <a:solidFill>
                  <a:srgbClr val="FFFFFF"/>
                </a:solidFill>
                <a:effectLst/>
                <a:uLnTx/>
                <a:uFillTx/>
                <a:latin typeface="Cambria"/>
                <a:ea typeface="+mn-ea"/>
                <a:cs typeface="Cambria"/>
              </a:rPr>
              <a:t>Pope.</a:t>
            </a:r>
            <a:r>
              <a:rPr kumimoji="0" sz="1400" b="0" i="0" u="none" strike="noStrike" kern="1200" cap="none" spc="25" normalizeH="0" baseline="0" noProof="0" dirty="0">
                <a:ln>
                  <a:noFill/>
                </a:ln>
                <a:solidFill>
                  <a:srgbClr val="FFFFFF"/>
                </a:solidFill>
                <a:effectLst/>
                <a:uLnTx/>
                <a:uFillTx/>
                <a:latin typeface="Cambria"/>
                <a:ea typeface="+mn-ea"/>
                <a:cs typeface="Cambria"/>
              </a:rPr>
              <a:t> </a:t>
            </a:r>
            <a:r>
              <a:rPr kumimoji="0" sz="1400" b="0" i="0" u="sng" strike="noStrike" kern="1200" cap="none" spc="-20" normalizeH="0" baseline="0" noProof="0" dirty="0">
                <a:ln>
                  <a:noFill/>
                </a:ln>
                <a:solidFill>
                  <a:srgbClr val="0000FF"/>
                </a:solidFill>
                <a:effectLst/>
                <a:uLnTx/>
                <a:uFill>
                  <a:solidFill>
                    <a:srgbClr val="0000FF"/>
                  </a:solidFill>
                </a:uFill>
                <a:latin typeface="Cambria"/>
                <a:ea typeface="+mn-ea"/>
                <a:cs typeface="Cambria"/>
                <a:hlinkClick r:id="rId2"/>
              </a:rPr>
              <a:t>In</a:t>
            </a:r>
            <a:r>
              <a:rPr kumimoji="0" sz="1400" b="0" i="0" u="sng" strike="noStrike" kern="1200" cap="none" spc="35" normalizeH="0" baseline="0" noProof="0" dirty="0">
                <a:ln>
                  <a:noFill/>
                </a:ln>
                <a:solidFill>
                  <a:srgbClr val="0000FF"/>
                </a:solidFill>
                <a:effectLst/>
                <a:uLnTx/>
                <a:uFill>
                  <a:solidFill>
                    <a:srgbClr val="0000FF"/>
                  </a:solidFill>
                </a:uFill>
                <a:latin typeface="Cambria"/>
                <a:ea typeface="+mn-ea"/>
                <a:cs typeface="Cambria"/>
                <a:hlinkClick r:id="rId2"/>
              </a:rPr>
              <a:t> </a:t>
            </a:r>
            <a:r>
              <a:rPr kumimoji="0" sz="1400" b="0" i="0" u="sng" strike="noStrike" kern="1200" cap="none" spc="-40" normalizeH="0" baseline="0" noProof="0" dirty="0">
                <a:ln>
                  <a:noFill/>
                </a:ln>
                <a:solidFill>
                  <a:srgbClr val="0000FF"/>
                </a:solidFill>
                <a:effectLst/>
                <a:uLnTx/>
                <a:uFill>
                  <a:solidFill>
                    <a:srgbClr val="0000FF"/>
                  </a:solidFill>
                </a:uFill>
                <a:latin typeface="Cambria"/>
                <a:ea typeface="+mn-ea"/>
                <a:cs typeface="Cambria"/>
                <a:hlinkClick r:id="rId2"/>
              </a:rPr>
              <a:t>the</a:t>
            </a:r>
            <a:r>
              <a:rPr kumimoji="0" sz="1400" b="0" i="0" u="sng" strike="noStrike" kern="1200" cap="none" spc="10" normalizeH="0" baseline="0" noProof="0" dirty="0">
                <a:ln>
                  <a:noFill/>
                </a:ln>
                <a:solidFill>
                  <a:srgbClr val="0000FF"/>
                </a:solidFill>
                <a:effectLst/>
                <a:uLnTx/>
                <a:uFill>
                  <a:solidFill>
                    <a:srgbClr val="0000FF"/>
                  </a:solidFill>
                </a:uFill>
                <a:latin typeface="Cambria"/>
                <a:ea typeface="+mn-ea"/>
                <a:cs typeface="Cambria"/>
                <a:hlinkClick r:id="rId2"/>
              </a:rPr>
              <a:t> </a:t>
            </a:r>
            <a:r>
              <a:rPr kumimoji="0" sz="1400" b="0" i="0" u="sng" strike="noStrike" kern="1200" cap="none" spc="-45" normalizeH="0" baseline="0" noProof="0" dirty="0">
                <a:ln>
                  <a:noFill/>
                </a:ln>
                <a:solidFill>
                  <a:srgbClr val="0000FF"/>
                </a:solidFill>
                <a:effectLst/>
                <a:uLnTx/>
                <a:uFill>
                  <a:solidFill>
                    <a:srgbClr val="0000FF"/>
                  </a:solidFill>
                </a:uFill>
                <a:latin typeface="Cambria"/>
                <a:ea typeface="+mn-ea"/>
                <a:cs typeface="Cambria"/>
                <a:hlinkClick r:id="rId2"/>
              </a:rPr>
              <a:t>Roman</a:t>
            </a:r>
            <a:r>
              <a:rPr kumimoji="0" sz="1400" b="0" i="0" u="sng" strike="noStrike" kern="1200" cap="none" spc="20" normalizeH="0" baseline="0" noProof="0" dirty="0">
                <a:ln>
                  <a:noFill/>
                </a:ln>
                <a:solidFill>
                  <a:srgbClr val="0000FF"/>
                </a:solidFill>
                <a:effectLst/>
                <a:uLnTx/>
                <a:uFill>
                  <a:solidFill>
                    <a:srgbClr val="0000FF"/>
                  </a:solidFill>
                </a:uFill>
                <a:latin typeface="Cambria"/>
                <a:ea typeface="+mn-ea"/>
                <a:cs typeface="Cambria"/>
                <a:hlinkClick r:id="rId2"/>
              </a:rPr>
              <a:t> </a:t>
            </a:r>
            <a:r>
              <a:rPr kumimoji="0" sz="1400" b="0" i="0" u="sng" strike="noStrike" kern="1200" cap="none" spc="-10" normalizeH="0" baseline="0" noProof="0" dirty="0">
                <a:ln>
                  <a:noFill/>
                </a:ln>
                <a:solidFill>
                  <a:srgbClr val="0000FF"/>
                </a:solidFill>
                <a:effectLst/>
                <a:uLnTx/>
                <a:uFill>
                  <a:solidFill>
                    <a:srgbClr val="0000FF"/>
                  </a:solidFill>
                </a:uFill>
                <a:latin typeface="Cambria"/>
                <a:ea typeface="+mn-ea"/>
                <a:cs typeface="Cambria"/>
                <a:hlinkClick r:id="rId2"/>
              </a:rPr>
              <a:t>Catholic</a:t>
            </a:r>
            <a:r>
              <a:rPr kumimoji="0" sz="1400" b="0" i="0" u="sng" strike="noStrike" kern="1200" cap="none" spc="10" normalizeH="0" baseline="0" noProof="0" dirty="0">
                <a:ln>
                  <a:noFill/>
                </a:ln>
                <a:solidFill>
                  <a:srgbClr val="0000FF"/>
                </a:solidFill>
                <a:effectLst/>
                <a:uLnTx/>
                <a:uFill>
                  <a:solidFill>
                    <a:srgbClr val="0000FF"/>
                  </a:solidFill>
                </a:uFill>
                <a:latin typeface="Cambria"/>
                <a:ea typeface="+mn-ea"/>
                <a:cs typeface="Cambria"/>
                <a:hlinkClick r:id="rId2"/>
              </a:rPr>
              <a:t> </a:t>
            </a:r>
            <a:r>
              <a:rPr kumimoji="0" sz="1400" b="0" i="0" u="sng" strike="noStrike" kern="1200" cap="none" spc="15" normalizeH="0" baseline="0" noProof="0" dirty="0">
                <a:ln>
                  <a:noFill/>
                </a:ln>
                <a:solidFill>
                  <a:srgbClr val="0000FF"/>
                </a:solidFill>
                <a:effectLst/>
                <a:uLnTx/>
                <a:uFill>
                  <a:solidFill>
                    <a:srgbClr val="0000FF"/>
                  </a:solidFill>
                </a:uFill>
                <a:latin typeface="Cambria"/>
                <a:ea typeface="+mn-ea"/>
                <a:cs typeface="Cambria"/>
                <a:hlinkClick r:id="rId2"/>
              </a:rPr>
              <a:t>Church, </a:t>
            </a:r>
            <a:r>
              <a:rPr kumimoji="0" sz="1400" b="0" i="0" u="sng" strike="noStrike" kern="1200" cap="none" spc="-40" normalizeH="0" baseline="0" noProof="0" dirty="0">
                <a:ln>
                  <a:noFill/>
                </a:ln>
                <a:solidFill>
                  <a:srgbClr val="0000FF"/>
                </a:solidFill>
                <a:effectLst/>
                <a:uLnTx/>
                <a:uFill>
                  <a:solidFill>
                    <a:srgbClr val="0000FF"/>
                  </a:solidFill>
                </a:uFill>
                <a:latin typeface="Cambria"/>
                <a:ea typeface="+mn-ea"/>
                <a:cs typeface="Cambria"/>
                <a:hlinkClick r:id="rId2"/>
              </a:rPr>
              <a:t>the</a:t>
            </a:r>
            <a:r>
              <a:rPr kumimoji="0" sz="1400" b="0" i="0" u="sng" strike="noStrike" kern="1200" cap="none" spc="20" normalizeH="0" baseline="0" noProof="0" dirty="0">
                <a:ln>
                  <a:noFill/>
                </a:ln>
                <a:solidFill>
                  <a:srgbClr val="0000FF"/>
                </a:solidFill>
                <a:effectLst/>
                <a:uLnTx/>
                <a:uFill>
                  <a:solidFill>
                    <a:srgbClr val="0000FF"/>
                  </a:solidFill>
                </a:uFill>
                <a:latin typeface="Cambria"/>
                <a:ea typeface="+mn-ea"/>
                <a:cs typeface="Cambria"/>
                <a:hlinkClick r:id="rId2"/>
              </a:rPr>
              <a:t> </a:t>
            </a:r>
            <a:r>
              <a:rPr kumimoji="0" sz="1400" b="0" i="0" u="sng" strike="noStrike" kern="1200" cap="none" spc="-25" normalizeH="0" baseline="0" noProof="0" dirty="0">
                <a:ln>
                  <a:noFill/>
                </a:ln>
                <a:solidFill>
                  <a:srgbClr val="0000FF"/>
                </a:solidFill>
                <a:effectLst/>
                <a:uLnTx/>
                <a:uFill>
                  <a:solidFill>
                    <a:srgbClr val="0000FF"/>
                  </a:solidFill>
                </a:uFill>
                <a:latin typeface="Cambria"/>
                <a:ea typeface="+mn-ea"/>
                <a:cs typeface="Cambria"/>
                <a:hlinkClick r:id="rId2"/>
              </a:rPr>
              <a:t>College</a:t>
            </a:r>
            <a:r>
              <a:rPr kumimoji="0" sz="1400" b="0" i="0" u="sng" strike="noStrike" kern="1200" cap="none" spc="0" normalizeH="0" baseline="0" noProof="0" dirty="0">
                <a:ln>
                  <a:noFill/>
                </a:ln>
                <a:solidFill>
                  <a:srgbClr val="0000FF"/>
                </a:solidFill>
                <a:effectLst/>
                <a:uLnTx/>
                <a:uFill>
                  <a:solidFill>
                    <a:srgbClr val="0000FF"/>
                  </a:solidFill>
                </a:uFill>
                <a:latin typeface="Cambria"/>
                <a:ea typeface="+mn-ea"/>
                <a:cs typeface="Cambria"/>
                <a:hlinkClick r:id="rId2"/>
              </a:rPr>
              <a:t> </a:t>
            </a:r>
            <a:r>
              <a:rPr kumimoji="0" sz="1400" b="0" i="0" u="sng" strike="noStrike" kern="1200" cap="none" spc="-20" normalizeH="0" baseline="0" noProof="0" dirty="0">
                <a:ln>
                  <a:noFill/>
                </a:ln>
                <a:solidFill>
                  <a:srgbClr val="0000FF"/>
                </a:solidFill>
                <a:effectLst/>
                <a:uLnTx/>
                <a:uFill>
                  <a:solidFill>
                    <a:srgbClr val="0000FF"/>
                  </a:solidFill>
                </a:uFill>
                <a:latin typeface="Cambria"/>
                <a:ea typeface="+mn-ea"/>
                <a:cs typeface="Cambria"/>
                <a:hlinkClick r:id="rId2"/>
              </a:rPr>
              <a:t>of</a:t>
            </a:r>
            <a:r>
              <a:rPr kumimoji="0" sz="1400" b="0" i="0" u="sng" strike="noStrike" kern="1200" cap="none" spc="155" normalizeH="0" baseline="0" noProof="0" dirty="0">
                <a:ln>
                  <a:noFill/>
                </a:ln>
                <a:solidFill>
                  <a:srgbClr val="0000FF"/>
                </a:solidFill>
                <a:effectLst/>
                <a:uLnTx/>
                <a:uFill>
                  <a:solidFill>
                    <a:srgbClr val="0000FF"/>
                  </a:solidFill>
                </a:uFill>
                <a:latin typeface="Cambria"/>
                <a:ea typeface="+mn-ea"/>
                <a:cs typeface="Cambria"/>
                <a:hlinkClick r:id="rId2"/>
              </a:rPr>
              <a:t> </a:t>
            </a:r>
            <a:r>
              <a:rPr kumimoji="0" sz="1400" b="0" i="0" u="sng" strike="noStrike" kern="1200" cap="none" spc="-15" normalizeH="0" baseline="0" noProof="0" dirty="0">
                <a:ln>
                  <a:noFill/>
                </a:ln>
                <a:solidFill>
                  <a:srgbClr val="0000FF"/>
                </a:solidFill>
                <a:effectLst/>
                <a:uLnTx/>
                <a:uFill>
                  <a:solidFill>
                    <a:srgbClr val="0000FF"/>
                  </a:solidFill>
                </a:uFill>
                <a:latin typeface="Cambria"/>
                <a:ea typeface="+mn-ea"/>
                <a:cs typeface="Cambria"/>
                <a:hlinkClick r:id="rId2"/>
              </a:rPr>
              <a:t>Cardinals</a:t>
            </a:r>
            <a:r>
              <a:rPr kumimoji="0" sz="1400" b="0" i="0" u="sng" strike="noStrike" kern="1200" cap="none" spc="5" normalizeH="0" baseline="0" noProof="0" dirty="0">
                <a:ln>
                  <a:noFill/>
                </a:ln>
                <a:solidFill>
                  <a:srgbClr val="0000FF"/>
                </a:solidFill>
                <a:effectLst/>
                <a:uLnTx/>
                <a:uFill>
                  <a:solidFill>
                    <a:srgbClr val="0000FF"/>
                  </a:solidFill>
                </a:uFill>
                <a:latin typeface="Cambria"/>
                <a:ea typeface="+mn-ea"/>
                <a:cs typeface="Cambria"/>
                <a:hlinkClick r:id="rId2"/>
              </a:rPr>
              <a:t> </a:t>
            </a:r>
            <a:r>
              <a:rPr kumimoji="0" sz="1400" b="0" i="0" u="sng" strike="noStrike" kern="1200" cap="none" spc="-55" normalizeH="0" baseline="0" noProof="0" dirty="0">
                <a:ln>
                  <a:noFill/>
                </a:ln>
                <a:solidFill>
                  <a:srgbClr val="0000FF"/>
                </a:solidFill>
                <a:effectLst/>
                <a:uLnTx/>
                <a:uFill>
                  <a:solidFill>
                    <a:srgbClr val="0000FF"/>
                  </a:solidFill>
                </a:uFill>
                <a:latin typeface="Cambria"/>
                <a:ea typeface="+mn-ea"/>
                <a:cs typeface="Cambria"/>
                <a:hlinkClick r:id="rId2"/>
              </a:rPr>
              <a:t>selects</a:t>
            </a:r>
            <a:r>
              <a:rPr kumimoji="0" sz="1400" b="0" i="0" u="sng" strike="noStrike" kern="1200" cap="none" spc="10" normalizeH="0" baseline="0" noProof="0" dirty="0">
                <a:ln>
                  <a:noFill/>
                </a:ln>
                <a:solidFill>
                  <a:srgbClr val="0000FF"/>
                </a:solidFill>
                <a:effectLst/>
                <a:uLnTx/>
                <a:uFill>
                  <a:solidFill>
                    <a:srgbClr val="0000FF"/>
                  </a:solidFill>
                </a:uFill>
                <a:latin typeface="Cambria"/>
                <a:ea typeface="+mn-ea"/>
                <a:cs typeface="Cambria"/>
                <a:hlinkClick r:id="rId2"/>
              </a:rPr>
              <a:t> </a:t>
            </a:r>
            <a:r>
              <a:rPr kumimoji="0" sz="1400" b="0" i="0" u="sng" strike="noStrike" kern="1200" cap="none" spc="-40" normalizeH="0" baseline="0" noProof="0" dirty="0">
                <a:ln>
                  <a:noFill/>
                </a:ln>
                <a:solidFill>
                  <a:srgbClr val="0000FF"/>
                </a:solidFill>
                <a:effectLst/>
                <a:uLnTx/>
                <a:uFill>
                  <a:solidFill>
                    <a:srgbClr val="0000FF"/>
                  </a:solidFill>
                </a:uFill>
                <a:latin typeface="Cambria"/>
                <a:ea typeface="+mn-ea"/>
                <a:cs typeface="Cambria"/>
                <a:hlinkClick r:id="rId2"/>
              </a:rPr>
              <a:t>the</a:t>
            </a:r>
            <a:r>
              <a:rPr kumimoji="0" sz="1400" b="0" i="0" u="sng" strike="noStrike" kern="1200" cap="none" spc="10" normalizeH="0" baseline="0" noProof="0" dirty="0">
                <a:ln>
                  <a:noFill/>
                </a:ln>
                <a:solidFill>
                  <a:srgbClr val="0000FF"/>
                </a:solidFill>
                <a:effectLst/>
                <a:uLnTx/>
                <a:uFill>
                  <a:solidFill>
                    <a:srgbClr val="0000FF"/>
                  </a:solidFill>
                </a:uFill>
                <a:latin typeface="Cambria"/>
                <a:ea typeface="+mn-ea"/>
                <a:cs typeface="Cambria"/>
                <a:hlinkClick r:id="rId2"/>
              </a:rPr>
              <a:t> </a:t>
            </a:r>
            <a:r>
              <a:rPr kumimoji="0" sz="1400" b="0" i="0" u="sng" strike="noStrike" kern="1200" cap="none" spc="-50" normalizeH="0" baseline="0" noProof="0" dirty="0">
                <a:ln>
                  <a:noFill/>
                </a:ln>
                <a:solidFill>
                  <a:srgbClr val="0000FF"/>
                </a:solidFill>
                <a:effectLst/>
                <a:uLnTx/>
                <a:uFill>
                  <a:solidFill>
                    <a:srgbClr val="0000FF"/>
                  </a:solidFill>
                </a:uFill>
                <a:latin typeface="Cambria"/>
                <a:ea typeface="+mn-ea"/>
                <a:cs typeface="Cambria"/>
                <a:hlinkClick r:id="rId2"/>
              </a:rPr>
              <a:t>Pope.</a:t>
            </a:r>
            <a:endParaRPr kumimoji="0" sz="1400" b="0" i="0" u="none" strike="noStrike" kern="1200" cap="none" spc="0" normalizeH="0" baseline="0" noProof="0">
              <a:ln>
                <a:noFill/>
              </a:ln>
              <a:solidFill>
                <a:prstClr val="black"/>
              </a:solidFill>
              <a:effectLst/>
              <a:uLnTx/>
              <a:uFillTx/>
              <a:latin typeface="Cambria"/>
              <a:ea typeface="+mn-ea"/>
              <a:cs typeface="Cambria"/>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Cambria"/>
              <a:ea typeface="+mn-ea"/>
              <a:cs typeface="Cambria"/>
            </a:endParaRPr>
          </a:p>
          <a:p>
            <a:pPr marL="182880" marR="5080" lvl="0" indent="-170815" algn="l" defTabSz="914400" rtl="0" eaLnBrk="1" fontAlgn="auto" latinLnBrk="0" hangingPunct="1">
              <a:lnSpc>
                <a:spcPts val="1510"/>
              </a:lnSpc>
              <a:spcBef>
                <a:spcPts val="0"/>
              </a:spcBef>
              <a:spcAft>
                <a:spcPts val="0"/>
              </a:spcAft>
              <a:buClrTx/>
              <a:buSzTx/>
              <a:buFont typeface="Arial"/>
              <a:buChar char="•"/>
              <a:tabLst>
                <a:tab pos="183515" algn="l"/>
              </a:tabLst>
              <a:defRPr/>
            </a:pPr>
            <a:r>
              <a:rPr kumimoji="0" sz="1400" b="0" i="0" u="none" strike="noStrike" kern="1200" cap="none" spc="-35" normalizeH="0" baseline="0" noProof="0" dirty="0">
                <a:ln>
                  <a:noFill/>
                </a:ln>
                <a:solidFill>
                  <a:srgbClr val="FFFFFF"/>
                </a:solidFill>
                <a:effectLst/>
                <a:uLnTx/>
                <a:uFillTx/>
                <a:latin typeface="Cambria"/>
                <a:ea typeface="+mn-ea"/>
                <a:cs typeface="Cambria"/>
              </a:rPr>
              <a:t>The</a:t>
            </a:r>
            <a:r>
              <a:rPr kumimoji="0" sz="1400" b="0" i="0" u="none" strike="noStrike" kern="1200" cap="none" spc="5" normalizeH="0" baseline="0" noProof="0" dirty="0">
                <a:ln>
                  <a:noFill/>
                </a:ln>
                <a:solidFill>
                  <a:srgbClr val="FFFFFF"/>
                </a:solidFill>
                <a:effectLst/>
                <a:uLnTx/>
                <a:uFillTx/>
                <a:latin typeface="Cambria"/>
                <a:ea typeface="+mn-ea"/>
                <a:cs typeface="Cambria"/>
              </a:rPr>
              <a:t> </a:t>
            </a:r>
            <a:r>
              <a:rPr kumimoji="0" sz="1400" b="0" i="0" u="none" strike="noStrike" kern="1200" cap="none" spc="-25" normalizeH="0" baseline="0" noProof="0" dirty="0">
                <a:ln>
                  <a:noFill/>
                </a:ln>
                <a:solidFill>
                  <a:srgbClr val="FFFFFF"/>
                </a:solidFill>
                <a:effectLst/>
                <a:uLnTx/>
                <a:uFillTx/>
                <a:latin typeface="Cambria"/>
                <a:ea typeface="+mn-ea"/>
                <a:cs typeface="Cambria"/>
              </a:rPr>
              <a:t>original</a:t>
            </a:r>
            <a:r>
              <a:rPr kumimoji="0" sz="1400" b="0" i="0" u="none" strike="noStrike" kern="1200" cap="none" spc="5" normalizeH="0" baseline="0" noProof="0" dirty="0">
                <a:ln>
                  <a:noFill/>
                </a:ln>
                <a:solidFill>
                  <a:srgbClr val="FFFFFF"/>
                </a:solidFill>
                <a:effectLst/>
                <a:uLnTx/>
                <a:uFillTx/>
                <a:latin typeface="Cambria"/>
                <a:ea typeface="+mn-ea"/>
                <a:cs typeface="Cambria"/>
              </a:rPr>
              <a:t> </a:t>
            </a:r>
            <a:r>
              <a:rPr kumimoji="0" sz="1400" b="0" i="0" u="none" strike="noStrike" kern="1200" cap="none" spc="-35" normalizeH="0" baseline="0" noProof="0" dirty="0">
                <a:ln>
                  <a:noFill/>
                </a:ln>
                <a:solidFill>
                  <a:srgbClr val="FFFFFF"/>
                </a:solidFill>
                <a:effectLst/>
                <a:uLnTx/>
                <a:uFillTx/>
                <a:latin typeface="Cambria"/>
                <a:ea typeface="+mn-ea"/>
                <a:cs typeface="Cambria"/>
              </a:rPr>
              <a:t>idea</a:t>
            </a:r>
            <a:r>
              <a:rPr kumimoji="0" sz="1400" b="0" i="0" u="none" strike="noStrike" kern="1200" cap="none" spc="10" normalizeH="0" baseline="0" noProof="0" dirty="0">
                <a:ln>
                  <a:noFill/>
                </a:ln>
                <a:solidFill>
                  <a:srgbClr val="FFFFFF"/>
                </a:solidFill>
                <a:effectLst/>
                <a:uLnTx/>
                <a:uFillTx/>
                <a:latin typeface="Cambria"/>
                <a:ea typeface="+mn-ea"/>
                <a:cs typeface="Cambria"/>
              </a:rPr>
              <a:t> </a:t>
            </a:r>
            <a:r>
              <a:rPr kumimoji="0" sz="1400" b="0" i="0" u="none" strike="noStrike" kern="1200" cap="none" spc="-50" normalizeH="0" baseline="0" noProof="0" dirty="0">
                <a:ln>
                  <a:noFill/>
                </a:ln>
                <a:solidFill>
                  <a:srgbClr val="FFFFFF"/>
                </a:solidFill>
                <a:effectLst/>
                <a:uLnTx/>
                <a:uFillTx/>
                <a:latin typeface="Cambria"/>
                <a:ea typeface="+mn-ea"/>
                <a:cs typeface="Cambria"/>
              </a:rPr>
              <a:t>was</a:t>
            </a:r>
            <a:r>
              <a:rPr kumimoji="0" sz="1400" b="0" i="0" u="none" strike="noStrike" kern="1200" cap="none" spc="20" normalizeH="0" baseline="0" noProof="0" dirty="0">
                <a:ln>
                  <a:noFill/>
                </a:ln>
                <a:solidFill>
                  <a:srgbClr val="FFFFFF"/>
                </a:solidFill>
                <a:effectLst/>
                <a:uLnTx/>
                <a:uFillTx/>
                <a:latin typeface="Cambria"/>
                <a:ea typeface="+mn-ea"/>
                <a:cs typeface="Cambria"/>
              </a:rPr>
              <a:t> </a:t>
            </a:r>
            <a:r>
              <a:rPr kumimoji="0" sz="1400" b="0" i="0" u="none" strike="noStrike" kern="1200" cap="none" spc="-25" normalizeH="0" baseline="0" noProof="0" dirty="0">
                <a:ln>
                  <a:noFill/>
                </a:ln>
                <a:solidFill>
                  <a:srgbClr val="FFFFFF"/>
                </a:solidFill>
                <a:effectLst/>
                <a:uLnTx/>
                <a:uFillTx/>
                <a:latin typeface="Cambria"/>
                <a:ea typeface="+mn-ea"/>
                <a:cs typeface="Cambria"/>
              </a:rPr>
              <a:t>for</a:t>
            </a:r>
            <a:r>
              <a:rPr kumimoji="0" sz="1400" b="0" i="0" u="none" strike="noStrike" kern="1200" cap="none" spc="20" normalizeH="0" baseline="0" noProof="0" dirty="0">
                <a:ln>
                  <a:noFill/>
                </a:ln>
                <a:solidFill>
                  <a:srgbClr val="FFFFFF"/>
                </a:solidFill>
                <a:effectLst/>
                <a:uLnTx/>
                <a:uFillTx/>
                <a:latin typeface="Cambria"/>
                <a:ea typeface="+mn-ea"/>
                <a:cs typeface="Cambria"/>
              </a:rPr>
              <a:t> </a:t>
            </a:r>
            <a:r>
              <a:rPr kumimoji="0" sz="1400" b="0" i="0" u="none" strike="noStrike" kern="1200" cap="none" spc="-40" normalizeH="0" baseline="0" noProof="0" dirty="0">
                <a:ln>
                  <a:noFill/>
                </a:ln>
                <a:solidFill>
                  <a:srgbClr val="FFFFFF"/>
                </a:solidFill>
                <a:effectLst/>
                <a:uLnTx/>
                <a:uFillTx/>
                <a:latin typeface="Cambria"/>
                <a:ea typeface="+mn-ea"/>
                <a:cs typeface="Cambria"/>
              </a:rPr>
              <a:t>the</a:t>
            </a:r>
            <a:r>
              <a:rPr kumimoji="0" sz="1400" b="0" i="0" u="none" strike="noStrike" kern="1200" cap="none" spc="15" normalizeH="0" baseline="0" noProof="0" dirty="0">
                <a:ln>
                  <a:noFill/>
                </a:ln>
                <a:solidFill>
                  <a:srgbClr val="FFFFFF"/>
                </a:solidFill>
                <a:effectLst/>
                <a:uLnTx/>
                <a:uFillTx/>
                <a:latin typeface="Cambria"/>
                <a:ea typeface="+mn-ea"/>
                <a:cs typeface="Cambria"/>
              </a:rPr>
              <a:t> </a:t>
            </a:r>
            <a:r>
              <a:rPr kumimoji="0" sz="1400" b="0" i="0" u="none" strike="noStrike" kern="1200" cap="none" spc="-60" normalizeH="0" baseline="0" noProof="0" dirty="0">
                <a:ln>
                  <a:noFill/>
                </a:ln>
                <a:solidFill>
                  <a:srgbClr val="FFFFFF"/>
                </a:solidFill>
                <a:effectLst/>
                <a:uLnTx/>
                <a:uFillTx/>
                <a:latin typeface="Cambria"/>
                <a:ea typeface="+mn-ea"/>
                <a:cs typeface="Cambria"/>
              </a:rPr>
              <a:t>most</a:t>
            </a:r>
            <a:r>
              <a:rPr kumimoji="0" sz="1400" b="0" i="0" u="none" strike="noStrike" kern="1200" cap="none" spc="15" normalizeH="0" baseline="0" noProof="0" dirty="0">
                <a:ln>
                  <a:noFill/>
                </a:ln>
                <a:solidFill>
                  <a:srgbClr val="FFFFFF"/>
                </a:solidFill>
                <a:effectLst/>
                <a:uLnTx/>
                <a:uFillTx/>
                <a:latin typeface="Cambria"/>
                <a:ea typeface="+mn-ea"/>
                <a:cs typeface="Cambria"/>
              </a:rPr>
              <a:t> </a:t>
            </a:r>
            <a:r>
              <a:rPr kumimoji="0" sz="1400" b="0" i="0" u="none" strike="noStrike" kern="1200" cap="none" spc="-45" normalizeH="0" baseline="0" noProof="0" dirty="0">
                <a:ln>
                  <a:noFill/>
                </a:ln>
                <a:solidFill>
                  <a:srgbClr val="FFFFFF"/>
                </a:solidFill>
                <a:effectLst/>
                <a:uLnTx/>
                <a:uFillTx/>
                <a:latin typeface="Cambria"/>
                <a:ea typeface="+mn-ea"/>
                <a:cs typeface="Cambria"/>
              </a:rPr>
              <a:t>knowledgeable</a:t>
            </a:r>
            <a:r>
              <a:rPr kumimoji="0" sz="1400" b="0" i="0" u="none" strike="noStrike" kern="1200" cap="none" spc="5" normalizeH="0" baseline="0" noProof="0" dirty="0">
                <a:ln>
                  <a:noFill/>
                </a:ln>
                <a:solidFill>
                  <a:srgbClr val="FFFFFF"/>
                </a:solidFill>
                <a:effectLst/>
                <a:uLnTx/>
                <a:uFillTx/>
                <a:latin typeface="Cambria"/>
                <a:ea typeface="+mn-ea"/>
                <a:cs typeface="Cambria"/>
              </a:rPr>
              <a:t> </a:t>
            </a:r>
            <a:r>
              <a:rPr kumimoji="0" sz="1400" b="0" i="0" u="none" strike="noStrike" kern="1200" cap="none" spc="-20" normalizeH="0" baseline="0" noProof="0" dirty="0">
                <a:ln>
                  <a:noFill/>
                </a:ln>
                <a:solidFill>
                  <a:srgbClr val="FFFFFF"/>
                </a:solidFill>
                <a:effectLst/>
                <a:uLnTx/>
                <a:uFillTx/>
                <a:latin typeface="Cambria"/>
                <a:ea typeface="+mn-ea"/>
                <a:cs typeface="Cambria"/>
              </a:rPr>
              <a:t>and</a:t>
            </a:r>
            <a:r>
              <a:rPr kumimoji="0" sz="1400" b="0" i="0" u="none" strike="noStrike" kern="1200" cap="none" spc="10" normalizeH="0" baseline="0" noProof="0" dirty="0">
                <a:ln>
                  <a:noFill/>
                </a:ln>
                <a:solidFill>
                  <a:srgbClr val="FFFFFF"/>
                </a:solidFill>
                <a:effectLst/>
                <a:uLnTx/>
                <a:uFillTx/>
                <a:latin typeface="Cambria"/>
                <a:ea typeface="+mn-ea"/>
                <a:cs typeface="Cambria"/>
              </a:rPr>
              <a:t> </a:t>
            </a:r>
            <a:r>
              <a:rPr kumimoji="0" sz="1400" b="0" i="0" u="none" strike="noStrike" kern="1200" cap="none" spc="-30" normalizeH="0" baseline="0" noProof="0" dirty="0">
                <a:ln>
                  <a:noFill/>
                </a:ln>
                <a:solidFill>
                  <a:srgbClr val="FFFFFF"/>
                </a:solidFill>
                <a:effectLst/>
                <a:uLnTx/>
                <a:uFillTx/>
                <a:latin typeface="Cambria"/>
                <a:ea typeface="+mn-ea"/>
                <a:cs typeface="Cambria"/>
              </a:rPr>
              <a:t>informed</a:t>
            </a:r>
            <a:r>
              <a:rPr kumimoji="0" sz="1400" b="0" i="0" u="none" strike="noStrike" kern="1200" cap="none" spc="5" normalizeH="0" baseline="0" noProof="0" dirty="0">
                <a:ln>
                  <a:noFill/>
                </a:ln>
                <a:solidFill>
                  <a:srgbClr val="FFFFFF"/>
                </a:solidFill>
                <a:effectLst/>
                <a:uLnTx/>
                <a:uFillTx/>
                <a:latin typeface="Cambria"/>
                <a:ea typeface="+mn-ea"/>
                <a:cs typeface="Cambria"/>
              </a:rPr>
              <a:t> </a:t>
            </a:r>
            <a:r>
              <a:rPr kumimoji="0" sz="1400" b="0" i="0" u="none" strike="noStrike" kern="1200" cap="none" spc="-30" normalizeH="0" baseline="0" noProof="0" dirty="0">
                <a:ln>
                  <a:noFill/>
                </a:ln>
                <a:solidFill>
                  <a:srgbClr val="FFFFFF"/>
                </a:solidFill>
                <a:effectLst/>
                <a:uLnTx/>
                <a:uFillTx/>
                <a:latin typeface="Cambria"/>
                <a:ea typeface="+mn-ea"/>
                <a:cs typeface="Cambria"/>
              </a:rPr>
              <a:t>individuals</a:t>
            </a:r>
            <a:r>
              <a:rPr kumimoji="0" sz="1400" b="0" i="0" u="none" strike="noStrike" kern="1200" cap="none" spc="10" normalizeH="0" baseline="0" noProof="0" dirty="0">
                <a:ln>
                  <a:noFill/>
                </a:ln>
                <a:solidFill>
                  <a:srgbClr val="FFFFFF"/>
                </a:solidFill>
                <a:effectLst/>
                <a:uLnTx/>
                <a:uFillTx/>
                <a:latin typeface="Cambria"/>
                <a:ea typeface="+mn-ea"/>
                <a:cs typeface="Cambria"/>
              </a:rPr>
              <a:t> </a:t>
            </a:r>
            <a:r>
              <a:rPr kumimoji="0" sz="1400" b="0" i="0" u="none" strike="noStrike" kern="1200" cap="none" spc="-20" normalizeH="0" baseline="0" noProof="0" dirty="0">
                <a:ln>
                  <a:noFill/>
                </a:ln>
                <a:solidFill>
                  <a:srgbClr val="FFFFFF"/>
                </a:solidFill>
                <a:effectLst/>
                <a:uLnTx/>
                <a:uFillTx/>
                <a:latin typeface="Cambria"/>
                <a:ea typeface="+mn-ea"/>
                <a:cs typeface="Cambria"/>
              </a:rPr>
              <a:t>from</a:t>
            </a:r>
            <a:r>
              <a:rPr kumimoji="0" sz="1400" b="0" i="0" u="none" strike="noStrike" kern="1200" cap="none" spc="10" normalizeH="0" baseline="0" noProof="0" dirty="0">
                <a:ln>
                  <a:noFill/>
                </a:ln>
                <a:solidFill>
                  <a:srgbClr val="FFFFFF"/>
                </a:solidFill>
                <a:effectLst/>
                <a:uLnTx/>
                <a:uFillTx/>
                <a:latin typeface="Cambria"/>
                <a:ea typeface="+mn-ea"/>
                <a:cs typeface="Cambria"/>
              </a:rPr>
              <a:t> </a:t>
            </a:r>
            <a:r>
              <a:rPr kumimoji="0" sz="1400" b="0" i="0" u="none" strike="noStrike" kern="1200" cap="none" spc="-25" normalizeH="0" baseline="0" noProof="0" dirty="0">
                <a:ln>
                  <a:noFill/>
                </a:ln>
                <a:solidFill>
                  <a:srgbClr val="FFFFFF"/>
                </a:solidFill>
                <a:effectLst/>
                <a:uLnTx/>
                <a:uFillTx/>
                <a:latin typeface="Cambria"/>
                <a:ea typeface="+mn-ea"/>
                <a:cs typeface="Cambria"/>
              </a:rPr>
              <a:t>each</a:t>
            </a:r>
            <a:r>
              <a:rPr kumimoji="0" sz="1400" b="0" i="0" u="none" strike="noStrike" kern="1200" cap="none" spc="10" normalizeH="0" baseline="0" noProof="0" dirty="0">
                <a:ln>
                  <a:noFill/>
                </a:ln>
                <a:solidFill>
                  <a:srgbClr val="FFFFFF"/>
                </a:solidFill>
                <a:effectLst/>
                <a:uLnTx/>
                <a:uFillTx/>
                <a:latin typeface="Cambria"/>
                <a:ea typeface="+mn-ea"/>
                <a:cs typeface="Cambria"/>
              </a:rPr>
              <a:t> </a:t>
            </a:r>
            <a:r>
              <a:rPr kumimoji="0" sz="1400" b="0" i="0" u="none" strike="noStrike" kern="1200" cap="none" spc="-55" normalizeH="0" baseline="0" noProof="0" dirty="0">
                <a:ln>
                  <a:noFill/>
                </a:ln>
                <a:solidFill>
                  <a:srgbClr val="FFFFFF"/>
                </a:solidFill>
                <a:effectLst/>
                <a:uLnTx/>
                <a:uFillTx/>
                <a:latin typeface="Cambria"/>
                <a:ea typeface="+mn-ea"/>
                <a:cs typeface="Cambria"/>
              </a:rPr>
              <a:t>State</a:t>
            </a:r>
            <a:r>
              <a:rPr kumimoji="0" sz="1400" b="0" i="0" u="none" strike="noStrike" kern="1200" cap="none" spc="20" normalizeH="0" baseline="0" noProof="0" dirty="0">
                <a:ln>
                  <a:noFill/>
                </a:ln>
                <a:solidFill>
                  <a:srgbClr val="FFFFFF"/>
                </a:solidFill>
                <a:effectLst/>
                <a:uLnTx/>
                <a:uFillTx/>
                <a:latin typeface="Cambria"/>
                <a:ea typeface="+mn-ea"/>
                <a:cs typeface="Cambria"/>
              </a:rPr>
              <a:t> </a:t>
            </a:r>
            <a:r>
              <a:rPr kumimoji="0" sz="1400" b="0" i="0" u="none" strike="noStrike" kern="1200" cap="none" spc="-60" normalizeH="0" baseline="0" noProof="0" dirty="0">
                <a:ln>
                  <a:noFill/>
                </a:ln>
                <a:solidFill>
                  <a:srgbClr val="FFFFFF"/>
                </a:solidFill>
                <a:effectLst/>
                <a:uLnTx/>
                <a:uFillTx/>
                <a:latin typeface="Cambria"/>
                <a:ea typeface="+mn-ea"/>
                <a:cs typeface="Cambria"/>
              </a:rPr>
              <a:t>to </a:t>
            </a:r>
            <a:r>
              <a:rPr kumimoji="0" sz="1400" b="0" i="0" u="none" strike="noStrike" kern="1200" cap="none" spc="-295" normalizeH="0" baseline="0" noProof="0" dirty="0">
                <a:ln>
                  <a:noFill/>
                </a:ln>
                <a:solidFill>
                  <a:srgbClr val="FFFFFF"/>
                </a:solidFill>
                <a:effectLst/>
                <a:uLnTx/>
                <a:uFillTx/>
                <a:latin typeface="Cambria"/>
                <a:ea typeface="+mn-ea"/>
                <a:cs typeface="Cambria"/>
              </a:rPr>
              <a:t> </a:t>
            </a:r>
            <a:r>
              <a:rPr kumimoji="0" sz="1400" b="0" i="0" u="none" strike="noStrike" kern="1200" cap="none" spc="-45" normalizeH="0" baseline="0" noProof="0" dirty="0">
                <a:ln>
                  <a:noFill/>
                </a:ln>
                <a:solidFill>
                  <a:srgbClr val="FFFFFF"/>
                </a:solidFill>
                <a:effectLst/>
                <a:uLnTx/>
                <a:uFillTx/>
                <a:latin typeface="Cambria"/>
                <a:ea typeface="+mn-ea"/>
                <a:cs typeface="Cambria"/>
              </a:rPr>
              <a:t>select</a:t>
            </a:r>
            <a:r>
              <a:rPr kumimoji="0" sz="1400" b="0" i="0" u="none" strike="noStrike" kern="1200" cap="none" spc="10" normalizeH="0" baseline="0" noProof="0" dirty="0">
                <a:ln>
                  <a:noFill/>
                </a:ln>
                <a:solidFill>
                  <a:srgbClr val="FFFFFF"/>
                </a:solidFill>
                <a:effectLst/>
                <a:uLnTx/>
                <a:uFillTx/>
                <a:latin typeface="Cambria"/>
                <a:ea typeface="+mn-ea"/>
                <a:cs typeface="Cambria"/>
              </a:rPr>
              <a:t> </a:t>
            </a:r>
            <a:r>
              <a:rPr kumimoji="0" sz="1400" b="0" i="0" u="none" strike="noStrike" kern="1200" cap="none" spc="-40" normalizeH="0" baseline="0" noProof="0" dirty="0">
                <a:ln>
                  <a:noFill/>
                </a:ln>
                <a:solidFill>
                  <a:srgbClr val="FFFFFF"/>
                </a:solidFill>
                <a:effectLst/>
                <a:uLnTx/>
                <a:uFillTx/>
                <a:latin typeface="Cambria"/>
                <a:ea typeface="+mn-ea"/>
                <a:cs typeface="Cambria"/>
              </a:rPr>
              <a:t>the</a:t>
            </a:r>
            <a:r>
              <a:rPr kumimoji="0" sz="1400" b="0" i="0" u="none" strike="noStrike" kern="1200" cap="none" spc="15" normalizeH="0" baseline="0" noProof="0" dirty="0">
                <a:ln>
                  <a:noFill/>
                </a:ln>
                <a:solidFill>
                  <a:srgbClr val="FFFFFF"/>
                </a:solidFill>
                <a:effectLst/>
                <a:uLnTx/>
                <a:uFillTx/>
                <a:latin typeface="Cambria"/>
                <a:ea typeface="+mn-ea"/>
                <a:cs typeface="Cambria"/>
              </a:rPr>
              <a:t> </a:t>
            </a:r>
            <a:r>
              <a:rPr kumimoji="0" sz="1400" b="0" i="0" u="none" strike="noStrike" kern="1200" cap="none" spc="-45" normalizeH="0" baseline="0" noProof="0" dirty="0">
                <a:ln>
                  <a:noFill/>
                </a:ln>
                <a:solidFill>
                  <a:srgbClr val="FFFFFF"/>
                </a:solidFill>
                <a:effectLst/>
                <a:uLnTx/>
                <a:uFillTx/>
                <a:latin typeface="Cambria"/>
                <a:ea typeface="+mn-ea"/>
                <a:cs typeface="Cambria"/>
              </a:rPr>
              <a:t>president</a:t>
            </a:r>
            <a:r>
              <a:rPr kumimoji="0" sz="1400" b="0" i="0" u="none" strike="noStrike" kern="1200" cap="none" spc="0" normalizeH="0" baseline="0" noProof="0" dirty="0">
                <a:ln>
                  <a:noFill/>
                </a:ln>
                <a:solidFill>
                  <a:srgbClr val="FFFFFF"/>
                </a:solidFill>
                <a:effectLst/>
                <a:uLnTx/>
                <a:uFillTx/>
                <a:latin typeface="Cambria"/>
                <a:ea typeface="+mn-ea"/>
                <a:cs typeface="Cambria"/>
              </a:rPr>
              <a:t> </a:t>
            </a:r>
            <a:r>
              <a:rPr kumimoji="0" sz="1400" b="0" i="0" u="none" strike="noStrike" kern="1200" cap="none" spc="-55" normalizeH="0" baseline="0" noProof="0" dirty="0">
                <a:ln>
                  <a:noFill/>
                </a:ln>
                <a:solidFill>
                  <a:srgbClr val="FFFFFF"/>
                </a:solidFill>
                <a:effectLst/>
                <a:uLnTx/>
                <a:uFillTx/>
                <a:latin typeface="Cambria"/>
                <a:ea typeface="+mn-ea"/>
                <a:cs typeface="Cambria"/>
              </a:rPr>
              <a:t>based</a:t>
            </a:r>
            <a:r>
              <a:rPr kumimoji="0" sz="1400" b="0" i="0" u="none" strike="noStrike" kern="1200" cap="none" spc="10" normalizeH="0" baseline="0" noProof="0" dirty="0">
                <a:ln>
                  <a:noFill/>
                </a:ln>
                <a:solidFill>
                  <a:srgbClr val="FFFFFF"/>
                </a:solidFill>
                <a:effectLst/>
                <a:uLnTx/>
                <a:uFillTx/>
                <a:latin typeface="Cambria"/>
                <a:ea typeface="+mn-ea"/>
                <a:cs typeface="Cambria"/>
              </a:rPr>
              <a:t> </a:t>
            </a:r>
            <a:r>
              <a:rPr kumimoji="0" sz="1400" b="0" i="0" u="none" strike="noStrike" kern="1200" cap="none" spc="-50" normalizeH="0" baseline="0" noProof="0" dirty="0">
                <a:ln>
                  <a:noFill/>
                </a:ln>
                <a:solidFill>
                  <a:srgbClr val="FFFFFF"/>
                </a:solidFill>
                <a:effectLst/>
                <a:uLnTx/>
                <a:uFillTx/>
                <a:latin typeface="Cambria"/>
                <a:ea typeface="+mn-ea"/>
                <a:cs typeface="Cambria"/>
              </a:rPr>
              <a:t>solely</a:t>
            </a:r>
            <a:r>
              <a:rPr kumimoji="0" sz="1400" b="0" i="0" u="none" strike="noStrike" kern="1200" cap="none" spc="10" normalizeH="0" baseline="0" noProof="0" dirty="0">
                <a:ln>
                  <a:noFill/>
                </a:ln>
                <a:solidFill>
                  <a:srgbClr val="FFFFFF"/>
                </a:solidFill>
                <a:effectLst/>
                <a:uLnTx/>
                <a:uFillTx/>
                <a:latin typeface="Cambria"/>
                <a:ea typeface="+mn-ea"/>
                <a:cs typeface="Cambria"/>
              </a:rPr>
              <a:t> </a:t>
            </a:r>
            <a:r>
              <a:rPr kumimoji="0" sz="1400" b="0" i="0" u="none" strike="noStrike" kern="1200" cap="none" spc="-30" normalizeH="0" baseline="0" noProof="0" dirty="0">
                <a:ln>
                  <a:noFill/>
                </a:ln>
                <a:solidFill>
                  <a:srgbClr val="FFFFFF"/>
                </a:solidFill>
                <a:effectLst/>
                <a:uLnTx/>
                <a:uFillTx/>
                <a:latin typeface="Cambria"/>
                <a:ea typeface="+mn-ea"/>
                <a:cs typeface="Cambria"/>
              </a:rPr>
              <a:t>on</a:t>
            </a:r>
            <a:r>
              <a:rPr kumimoji="0" sz="1400" b="0" i="0" u="none" strike="noStrike" kern="1200" cap="none" spc="30" normalizeH="0" baseline="0" noProof="0" dirty="0">
                <a:ln>
                  <a:noFill/>
                </a:ln>
                <a:solidFill>
                  <a:srgbClr val="FFFFFF"/>
                </a:solidFill>
                <a:effectLst/>
                <a:uLnTx/>
                <a:uFillTx/>
                <a:latin typeface="Cambria"/>
                <a:ea typeface="+mn-ea"/>
                <a:cs typeface="Cambria"/>
              </a:rPr>
              <a:t> </a:t>
            </a:r>
            <a:r>
              <a:rPr kumimoji="0" sz="1400" b="0" i="0" u="none" strike="noStrike" kern="1200" cap="none" spc="-40" normalizeH="0" baseline="0" noProof="0" dirty="0">
                <a:ln>
                  <a:noFill/>
                </a:ln>
                <a:solidFill>
                  <a:srgbClr val="FFFFFF"/>
                </a:solidFill>
                <a:effectLst/>
                <a:uLnTx/>
                <a:uFillTx/>
                <a:latin typeface="Cambria"/>
                <a:ea typeface="+mn-ea"/>
                <a:cs typeface="Cambria"/>
              </a:rPr>
              <a:t>merit</a:t>
            </a:r>
            <a:r>
              <a:rPr kumimoji="0" sz="1400" b="0" i="0" u="none" strike="noStrike" kern="1200" cap="none" spc="15" normalizeH="0" baseline="0" noProof="0" dirty="0">
                <a:ln>
                  <a:noFill/>
                </a:ln>
                <a:solidFill>
                  <a:srgbClr val="FFFFFF"/>
                </a:solidFill>
                <a:effectLst/>
                <a:uLnTx/>
                <a:uFillTx/>
                <a:latin typeface="Cambria"/>
                <a:ea typeface="+mn-ea"/>
                <a:cs typeface="Cambria"/>
              </a:rPr>
              <a:t> </a:t>
            </a:r>
            <a:r>
              <a:rPr kumimoji="0" sz="1400" b="0" i="0" u="none" strike="noStrike" kern="1200" cap="none" spc="-20" normalizeH="0" baseline="0" noProof="0" dirty="0">
                <a:ln>
                  <a:noFill/>
                </a:ln>
                <a:solidFill>
                  <a:srgbClr val="FFFFFF"/>
                </a:solidFill>
                <a:effectLst/>
                <a:uLnTx/>
                <a:uFillTx/>
                <a:latin typeface="Cambria"/>
                <a:ea typeface="+mn-ea"/>
                <a:cs typeface="Cambria"/>
              </a:rPr>
              <a:t>and</a:t>
            </a:r>
            <a:r>
              <a:rPr kumimoji="0" sz="1400" b="0" i="0" u="none" strike="noStrike" kern="1200" cap="none" spc="0" normalizeH="0" baseline="0" noProof="0" dirty="0">
                <a:ln>
                  <a:noFill/>
                </a:ln>
                <a:solidFill>
                  <a:srgbClr val="FFFFFF"/>
                </a:solidFill>
                <a:effectLst/>
                <a:uLnTx/>
                <a:uFillTx/>
                <a:latin typeface="Cambria"/>
                <a:ea typeface="+mn-ea"/>
                <a:cs typeface="Cambria"/>
              </a:rPr>
              <a:t> </a:t>
            </a:r>
            <a:r>
              <a:rPr kumimoji="0" sz="1400" b="0" i="0" u="none" strike="noStrike" kern="1200" cap="none" spc="-30" normalizeH="0" baseline="0" noProof="0" dirty="0">
                <a:ln>
                  <a:noFill/>
                </a:ln>
                <a:solidFill>
                  <a:srgbClr val="FFFFFF"/>
                </a:solidFill>
                <a:effectLst/>
                <a:uLnTx/>
                <a:uFillTx/>
                <a:latin typeface="Cambria"/>
                <a:ea typeface="+mn-ea"/>
                <a:cs typeface="Cambria"/>
              </a:rPr>
              <a:t>without</a:t>
            </a:r>
            <a:r>
              <a:rPr kumimoji="0" sz="1400" b="0" i="0" u="none" strike="noStrike" kern="1200" cap="none" spc="10" normalizeH="0" baseline="0" noProof="0" dirty="0">
                <a:ln>
                  <a:noFill/>
                </a:ln>
                <a:solidFill>
                  <a:srgbClr val="FFFFFF"/>
                </a:solidFill>
                <a:effectLst/>
                <a:uLnTx/>
                <a:uFillTx/>
                <a:latin typeface="Cambria"/>
                <a:ea typeface="+mn-ea"/>
                <a:cs typeface="Cambria"/>
              </a:rPr>
              <a:t> </a:t>
            </a:r>
            <a:r>
              <a:rPr kumimoji="0" sz="1400" b="0" i="0" u="none" strike="noStrike" kern="1200" cap="none" spc="-35" normalizeH="0" baseline="0" noProof="0" dirty="0">
                <a:ln>
                  <a:noFill/>
                </a:ln>
                <a:solidFill>
                  <a:srgbClr val="FFFFFF"/>
                </a:solidFill>
                <a:effectLst/>
                <a:uLnTx/>
                <a:uFillTx/>
                <a:latin typeface="Cambria"/>
                <a:ea typeface="+mn-ea"/>
                <a:cs typeface="Cambria"/>
              </a:rPr>
              <a:t>regard</a:t>
            </a:r>
            <a:r>
              <a:rPr kumimoji="0" sz="1400" b="0" i="0" u="none" strike="noStrike" kern="1200" cap="none" spc="5" normalizeH="0" baseline="0" noProof="0" dirty="0">
                <a:ln>
                  <a:noFill/>
                </a:ln>
                <a:solidFill>
                  <a:srgbClr val="FFFFFF"/>
                </a:solidFill>
                <a:effectLst/>
                <a:uLnTx/>
                <a:uFillTx/>
                <a:latin typeface="Cambria"/>
                <a:ea typeface="+mn-ea"/>
                <a:cs typeface="Cambria"/>
              </a:rPr>
              <a:t> </a:t>
            </a:r>
            <a:r>
              <a:rPr kumimoji="0" sz="1400" b="0" i="0" u="none" strike="noStrike" kern="1200" cap="none" spc="-60" normalizeH="0" baseline="0" noProof="0" dirty="0">
                <a:ln>
                  <a:noFill/>
                </a:ln>
                <a:solidFill>
                  <a:srgbClr val="FFFFFF"/>
                </a:solidFill>
                <a:effectLst/>
                <a:uLnTx/>
                <a:uFillTx/>
                <a:latin typeface="Cambria"/>
                <a:ea typeface="+mn-ea"/>
                <a:cs typeface="Cambria"/>
              </a:rPr>
              <a:t>to</a:t>
            </a:r>
            <a:r>
              <a:rPr kumimoji="0" sz="1400" b="0" i="0" u="none" strike="noStrike" kern="1200" cap="none" spc="30" normalizeH="0" baseline="0" noProof="0" dirty="0">
                <a:ln>
                  <a:noFill/>
                </a:ln>
                <a:solidFill>
                  <a:srgbClr val="FFFFFF"/>
                </a:solidFill>
                <a:effectLst/>
                <a:uLnTx/>
                <a:uFillTx/>
                <a:latin typeface="Cambria"/>
                <a:ea typeface="+mn-ea"/>
                <a:cs typeface="Cambria"/>
              </a:rPr>
              <a:t> </a:t>
            </a:r>
            <a:r>
              <a:rPr kumimoji="0" sz="1400" b="0" i="0" u="none" strike="noStrike" kern="1200" cap="none" spc="-55" normalizeH="0" baseline="0" noProof="0" dirty="0">
                <a:ln>
                  <a:noFill/>
                </a:ln>
                <a:solidFill>
                  <a:srgbClr val="FFFFFF"/>
                </a:solidFill>
                <a:effectLst/>
                <a:uLnTx/>
                <a:uFillTx/>
                <a:latin typeface="Cambria"/>
                <a:ea typeface="+mn-ea"/>
                <a:cs typeface="Cambria"/>
              </a:rPr>
              <a:t>State</a:t>
            </a:r>
            <a:r>
              <a:rPr kumimoji="0" sz="1400" b="0" i="0" u="none" strike="noStrike" kern="1200" cap="none" spc="5" normalizeH="0" baseline="0" noProof="0" dirty="0">
                <a:ln>
                  <a:noFill/>
                </a:ln>
                <a:solidFill>
                  <a:srgbClr val="FFFFFF"/>
                </a:solidFill>
                <a:effectLst/>
                <a:uLnTx/>
                <a:uFillTx/>
                <a:latin typeface="Cambria"/>
                <a:ea typeface="+mn-ea"/>
                <a:cs typeface="Cambria"/>
              </a:rPr>
              <a:t> </a:t>
            </a:r>
            <a:r>
              <a:rPr kumimoji="0" sz="1400" b="0" i="0" u="none" strike="noStrike" kern="1200" cap="none" spc="-20" normalizeH="0" baseline="0" noProof="0" dirty="0">
                <a:ln>
                  <a:noFill/>
                </a:ln>
                <a:solidFill>
                  <a:srgbClr val="FFFFFF"/>
                </a:solidFill>
                <a:effectLst/>
                <a:uLnTx/>
                <a:uFillTx/>
                <a:latin typeface="Cambria"/>
                <a:ea typeface="+mn-ea"/>
                <a:cs typeface="Cambria"/>
              </a:rPr>
              <a:t>of</a:t>
            </a:r>
            <a:r>
              <a:rPr kumimoji="0" sz="1400" b="0" i="0" u="none" strike="noStrike" kern="1200" cap="none" spc="155" normalizeH="0" baseline="0" noProof="0" dirty="0">
                <a:ln>
                  <a:noFill/>
                </a:ln>
                <a:solidFill>
                  <a:srgbClr val="FFFFFF"/>
                </a:solidFill>
                <a:effectLst/>
                <a:uLnTx/>
                <a:uFillTx/>
                <a:latin typeface="Cambria"/>
                <a:ea typeface="+mn-ea"/>
                <a:cs typeface="Cambria"/>
              </a:rPr>
              <a:t> </a:t>
            </a:r>
            <a:r>
              <a:rPr kumimoji="0" sz="1400" b="0" i="0" u="none" strike="noStrike" kern="1200" cap="none" spc="-25" normalizeH="0" baseline="0" noProof="0" dirty="0">
                <a:ln>
                  <a:noFill/>
                </a:ln>
                <a:solidFill>
                  <a:srgbClr val="FFFFFF"/>
                </a:solidFill>
                <a:effectLst/>
                <a:uLnTx/>
                <a:uFillTx/>
                <a:latin typeface="Cambria"/>
                <a:ea typeface="+mn-ea"/>
                <a:cs typeface="Cambria"/>
              </a:rPr>
              <a:t>origin</a:t>
            </a:r>
            <a:r>
              <a:rPr kumimoji="0" sz="1400" b="0" i="0" u="none" strike="noStrike" kern="1200" cap="none" spc="5" normalizeH="0" baseline="0" noProof="0" dirty="0">
                <a:ln>
                  <a:noFill/>
                </a:ln>
                <a:solidFill>
                  <a:srgbClr val="FFFFFF"/>
                </a:solidFill>
                <a:effectLst/>
                <a:uLnTx/>
                <a:uFillTx/>
                <a:latin typeface="Cambria"/>
                <a:ea typeface="+mn-ea"/>
                <a:cs typeface="Cambria"/>
              </a:rPr>
              <a:t> </a:t>
            </a:r>
            <a:r>
              <a:rPr kumimoji="0" sz="1400" b="0" i="0" u="none" strike="noStrike" kern="1200" cap="none" spc="-40" normalizeH="0" baseline="0" noProof="0" dirty="0">
                <a:ln>
                  <a:noFill/>
                </a:ln>
                <a:solidFill>
                  <a:srgbClr val="FFFFFF"/>
                </a:solidFill>
                <a:effectLst/>
                <a:uLnTx/>
                <a:uFillTx/>
                <a:latin typeface="Cambria"/>
                <a:ea typeface="+mn-ea"/>
                <a:cs typeface="Cambria"/>
              </a:rPr>
              <a:t>or</a:t>
            </a:r>
            <a:r>
              <a:rPr kumimoji="0" sz="1400" b="0" i="0" u="none" strike="noStrike" kern="1200" cap="none" spc="25" normalizeH="0" baseline="0" noProof="0" dirty="0">
                <a:ln>
                  <a:noFill/>
                </a:ln>
                <a:solidFill>
                  <a:srgbClr val="FFFFFF"/>
                </a:solidFill>
                <a:effectLst/>
                <a:uLnTx/>
                <a:uFillTx/>
                <a:latin typeface="Cambria"/>
                <a:ea typeface="+mn-ea"/>
                <a:cs typeface="Cambria"/>
              </a:rPr>
              <a:t> </a:t>
            </a:r>
            <a:r>
              <a:rPr kumimoji="0" sz="1400" b="0" i="0" u="none" strike="noStrike" kern="1200" cap="none" spc="-25" normalizeH="0" baseline="0" noProof="0" dirty="0">
                <a:ln>
                  <a:noFill/>
                </a:ln>
                <a:solidFill>
                  <a:srgbClr val="FFFFFF"/>
                </a:solidFill>
                <a:effectLst/>
                <a:uLnTx/>
                <a:uFillTx/>
                <a:latin typeface="Cambria"/>
                <a:ea typeface="+mn-ea"/>
                <a:cs typeface="Cambria"/>
              </a:rPr>
              <a:t>political </a:t>
            </a:r>
            <a:r>
              <a:rPr kumimoji="0" sz="1400" b="0" i="0" u="none" strike="noStrike" kern="1200" cap="none" spc="-20" normalizeH="0" baseline="0" noProof="0" dirty="0">
                <a:ln>
                  <a:noFill/>
                </a:ln>
                <a:solidFill>
                  <a:srgbClr val="FFFFFF"/>
                </a:solidFill>
                <a:effectLst/>
                <a:uLnTx/>
                <a:uFillTx/>
                <a:latin typeface="Cambria"/>
                <a:ea typeface="+mn-ea"/>
                <a:cs typeface="Cambria"/>
              </a:rPr>
              <a:t> </a:t>
            </a:r>
            <a:r>
              <a:rPr kumimoji="0" sz="1400" b="0" i="0" u="none" strike="noStrike" kern="1200" cap="none" spc="-35" normalizeH="0" baseline="0" noProof="0" dirty="0">
                <a:ln>
                  <a:noFill/>
                </a:ln>
                <a:solidFill>
                  <a:srgbClr val="FFFFFF"/>
                </a:solidFill>
                <a:effectLst/>
                <a:uLnTx/>
                <a:uFillTx/>
                <a:latin typeface="Cambria"/>
                <a:ea typeface="+mn-ea"/>
                <a:cs typeface="Cambria"/>
              </a:rPr>
              <a:t>party</a:t>
            </a:r>
            <a:endParaRPr kumimoji="0" sz="1400" b="0" i="0" u="none" strike="noStrike" kern="1200" cap="none" spc="0" normalizeH="0" baseline="0" noProof="0">
              <a:ln>
                <a:noFill/>
              </a:ln>
              <a:solidFill>
                <a:prstClr val="black"/>
              </a:solidFill>
              <a:effectLst/>
              <a:uLnTx/>
              <a:uFillTx/>
              <a:latin typeface="Cambria"/>
              <a:ea typeface="+mn-ea"/>
              <a:cs typeface="Cambria"/>
            </a:endParaRPr>
          </a:p>
        </p:txBody>
      </p:sp>
      <p:sp>
        <p:nvSpPr>
          <p:cNvPr id="11" name="TextBox 10">
            <a:extLst>
              <a:ext uri="{FF2B5EF4-FFF2-40B4-BE49-F238E27FC236}">
                <a16:creationId xmlns:a16="http://schemas.microsoft.com/office/drawing/2014/main" id="{6F167838-541D-6058-7AB4-57CC3CCF7603}"/>
              </a:ext>
            </a:extLst>
          </p:cNvPr>
          <p:cNvSpPr txBox="1"/>
          <p:nvPr/>
        </p:nvSpPr>
        <p:spPr>
          <a:xfrm>
            <a:off x="1866900" y="3000947"/>
            <a:ext cx="7277100" cy="646331"/>
          </a:xfrm>
          <a:prstGeom prst="rect">
            <a:avLst/>
          </a:prstGeom>
          <a:noFill/>
        </p:spPr>
        <p:txBody>
          <a:bodyPr wrap="square">
            <a:spAutoFit/>
          </a:bodyPr>
          <a:lstStyle/>
          <a:p>
            <a:pPr algn="l"/>
            <a:r>
              <a:rPr lang="en-US" b="1" dirty="0">
                <a:solidFill>
                  <a:srgbClr val="0070C0"/>
                </a:solidFill>
                <a:latin typeface="Cambria"/>
                <a:cs typeface="Cambria"/>
              </a:rPr>
              <a:t>Elite Democracy-</a:t>
            </a:r>
            <a:r>
              <a:rPr lang="en-US" sz="1800" b="0" i="0" u="none" strike="noStrike" baseline="0" dirty="0">
                <a:latin typeface="MinionPro-Regular"/>
              </a:rPr>
              <a:t>elected representatives make decisions and act as trustees for the people who elected them.</a:t>
            </a:r>
            <a:endParaRPr lang="en-US" b="1" spc="-40" dirty="0">
              <a:solidFill>
                <a:srgbClr val="0070C0"/>
              </a:solidFill>
              <a:latin typeface="Cambria"/>
              <a:cs typeface="Cambria"/>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96FF-50BD-FDDA-D99F-EBC3577825F8}"/>
              </a:ext>
            </a:extLst>
          </p:cNvPr>
          <p:cNvSpPr>
            <a:spLocks noGrp="1"/>
          </p:cNvSpPr>
          <p:nvPr>
            <p:ph type="title"/>
          </p:nvPr>
        </p:nvSpPr>
        <p:spPr>
          <a:xfrm>
            <a:off x="372465" y="-8178"/>
            <a:ext cx="3513735" cy="574675"/>
          </a:xfrm>
        </p:spPr>
        <p:txBody>
          <a:bodyPr/>
          <a:lstStyle/>
          <a:p>
            <a:r>
              <a:rPr lang="en-US" dirty="0"/>
              <a:t>Demagogues</a:t>
            </a:r>
          </a:p>
        </p:txBody>
      </p:sp>
      <p:sp>
        <p:nvSpPr>
          <p:cNvPr id="3" name="Text Placeholder 2">
            <a:extLst>
              <a:ext uri="{FF2B5EF4-FFF2-40B4-BE49-F238E27FC236}">
                <a16:creationId xmlns:a16="http://schemas.microsoft.com/office/drawing/2014/main" id="{019CC549-40D6-776E-4F6C-E8DB815C022C}"/>
              </a:ext>
            </a:extLst>
          </p:cNvPr>
          <p:cNvSpPr>
            <a:spLocks noGrp="1"/>
          </p:cNvSpPr>
          <p:nvPr>
            <p:ph type="body" idx="1"/>
          </p:nvPr>
        </p:nvSpPr>
        <p:spPr>
          <a:xfrm>
            <a:off x="113303" y="566497"/>
            <a:ext cx="4724400" cy="1231106"/>
          </a:xfrm>
        </p:spPr>
        <p:txBody>
          <a:bodyPr/>
          <a:lstStyle/>
          <a:p>
            <a:r>
              <a:rPr kumimoji="0" lang="en-US" sz="2000" b="1" i="0" u="none" strike="noStrike" kern="1200" cap="none" spc="-55" normalizeH="0" baseline="0" noProof="0" dirty="0">
                <a:ln>
                  <a:noFill/>
                </a:ln>
                <a:solidFill>
                  <a:srgbClr val="FF0000"/>
                </a:solidFill>
                <a:effectLst/>
                <a:uLnTx/>
                <a:uFillTx/>
                <a:latin typeface="Cambria"/>
                <a:ea typeface="+mn-ea"/>
                <a:cs typeface="Cambria"/>
              </a:rPr>
              <a:t>Demagogues</a:t>
            </a:r>
            <a:r>
              <a:rPr lang="en-US" sz="2000" b="0" i="0" dirty="0">
                <a:solidFill>
                  <a:srgbClr val="202124"/>
                </a:solidFill>
                <a:effectLst/>
                <a:latin typeface="Roboto" panose="02000000000000000000" pitchFamily="2" charset="0"/>
              </a:rPr>
              <a:t> excite the passions of the mob against the moderate, thoughtful customs of the aristocratic elites of their times.</a:t>
            </a:r>
            <a:endParaRPr lang="en-US" sz="2000" dirty="0"/>
          </a:p>
        </p:txBody>
      </p:sp>
      <p:sp>
        <p:nvSpPr>
          <p:cNvPr id="5" name="TextBox 4">
            <a:extLst>
              <a:ext uri="{FF2B5EF4-FFF2-40B4-BE49-F238E27FC236}">
                <a16:creationId xmlns:a16="http://schemas.microsoft.com/office/drawing/2014/main" id="{EE3FD514-EFD8-70EF-23BB-8393F6DB3F25}"/>
              </a:ext>
            </a:extLst>
          </p:cNvPr>
          <p:cNvSpPr txBox="1"/>
          <p:nvPr/>
        </p:nvSpPr>
        <p:spPr>
          <a:xfrm>
            <a:off x="77128" y="1819196"/>
            <a:ext cx="4379495" cy="2354491"/>
          </a:xfrm>
          <a:prstGeom prst="rect">
            <a:avLst/>
          </a:prstGeom>
          <a:noFill/>
        </p:spPr>
        <p:txBody>
          <a:bodyPr wrap="square">
            <a:spAutoFit/>
          </a:bodyPr>
          <a:lstStyle/>
          <a:p>
            <a:r>
              <a:rPr lang="en-US" sz="2100" dirty="0"/>
              <a:t>Demagoguery is an appeal to people that plays on their emotions and prejudices rather than their rational side. Demagoguery is manipulative approach often associated with dictators and sleazy politicians that appeals to the worst nature of people.</a:t>
            </a:r>
          </a:p>
        </p:txBody>
      </p:sp>
      <p:pic>
        <p:nvPicPr>
          <p:cNvPr id="6" name="Picture 5">
            <a:extLst>
              <a:ext uri="{FF2B5EF4-FFF2-40B4-BE49-F238E27FC236}">
                <a16:creationId xmlns:a16="http://schemas.microsoft.com/office/drawing/2014/main" id="{067AF219-DA6B-CE2B-9475-1BCF5935C41E}"/>
              </a:ext>
            </a:extLst>
          </p:cNvPr>
          <p:cNvPicPr>
            <a:picLocks noChangeAspect="1"/>
          </p:cNvPicPr>
          <p:nvPr/>
        </p:nvPicPr>
        <p:blipFill>
          <a:blip r:embed="rId2"/>
          <a:stretch>
            <a:fillRect/>
          </a:stretch>
        </p:blipFill>
        <p:spPr>
          <a:xfrm>
            <a:off x="4837703" y="123825"/>
            <a:ext cx="1182097" cy="1549995"/>
          </a:xfrm>
          <a:prstGeom prst="rect">
            <a:avLst/>
          </a:prstGeom>
        </p:spPr>
      </p:pic>
      <p:pic>
        <p:nvPicPr>
          <p:cNvPr id="7" name="Picture 6">
            <a:extLst>
              <a:ext uri="{FF2B5EF4-FFF2-40B4-BE49-F238E27FC236}">
                <a16:creationId xmlns:a16="http://schemas.microsoft.com/office/drawing/2014/main" id="{596D3A9F-ACAC-7492-1D87-541269B8C841}"/>
              </a:ext>
            </a:extLst>
          </p:cNvPr>
          <p:cNvPicPr>
            <a:picLocks noChangeAspect="1"/>
          </p:cNvPicPr>
          <p:nvPr/>
        </p:nvPicPr>
        <p:blipFill>
          <a:blip r:embed="rId3"/>
          <a:stretch>
            <a:fillRect/>
          </a:stretch>
        </p:blipFill>
        <p:spPr>
          <a:xfrm>
            <a:off x="6172200" y="123825"/>
            <a:ext cx="1143000" cy="1702076"/>
          </a:xfrm>
          <a:prstGeom prst="rect">
            <a:avLst/>
          </a:prstGeom>
        </p:spPr>
      </p:pic>
      <p:pic>
        <p:nvPicPr>
          <p:cNvPr id="8" name="Picture 7">
            <a:extLst>
              <a:ext uri="{FF2B5EF4-FFF2-40B4-BE49-F238E27FC236}">
                <a16:creationId xmlns:a16="http://schemas.microsoft.com/office/drawing/2014/main" id="{6D6D6B4B-7D87-D79A-AA76-4EACAA6409A7}"/>
              </a:ext>
            </a:extLst>
          </p:cNvPr>
          <p:cNvPicPr>
            <a:picLocks noChangeAspect="1"/>
          </p:cNvPicPr>
          <p:nvPr/>
        </p:nvPicPr>
        <p:blipFill>
          <a:blip r:embed="rId4"/>
          <a:stretch>
            <a:fillRect/>
          </a:stretch>
        </p:blipFill>
        <p:spPr>
          <a:xfrm>
            <a:off x="4820318" y="1792125"/>
            <a:ext cx="1216865" cy="1624578"/>
          </a:xfrm>
          <a:prstGeom prst="rect">
            <a:avLst/>
          </a:prstGeom>
        </p:spPr>
      </p:pic>
      <p:pic>
        <p:nvPicPr>
          <p:cNvPr id="9" name="Picture 8">
            <a:extLst>
              <a:ext uri="{FF2B5EF4-FFF2-40B4-BE49-F238E27FC236}">
                <a16:creationId xmlns:a16="http://schemas.microsoft.com/office/drawing/2014/main" id="{1CD6C728-FFBF-CE7D-BD4D-46EBAD373402}"/>
              </a:ext>
            </a:extLst>
          </p:cNvPr>
          <p:cNvPicPr>
            <a:picLocks noChangeAspect="1"/>
          </p:cNvPicPr>
          <p:nvPr/>
        </p:nvPicPr>
        <p:blipFill>
          <a:blip r:embed="rId5"/>
          <a:stretch>
            <a:fillRect/>
          </a:stretch>
        </p:blipFill>
        <p:spPr>
          <a:xfrm>
            <a:off x="5486400" y="3457575"/>
            <a:ext cx="2933700" cy="1562100"/>
          </a:xfrm>
          <a:prstGeom prst="rect">
            <a:avLst/>
          </a:prstGeom>
        </p:spPr>
      </p:pic>
      <p:pic>
        <p:nvPicPr>
          <p:cNvPr id="10" name="Picture 9">
            <a:extLst>
              <a:ext uri="{FF2B5EF4-FFF2-40B4-BE49-F238E27FC236}">
                <a16:creationId xmlns:a16="http://schemas.microsoft.com/office/drawing/2014/main" id="{73D1D3EC-1F3D-2BB2-3D11-97C6ACA5FBFF}"/>
              </a:ext>
            </a:extLst>
          </p:cNvPr>
          <p:cNvPicPr>
            <a:picLocks noChangeAspect="1"/>
          </p:cNvPicPr>
          <p:nvPr/>
        </p:nvPicPr>
        <p:blipFill>
          <a:blip r:embed="rId6"/>
          <a:stretch>
            <a:fillRect/>
          </a:stretch>
        </p:blipFill>
        <p:spPr>
          <a:xfrm>
            <a:off x="6152560" y="1951614"/>
            <a:ext cx="2706279" cy="1453746"/>
          </a:xfrm>
          <a:prstGeom prst="rect">
            <a:avLst/>
          </a:prstGeom>
        </p:spPr>
      </p:pic>
      <p:sp>
        <p:nvSpPr>
          <p:cNvPr id="4" name="TextBox 3">
            <a:extLst>
              <a:ext uri="{FF2B5EF4-FFF2-40B4-BE49-F238E27FC236}">
                <a16:creationId xmlns:a16="http://schemas.microsoft.com/office/drawing/2014/main" id="{9541DF28-CCE8-ADB3-5053-9B9C643852E2}"/>
              </a:ext>
            </a:extLst>
          </p:cNvPr>
          <p:cNvSpPr txBox="1"/>
          <p:nvPr/>
        </p:nvSpPr>
        <p:spPr>
          <a:xfrm>
            <a:off x="19230" y="4174690"/>
            <a:ext cx="5467170" cy="646331"/>
          </a:xfrm>
          <a:prstGeom prst="rect">
            <a:avLst/>
          </a:prstGeom>
          <a:noFill/>
        </p:spPr>
        <p:txBody>
          <a:bodyPr wrap="square" rtlCol="0">
            <a:spAutoFit/>
          </a:bodyPr>
          <a:lstStyle/>
          <a:p>
            <a:r>
              <a:rPr lang="en-US" b="1" i="1" dirty="0"/>
              <a:t>Rabble-rouser, agitator, firebrand, troublemaker</a:t>
            </a:r>
          </a:p>
          <a:p>
            <a:r>
              <a:rPr lang="en-US" b="1" i="1" dirty="0"/>
              <a:t>incendiary</a:t>
            </a:r>
          </a:p>
        </p:txBody>
      </p:sp>
    </p:spTree>
    <p:extLst>
      <p:ext uri="{BB962C8B-B14F-4D97-AF65-F5344CB8AC3E}">
        <p14:creationId xmlns:p14="http://schemas.microsoft.com/office/powerpoint/2010/main" val="25661148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692978" y="1221688"/>
            <a:ext cx="2450996" cy="2268706"/>
          </a:xfrm>
          <a:prstGeom prst="rect">
            <a:avLst/>
          </a:prstGeom>
        </p:spPr>
      </p:pic>
      <p:sp>
        <p:nvSpPr>
          <p:cNvPr id="3" name="object 3"/>
          <p:cNvSpPr/>
          <p:nvPr/>
        </p:nvSpPr>
        <p:spPr>
          <a:xfrm>
            <a:off x="0" y="620268"/>
            <a:ext cx="1866900" cy="4523740"/>
          </a:xfrm>
          <a:custGeom>
            <a:avLst/>
            <a:gdLst/>
            <a:ahLst/>
            <a:cxnLst/>
            <a:rect l="l" t="t" r="r" b="b"/>
            <a:pathLst>
              <a:path w="1866900" h="4523740">
                <a:moveTo>
                  <a:pt x="0" y="4523232"/>
                </a:moveTo>
                <a:lnTo>
                  <a:pt x="1866900" y="4523232"/>
                </a:lnTo>
                <a:lnTo>
                  <a:pt x="1866900" y="0"/>
                </a:lnTo>
                <a:lnTo>
                  <a:pt x="0" y="0"/>
                </a:lnTo>
                <a:lnTo>
                  <a:pt x="0" y="4523232"/>
                </a:lnTo>
                <a:close/>
              </a:path>
            </a:pathLst>
          </a:custGeom>
          <a:solidFill>
            <a:srgbClr val="BC46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148058" y="819151"/>
            <a:ext cx="1354217" cy="3475084"/>
          </a:xfrm>
          <a:prstGeom prst="rect">
            <a:avLst/>
          </a:prstGeom>
        </p:spPr>
        <p:txBody>
          <a:bodyPr vert="vert270" wrap="square" lIns="0" tIns="69215" rIns="0" bIns="0" rtlCol="0">
            <a:spAutoFit/>
          </a:bodyPr>
          <a:lstStyle/>
          <a:p>
            <a:pPr marL="414655" marR="5080" lvl="0" indent="-402590" algn="l" defTabSz="914400" rtl="0" eaLnBrk="1" fontAlgn="auto" latinLnBrk="0" hangingPunct="1">
              <a:lnSpc>
                <a:spcPct val="100000"/>
              </a:lnSpc>
              <a:spcBef>
                <a:spcPts val="545"/>
              </a:spcBef>
              <a:spcAft>
                <a:spcPts val="0"/>
              </a:spcAft>
              <a:buClrTx/>
              <a:buSzTx/>
              <a:buFontTx/>
              <a:buNone/>
              <a:tabLst/>
              <a:defRPr/>
            </a:pPr>
            <a:r>
              <a:rPr kumimoji="0" sz="4400" b="0" i="0" u="none" strike="noStrike" kern="1200" cap="none" spc="-5" normalizeH="0" baseline="0" noProof="0" dirty="0">
                <a:ln>
                  <a:noFill/>
                </a:ln>
                <a:solidFill>
                  <a:prstClr val="black"/>
                </a:solidFill>
                <a:effectLst/>
                <a:uLnTx/>
                <a:uFillTx/>
                <a:latin typeface="Arial Black"/>
                <a:ea typeface="+mn-ea"/>
                <a:cs typeface="Arial Black"/>
              </a:rPr>
              <a:t>Electo</a:t>
            </a:r>
            <a:r>
              <a:rPr kumimoji="0" sz="4400" b="0" i="0" u="none" strike="noStrike" kern="1200" cap="none" spc="70" normalizeH="0" baseline="0" noProof="0" dirty="0">
                <a:ln>
                  <a:noFill/>
                </a:ln>
                <a:solidFill>
                  <a:prstClr val="black"/>
                </a:solidFill>
                <a:effectLst/>
                <a:uLnTx/>
                <a:uFillTx/>
                <a:latin typeface="Arial Black"/>
                <a:ea typeface="+mn-ea"/>
                <a:cs typeface="Arial Black"/>
              </a:rPr>
              <a:t>r</a:t>
            </a:r>
            <a:r>
              <a:rPr kumimoji="0" sz="4400" b="0" i="0" u="none" strike="noStrike" kern="1200" cap="none" spc="0" normalizeH="0" baseline="0" noProof="0" dirty="0">
                <a:ln>
                  <a:noFill/>
                </a:ln>
                <a:solidFill>
                  <a:prstClr val="black"/>
                </a:solidFill>
                <a:effectLst/>
                <a:uLnTx/>
                <a:uFillTx/>
                <a:latin typeface="Arial Black"/>
                <a:ea typeface="+mn-ea"/>
                <a:cs typeface="Arial Black"/>
              </a:rPr>
              <a:t>al  </a:t>
            </a:r>
            <a:r>
              <a:rPr kumimoji="0" sz="4400" b="0" i="0" u="none" strike="noStrike" kern="1200" cap="none" spc="15" normalizeH="0" baseline="0" noProof="0" dirty="0">
                <a:ln>
                  <a:noFill/>
                </a:ln>
                <a:solidFill>
                  <a:prstClr val="black"/>
                </a:solidFill>
                <a:effectLst/>
                <a:uLnTx/>
                <a:uFillTx/>
                <a:latin typeface="Arial Black"/>
                <a:ea typeface="+mn-ea"/>
                <a:cs typeface="Arial Black"/>
              </a:rPr>
              <a:t>College</a:t>
            </a:r>
            <a:endParaRPr kumimoji="0" sz="4400" b="0" i="0" u="none" strike="noStrike" kern="1200" cap="none" spc="0" normalizeH="0" baseline="0" noProof="0" dirty="0">
              <a:ln>
                <a:noFill/>
              </a:ln>
              <a:solidFill>
                <a:prstClr val="black"/>
              </a:solidFill>
              <a:effectLst/>
              <a:uLnTx/>
              <a:uFillTx/>
              <a:latin typeface="Arial Black"/>
              <a:ea typeface="+mn-ea"/>
              <a:cs typeface="Arial Black"/>
            </a:endParaRPr>
          </a:p>
        </p:txBody>
      </p:sp>
      <p:sp>
        <p:nvSpPr>
          <p:cNvPr id="5" name="object 5"/>
          <p:cNvSpPr txBox="1">
            <a:spLocks noGrp="1"/>
          </p:cNvSpPr>
          <p:nvPr>
            <p:ph type="title"/>
          </p:nvPr>
        </p:nvSpPr>
        <p:spPr>
          <a:xfrm>
            <a:off x="2134361" y="0"/>
            <a:ext cx="5111115" cy="574675"/>
          </a:xfrm>
          <a:prstGeom prst="rect">
            <a:avLst/>
          </a:prstGeom>
        </p:spPr>
        <p:txBody>
          <a:bodyPr vert="horz" wrap="square" lIns="0" tIns="12700" rIns="0" bIns="0" rtlCol="0">
            <a:spAutoFit/>
          </a:bodyPr>
          <a:lstStyle/>
          <a:p>
            <a:pPr marL="12700">
              <a:lnSpc>
                <a:spcPct val="100000"/>
              </a:lnSpc>
              <a:spcBef>
                <a:spcPts val="100"/>
              </a:spcBef>
            </a:pPr>
            <a:r>
              <a:rPr dirty="0"/>
              <a:t>THE</a:t>
            </a:r>
            <a:r>
              <a:rPr spc="-30" dirty="0"/>
              <a:t> </a:t>
            </a:r>
            <a:r>
              <a:rPr spc="-5" dirty="0"/>
              <a:t>ELECTORAL</a:t>
            </a:r>
            <a:r>
              <a:rPr spc="-55" dirty="0"/>
              <a:t> </a:t>
            </a:r>
            <a:r>
              <a:rPr dirty="0"/>
              <a:t>COLLEGE</a:t>
            </a:r>
          </a:p>
        </p:txBody>
      </p:sp>
      <p:sp>
        <p:nvSpPr>
          <p:cNvPr id="6" name="object 6"/>
          <p:cNvSpPr/>
          <p:nvPr/>
        </p:nvSpPr>
        <p:spPr>
          <a:xfrm>
            <a:off x="1866900" y="4308347"/>
            <a:ext cx="7277100" cy="830580"/>
          </a:xfrm>
          <a:custGeom>
            <a:avLst/>
            <a:gdLst/>
            <a:ahLst/>
            <a:cxnLst/>
            <a:rect l="l" t="t" r="r" b="b"/>
            <a:pathLst>
              <a:path w="7277100" h="830579">
                <a:moveTo>
                  <a:pt x="7277100" y="0"/>
                </a:moveTo>
                <a:lnTo>
                  <a:pt x="0" y="0"/>
                </a:lnTo>
                <a:lnTo>
                  <a:pt x="0" y="830579"/>
                </a:lnTo>
                <a:lnTo>
                  <a:pt x="7277100" y="830579"/>
                </a:lnTo>
                <a:lnTo>
                  <a:pt x="7277100" y="0"/>
                </a:lnTo>
                <a:close/>
              </a:path>
            </a:pathLst>
          </a:custGeom>
          <a:solidFill>
            <a:srgbClr val="B8CDE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1945894" y="677418"/>
            <a:ext cx="5521706" cy="4430059"/>
          </a:xfrm>
          <a:prstGeom prst="rect">
            <a:avLst/>
          </a:prstGeom>
        </p:spPr>
        <p:txBody>
          <a:bodyPr vert="horz" wrap="square" lIns="0" tIns="13335" rIns="0" bIns="0" rtlCol="0">
            <a:spAutoFit/>
          </a:bodyPr>
          <a:lstStyle/>
          <a:p>
            <a:pPr marL="81280" marR="407670" lvl="0" indent="2540" algn="ctr" defTabSz="914400" rtl="0" eaLnBrk="1" fontAlgn="auto" latinLnBrk="0" hangingPunct="1">
              <a:lnSpc>
                <a:spcPct val="100000"/>
              </a:lnSpc>
              <a:spcBef>
                <a:spcPts val="105"/>
              </a:spcBef>
              <a:spcAft>
                <a:spcPts val="0"/>
              </a:spcAft>
              <a:buClrTx/>
              <a:buSzTx/>
              <a:buFontTx/>
              <a:buNone/>
              <a:tabLst/>
              <a:defRPr/>
            </a:pPr>
            <a:r>
              <a:rPr kumimoji="0" sz="3200" b="0" i="0" u="none" strike="noStrike" kern="1200" cap="none" spc="-40" normalizeH="0" baseline="0" noProof="0" dirty="0">
                <a:ln>
                  <a:noFill/>
                </a:ln>
                <a:solidFill>
                  <a:prstClr val="black"/>
                </a:solidFill>
                <a:effectLst/>
                <a:uLnTx/>
                <a:uFillTx/>
                <a:latin typeface="Cambria"/>
                <a:ea typeface="+mn-ea"/>
                <a:cs typeface="Cambria"/>
              </a:rPr>
              <a:t>In</a:t>
            </a:r>
            <a:r>
              <a:rPr kumimoji="0" sz="3200" b="0" i="0" u="none" strike="noStrike" kern="1200" cap="none" spc="90" normalizeH="0" baseline="0" noProof="0" dirty="0">
                <a:ln>
                  <a:noFill/>
                </a:ln>
                <a:solidFill>
                  <a:prstClr val="black"/>
                </a:solidFill>
                <a:effectLst/>
                <a:uLnTx/>
                <a:uFillTx/>
                <a:latin typeface="Cambria"/>
                <a:ea typeface="+mn-ea"/>
                <a:cs typeface="Cambria"/>
              </a:rPr>
              <a:t> </a:t>
            </a:r>
            <a:r>
              <a:rPr kumimoji="0" sz="3200" b="0" i="0" u="none" strike="noStrike" kern="1200" cap="none" spc="-100" normalizeH="0" baseline="0" noProof="0" dirty="0">
                <a:ln>
                  <a:noFill/>
                </a:ln>
                <a:solidFill>
                  <a:prstClr val="black"/>
                </a:solidFill>
                <a:effectLst/>
                <a:uLnTx/>
                <a:uFillTx/>
                <a:latin typeface="Cambria"/>
                <a:ea typeface="+mn-ea"/>
                <a:cs typeface="Cambria"/>
              </a:rPr>
              <a:t>the</a:t>
            </a:r>
            <a:r>
              <a:rPr kumimoji="0" sz="3200" b="0" i="0" u="none" strike="noStrike" kern="1200" cap="none" spc="70" normalizeH="0" baseline="0" noProof="0" dirty="0">
                <a:ln>
                  <a:noFill/>
                </a:ln>
                <a:solidFill>
                  <a:prstClr val="black"/>
                </a:solidFill>
                <a:effectLst/>
                <a:uLnTx/>
                <a:uFillTx/>
                <a:latin typeface="Cambria"/>
                <a:ea typeface="+mn-ea"/>
                <a:cs typeface="Cambria"/>
              </a:rPr>
              <a:t> </a:t>
            </a:r>
            <a:r>
              <a:rPr kumimoji="0" sz="3200" b="0" i="0" u="none" strike="noStrike" kern="1200" cap="none" spc="-90" normalizeH="0" baseline="0" noProof="0" dirty="0">
                <a:ln>
                  <a:noFill/>
                </a:ln>
                <a:solidFill>
                  <a:prstClr val="black"/>
                </a:solidFill>
                <a:effectLst/>
                <a:uLnTx/>
                <a:uFillTx/>
                <a:latin typeface="Cambria"/>
                <a:ea typeface="+mn-ea"/>
                <a:cs typeface="Cambria"/>
              </a:rPr>
              <a:t>Electoral</a:t>
            </a:r>
            <a:r>
              <a:rPr kumimoji="0" sz="3200" b="0" i="0" u="none" strike="noStrike" kern="1200" cap="none" spc="65" normalizeH="0" baseline="0" noProof="0" dirty="0">
                <a:ln>
                  <a:noFill/>
                </a:ln>
                <a:solidFill>
                  <a:prstClr val="black"/>
                </a:solidFill>
                <a:effectLst/>
                <a:uLnTx/>
                <a:uFillTx/>
                <a:latin typeface="Cambria"/>
                <a:ea typeface="+mn-ea"/>
                <a:cs typeface="Cambria"/>
              </a:rPr>
              <a:t> </a:t>
            </a:r>
            <a:r>
              <a:rPr kumimoji="0" sz="3200" b="0" i="0" u="none" strike="noStrike" kern="1200" cap="none" spc="-55" normalizeH="0" baseline="0" noProof="0" dirty="0">
                <a:ln>
                  <a:noFill/>
                </a:ln>
                <a:solidFill>
                  <a:prstClr val="black"/>
                </a:solidFill>
                <a:effectLst/>
                <a:uLnTx/>
                <a:uFillTx/>
                <a:latin typeface="Cambria"/>
                <a:ea typeface="+mn-ea"/>
                <a:cs typeface="Cambria"/>
              </a:rPr>
              <a:t>College </a:t>
            </a:r>
            <a:r>
              <a:rPr kumimoji="0" sz="3200" b="0" i="0" u="none" strike="noStrike" kern="1200" cap="none" spc="-50" normalizeH="0" baseline="0" noProof="0" dirty="0">
                <a:ln>
                  <a:noFill/>
                </a:ln>
                <a:solidFill>
                  <a:prstClr val="black"/>
                </a:solidFill>
                <a:effectLst/>
                <a:uLnTx/>
                <a:uFillTx/>
                <a:latin typeface="Cambria"/>
                <a:ea typeface="+mn-ea"/>
                <a:cs typeface="Cambria"/>
              </a:rPr>
              <a:t> </a:t>
            </a:r>
            <a:r>
              <a:rPr kumimoji="0" sz="3200" b="0" i="0" u="none" strike="noStrike" kern="1200" cap="none" spc="-114" normalizeH="0" baseline="0" noProof="0" dirty="0">
                <a:ln>
                  <a:noFill/>
                </a:ln>
                <a:solidFill>
                  <a:prstClr val="black"/>
                </a:solidFill>
                <a:effectLst/>
                <a:uLnTx/>
                <a:uFillTx/>
                <a:latin typeface="Cambria"/>
                <a:ea typeface="+mn-ea"/>
                <a:cs typeface="Cambria"/>
              </a:rPr>
              <a:t>system,</a:t>
            </a:r>
            <a:r>
              <a:rPr kumimoji="0" sz="3200" b="0" i="0" u="none" strike="noStrike" kern="1200" cap="none" spc="-110" normalizeH="0" baseline="0" noProof="0" dirty="0">
                <a:ln>
                  <a:noFill/>
                </a:ln>
                <a:solidFill>
                  <a:prstClr val="black"/>
                </a:solidFill>
                <a:effectLst/>
                <a:uLnTx/>
                <a:uFillTx/>
                <a:latin typeface="Cambria"/>
                <a:ea typeface="+mn-ea"/>
                <a:cs typeface="Cambria"/>
              </a:rPr>
              <a:t> </a:t>
            </a:r>
            <a:r>
              <a:rPr kumimoji="0" sz="3200" b="0" i="0" u="none" strike="noStrike" kern="1200" cap="none" spc="-65" normalizeH="0" baseline="0" noProof="0" dirty="0">
                <a:ln>
                  <a:noFill/>
                </a:ln>
                <a:solidFill>
                  <a:prstClr val="black"/>
                </a:solidFill>
                <a:effectLst/>
                <a:uLnTx/>
                <a:uFillTx/>
                <a:latin typeface="Cambria"/>
                <a:ea typeface="+mn-ea"/>
                <a:cs typeface="Cambria"/>
              </a:rPr>
              <a:t>each </a:t>
            </a:r>
            <a:r>
              <a:rPr kumimoji="0" sz="3200" b="0" i="0" u="none" strike="noStrike" kern="1200" cap="none" spc="-140" normalizeH="0" baseline="0" noProof="0" dirty="0">
                <a:ln>
                  <a:noFill/>
                </a:ln>
                <a:solidFill>
                  <a:prstClr val="black"/>
                </a:solidFill>
                <a:effectLst/>
                <a:uLnTx/>
                <a:uFillTx/>
                <a:latin typeface="Cambria"/>
                <a:ea typeface="+mn-ea"/>
                <a:cs typeface="Cambria"/>
              </a:rPr>
              <a:t>state</a:t>
            </a:r>
            <a:r>
              <a:rPr kumimoji="0" sz="3200" b="0" i="0" u="none" strike="noStrike" kern="1200" cap="none" spc="-135" normalizeH="0" baseline="0" noProof="0" dirty="0">
                <a:ln>
                  <a:noFill/>
                </a:ln>
                <a:solidFill>
                  <a:prstClr val="black"/>
                </a:solidFill>
                <a:effectLst/>
                <a:uLnTx/>
                <a:uFillTx/>
                <a:latin typeface="Cambria"/>
                <a:ea typeface="+mn-ea"/>
                <a:cs typeface="Cambria"/>
              </a:rPr>
              <a:t> </a:t>
            </a:r>
            <a:r>
              <a:rPr kumimoji="0" sz="3200" b="0" i="0" u="none" strike="noStrike" kern="1200" cap="none" spc="-130" normalizeH="0" baseline="0" noProof="0" dirty="0">
                <a:ln>
                  <a:noFill/>
                </a:ln>
                <a:solidFill>
                  <a:prstClr val="black"/>
                </a:solidFill>
                <a:effectLst/>
                <a:uLnTx/>
                <a:uFillTx/>
                <a:latin typeface="Cambria"/>
                <a:ea typeface="+mn-ea"/>
                <a:cs typeface="Cambria"/>
              </a:rPr>
              <a:t>gets</a:t>
            </a:r>
            <a:r>
              <a:rPr kumimoji="0" sz="3200" b="0" i="0" u="none" strike="noStrike" kern="1200" cap="none" spc="-125" normalizeH="0" baseline="0" noProof="0" dirty="0">
                <a:ln>
                  <a:noFill/>
                </a:ln>
                <a:solidFill>
                  <a:prstClr val="black"/>
                </a:solidFill>
                <a:effectLst/>
                <a:uLnTx/>
                <a:uFillTx/>
                <a:latin typeface="Cambria"/>
                <a:ea typeface="+mn-ea"/>
                <a:cs typeface="Cambria"/>
              </a:rPr>
              <a:t> </a:t>
            </a:r>
            <a:r>
              <a:rPr kumimoji="0" sz="3200" b="0" i="0" u="none" strike="noStrike" kern="1200" cap="none" spc="-65" normalizeH="0" baseline="0" noProof="0" dirty="0">
                <a:ln>
                  <a:noFill/>
                </a:ln>
                <a:solidFill>
                  <a:prstClr val="black"/>
                </a:solidFill>
                <a:effectLst/>
                <a:uLnTx/>
                <a:uFillTx/>
                <a:latin typeface="Cambria"/>
                <a:ea typeface="+mn-ea"/>
                <a:cs typeface="Cambria"/>
              </a:rPr>
              <a:t>a </a:t>
            </a:r>
            <a:r>
              <a:rPr kumimoji="0" sz="3200" b="0" i="0" u="none" strike="noStrike" kern="1200" cap="none" spc="-60" normalizeH="0" baseline="0" noProof="0" dirty="0">
                <a:ln>
                  <a:noFill/>
                </a:ln>
                <a:solidFill>
                  <a:prstClr val="black"/>
                </a:solidFill>
                <a:effectLst/>
                <a:uLnTx/>
                <a:uFillTx/>
                <a:latin typeface="Cambria"/>
                <a:ea typeface="+mn-ea"/>
                <a:cs typeface="Cambria"/>
              </a:rPr>
              <a:t> </a:t>
            </a:r>
            <a:r>
              <a:rPr kumimoji="0" sz="3200" b="0" i="0" u="none" strike="noStrike" kern="1200" cap="none" spc="-55" normalizeH="0" baseline="0" noProof="0" dirty="0">
                <a:ln>
                  <a:noFill/>
                </a:ln>
                <a:solidFill>
                  <a:prstClr val="black"/>
                </a:solidFill>
                <a:effectLst/>
                <a:uLnTx/>
                <a:uFillTx/>
                <a:latin typeface="Cambria"/>
                <a:ea typeface="+mn-ea"/>
                <a:cs typeface="Cambria"/>
              </a:rPr>
              <a:t>certain </a:t>
            </a:r>
            <a:r>
              <a:rPr kumimoji="0" sz="3200" b="0" i="0" u="none" strike="noStrike" kern="1200" cap="none" spc="-70" normalizeH="0" baseline="0" noProof="0" dirty="0">
                <a:ln>
                  <a:noFill/>
                </a:ln>
                <a:solidFill>
                  <a:prstClr val="black"/>
                </a:solidFill>
                <a:effectLst/>
                <a:uLnTx/>
                <a:uFillTx/>
                <a:latin typeface="Cambria"/>
                <a:ea typeface="+mn-ea"/>
                <a:cs typeface="Cambria"/>
              </a:rPr>
              <a:t>number </a:t>
            </a:r>
            <a:r>
              <a:rPr kumimoji="0" sz="3200" b="0" i="0" u="none" strike="noStrike" kern="1200" cap="none" spc="-45" normalizeH="0" baseline="0" noProof="0" dirty="0">
                <a:ln>
                  <a:noFill/>
                </a:ln>
                <a:solidFill>
                  <a:prstClr val="black"/>
                </a:solidFill>
                <a:effectLst/>
                <a:uLnTx/>
                <a:uFillTx/>
                <a:latin typeface="Cambria"/>
                <a:ea typeface="+mn-ea"/>
                <a:cs typeface="Cambria"/>
              </a:rPr>
              <a:t>of</a:t>
            </a:r>
            <a:r>
              <a:rPr kumimoji="0" sz="3200" b="0" i="0" u="none" strike="noStrike" kern="1200" cap="none" spc="-40" normalizeH="0" baseline="0" noProof="0" dirty="0">
                <a:ln>
                  <a:noFill/>
                </a:ln>
                <a:solidFill>
                  <a:prstClr val="black"/>
                </a:solidFill>
                <a:effectLst/>
                <a:uLnTx/>
                <a:uFillTx/>
                <a:latin typeface="Cambria"/>
                <a:ea typeface="+mn-ea"/>
                <a:cs typeface="Cambria"/>
              </a:rPr>
              <a:t> </a:t>
            </a:r>
            <a:r>
              <a:rPr kumimoji="0" sz="3200" b="0" i="0" u="none" strike="noStrike" kern="1200" cap="none" spc="-95" normalizeH="0" baseline="0" noProof="0" dirty="0">
                <a:ln>
                  <a:noFill/>
                </a:ln>
                <a:solidFill>
                  <a:prstClr val="black"/>
                </a:solidFill>
                <a:effectLst/>
                <a:uLnTx/>
                <a:uFillTx/>
                <a:latin typeface="Cambria"/>
                <a:ea typeface="+mn-ea"/>
                <a:cs typeface="Cambria"/>
              </a:rPr>
              <a:t>electors </a:t>
            </a:r>
            <a:r>
              <a:rPr kumimoji="0" sz="3200" b="0" i="0" u="none" strike="noStrike" kern="1200" cap="none" spc="-690" normalizeH="0" baseline="0" noProof="0" dirty="0">
                <a:ln>
                  <a:noFill/>
                </a:ln>
                <a:solidFill>
                  <a:prstClr val="black"/>
                </a:solidFill>
                <a:effectLst/>
                <a:uLnTx/>
                <a:uFillTx/>
                <a:latin typeface="Cambria"/>
                <a:ea typeface="+mn-ea"/>
                <a:cs typeface="Cambria"/>
              </a:rPr>
              <a:t> </a:t>
            </a:r>
            <a:r>
              <a:rPr kumimoji="0" sz="3200" b="0" i="0" u="none" strike="noStrike" kern="1200" cap="none" spc="-125" normalizeH="0" baseline="0" noProof="0" dirty="0">
                <a:ln>
                  <a:noFill/>
                </a:ln>
                <a:solidFill>
                  <a:prstClr val="black"/>
                </a:solidFill>
                <a:effectLst/>
                <a:uLnTx/>
                <a:uFillTx/>
                <a:latin typeface="Cambria"/>
                <a:ea typeface="+mn-ea"/>
                <a:cs typeface="Cambria"/>
              </a:rPr>
              <a:t>based </a:t>
            </a:r>
            <a:r>
              <a:rPr kumimoji="0" sz="3200" b="0" i="0" u="none" strike="noStrike" kern="1200" cap="none" spc="-70" normalizeH="0" baseline="0" noProof="0" dirty="0">
                <a:ln>
                  <a:noFill/>
                </a:ln>
                <a:solidFill>
                  <a:prstClr val="black"/>
                </a:solidFill>
                <a:effectLst/>
                <a:uLnTx/>
                <a:uFillTx/>
                <a:latin typeface="Cambria"/>
                <a:ea typeface="+mn-ea"/>
                <a:cs typeface="Cambria"/>
              </a:rPr>
              <a:t>on </a:t>
            </a:r>
            <a:r>
              <a:rPr kumimoji="0" sz="3200" b="0" i="0" u="none" strike="noStrike" kern="1200" cap="none" spc="-125" normalizeH="0" baseline="0" noProof="0" dirty="0">
                <a:ln>
                  <a:noFill/>
                </a:ln>
                <a:solidFill>
                  <a:prstClr val="black"/>
                </a:solidFill>
                <a:effectLst/>
                <a:uLnTx/>
                <a:uFillTx/>
                <a:latin typeface="Cambria"/>
                <a:ea typeface="+mn-ea"/>
                <a:cs typeface="Cambria"/>
              </a:rPr>
              <a:t>its</a:t>
            </a:r>
            <a:r>
              <a:rPr kumimoji="0" sz="3200" b="0" i="0" u="none" strike="noStrike" kern="1200" cap="none" spc="-120" normalizeH="0" baseline="0" noProof="0" dirty="0">
                <a:ln>
                  <a:noFill/>
                </a:ln>
                <a:solidFill>
                  <a:prstClr val="black"/>
                </a:solidFill>
                <a:effectLst/>
                <a:uLnTx/>
                <a:uFillTx/>
                <a:latin typeface="Cambria"/>
                <a:ea typeface="+mn-ea"/>
                <a:cs typeface="Cambria"/>
              </a:rPr>
              <a:t> </a:t>
            </a:r>
            <a:r>
              <a:rPr kumimoji="0" sz="3200" b="1" i="0" u="none" strike="noStrike" kern="1200" cap="none" spc="-95" normalizeH="0" baseline="0" noProof="0" dirty="0">
                <a:ln>
                  <a:noFill/>
                </a:ln>
                <a:solidFill>
                  <a:prstClr val="black"/>
                </a:solidFill>
                <a:effectLst/>
                <a:uLnTx/>
                <a:uFillTx/>
                <a:latin typeface="Cambria"/>
                <a:ea typeface="+mn-ea"/>
                <a:cs typeface="Cambria"/>
              </a:rPr>
              <a:t>representation </a:t>
            </a:r>
            <a:r>
              <a:rPr kumimoji="0" sz="3200" b="1" i="0" u="none" strike="noStrike" kern="1200" cap="none" spc="-690" normalizeH="0" baseline="0" noProof="0" dirty="0">
                <a:ln>
                  <a:noFill/>
                </a:ln>
                <a:solidFill>
                  <a:prstClr val="black"/>
                </a:solidFill>
                <a:effectLst/>
                <a:uLnTx/>
                <a:uFillTx/>
                <a:latin typeface="Cambria"/>
                <a:ea typeface="+mn-ea"/>
                <a:cs typeface="Cambria"/>
              </a:rPr>
              <a:t> </a:t>
            </a:r>
            <a:r>
              <a:rPr kumimoji="0" sz="3200" b="1" i="0" u="none" strike="noStrike" kern="1200" cap="none" spc="-20" normalizeH="0" baseline="0" noProof="0" dirty="0">
                <a:ln>
                  <a:noFill/>
                </a:ln>
                <a:solidFill>
                  <a:prstClr val="black"/>
                </a:solidFill>
                <a:effectLst/>
                <a:uLnTx/>
                <a:uFillTx/>
                <a:latin typeface="Cambria"/>
                <a:ea typeface="+mn-ea"/>
                <a:cs typeface="Cambria"/>
              </a:rPr>
              <a:t>in</a:t>
            </a:r>
            <a:r>
              <a:rPr kumimoji="0" sz="3200" b="1" i="0" u="none" strike="noStrike" kern="1200" cap="none" spc="85" normalizeH="0" baseline="0" noProof="0" dirty="0">
                <a:ln>
                  <a:noFill/>
                </a:ln>
                <a:solidFill>
                  <a:prstClr val="black"/>
                </a:solidFill>
                <a:effectLst/>
                <a:uLnTx/>
                <a:uFillTx/>
                <a:latin typeface="Cambria"/>
                <a:ea typeface="+mn-ea"/>
                <a:cs typeface="Cambria"/>
              </a:rPr>
              <a:t> </a:t>
            </a:r>
            <a:r>
              <a:rPr kumimoji="0" sz="3200" b="1" i="0" u="none" strike="noStrike" kern="1200" cap="none" spc="-70" normalizeH="0" baseline="0" noProof="0" dirty="0">
                <a:ln>
                  <a:noFill/>
                </a:ln>
                <a:solidFill>
                  <a:prstClr val="black"/>
                </a:solidFill>
                <a:effectLst/>
                <a:uLnTx/>
                <a:uFillTx/>
                <a:latin typeface="Cambria"/>
                <a:ea typeface="+mn-ea"/>
                <a:cs typeface="Cambria"/>
              </a:rPr>
              <a:t>Congress</a:t>
            </a:r>
            <a:r>
              <a:rPr kumimoji="0" sz="3200" b="0" i="0" u="none" strike="noStrike" kern="1200" cap="none" spc="-70" normalizeH="0" baseline="0" noProof="0" dirty="0">
                <a:ln>
                  <a:noFill/>
                </a:ln>
                <a:solidFill>
                  <a:prstClr val="black"/>
                </a:solidFill>
                <a:effectLst/>
                <a:uLnTx/>
                <a:uFillTx/>
                <a:latin typeface="Cambria"/>
                <a:ea typeface="+mn-ea"/>
                <a:cs typeface="Cambria"/>
              </a:rPr>
              <a:t>.</a:t>
            </a:r>
            <a:r>
              <a:rPr kumimoji="0" sz="3200" b="0" i="0" u="none" strike="noStrike" kern="1200" cap="none" spc="50" normalizeH="0" baseline="0" noProof="0" dirty="0">
                <a:ln>
                  <a:noFill/>
                </a:ln>
                <a:solidFill>
                  <a:prstClr val="black"/>
                </a:solidFill>
                <a:effectLst/>
                <a:uLnTx/>
                <a:uFillTx/>
                <a:latin typeface="Cambria"/>
                <a:ea typeface="+mn-ea"/>
                <a:cs typeface="Cambria"/>
              </a:rPr>
              <a:t> </a:t>
            </a:r>
            <a:r>
              <a:rPr kumimoji="0" sz="3200" b="0" i="0" u="none" strike="noStrike" kern="1200" cap="none" spc="-130" normalizeH="0" baseline="0" noProof="0" dirty="0">
                <a:ln>
                  <a:noFill/>
                </a:ln>
                <a:solidFill>
                  <a:prstClr val="black"/>
                </a:solidFill>
                <a:effectLst/>
                <a:uLnTx/>
                <a:uFillTx/>
                <a:latin typeface="Cambria"/>
                <a:ea typeface="+mn-ea"/>
                <a:cs typeface="Cambria"/>
              </a:rPr>
              <a:t>These</a:t>
            </a:r>
            <a:r>
              <a:rPr kumimoji="0" sz="3200" b="0" i="0" u="none" strike="noStrike" kern="1200" cap="none" spc="50" normalizeH="0" baseline="0" noProof="0" dirty="0">
                <a:ln>
                  <a:noFill/>
                </a:ln>
                <a:solidFill>
                  <a:prstClr val="black"/>
                </a:solidFill>
                <a:effectLst/>
                <a:uLnTx/>
                <a:uFillTx/>
                <a:latin typeface="Cambria"/>
                <a:ea typeface="+mn-ea"/>
                <a:cs typeface="Cambria"/>
              </a:rPr>
              <a:t> </a:t>
            </a:r>
            <a:r>
              <a:rPr kumimoji="0" sz="3200" b="0" i="0" u="none" strike="noStrike" kern="1200" cap="none" spc="-95" normalizeH="0" baseline="0" noProof="0" dirty="0">
                <a:ln>
                  <a:noFill/>
                </a:ln>
                <a:solidFill>
                  <a:prstClr val="black"/>
                </a:solidFill>
                <a:effectLst/>
                <a:uLnTx/>
                <a:uFillTx/>
                <a:latin typeface="Cambria"/>
                <a:ea typeface="+mn-ea"/>
                <a:cs typeface="Cambria"/>
              </a:rPr>
              <a:t>electors </a:t>
            </a:r>
            <a:r>
              <a:rPr kumimoji="0" sz="3200" b="0" i="0" u="none" strike="noStrike" kern="1200" cap="none" spc="-690" normalizeH="0" baseline="0" noProof="0" dirty="0">
                <a:ln>
                  <a:noFill/>
                </a:ln>
                <a:solidFill>
                  <a:prstClr val="black"/>
                </a:solidFill>
                <a:effectLst/>
                <a:uLnTx/>
                <a:uFillTx/>
                <a:latin typeface="Cambria"/>
                <a:ea typeface="+mn-ea"/>
                <a:cs typeface="Cambria"/>
              </a:rPr>
              <a:t> </a:t>
            </a:r>
            <a:r>
              <a:rPr kumimoji="0" sz="3200" b="0" i="0" u="none" strike="noStrike" kern="1200" cap="none" spc="-130" normalizeH="0" baseline="0" noProof="0" dirty="0">
                <a:ln>
                  <a:noFill/>
                </a:ln>
                <a:solidFill>
                  <a:prstClr val="black"/>
                </a:solidFill>
                <a:effectLst/>
                <a:uLnTx/>
                <a:uFillTx/>
                <a:latin typeface="Cambria"/>
                <a:ea typeface="+mn-ea"/>
                <a:cs typeface="Cambria"/>
              </a:rPr>
              <a:t>vote</a:t>
            </a:r>
            <a:r>
              <a:rPr kumimoji="0" sz="3200" b="0" i="0" u="none" strike="noStrike" kern="1200" cap="none" spc="35" normalizeH="0" baseline="0" noProof="0" dirty="0">
                <a:ln>
                  <a:noFill/>
                </a:ln>
                <a:solidFill>
                  <a:prstClr val="black"/>
                </a:solidFill>
                <a:effectLst/>
                <a:uLnTx/>
                <a:uFillTx/>
                <a:latin typeface="Cambria"/>
                <a:ea typeface="+mn-ea"/>
                <a:cs typeface="Cambria"/>
              </a:rPr>
              <a:t> </a:t>
            </a:r>
            <a:r>
              <a:rPr kumimoji="0" sz="3200" b="0" i="0" u="none" strike="noStrike" kern="1200" cap="none" spc="-60" normalizeH="0" baseline="0" noProof="0" dirty="0">
                <a:ln>
                  <a:noFill/>
                </a:ln>
                <a:solidFill>
                  <a:prstClr val="black"/>
                </a:solidFill>
                <a:effectLst/>
                <a:uLnTx/>
                <a:uFillTx/>
                <a:latin typeface="Cambria"/>
                <a:ea typeface="+mn-ea"/>
                <a:cs typeface="Cambria"/>
              </a:rPr>
              <a:t>for</a:t>
            </a:r>
            <a:r>
              <a:rPr kumimoji="0" sz="3200" b="0" i="0" u="none" strike="noStrike" kern="1200" cap="none" spc="65" normalizeH="0" baseline="0" noProof="0" dirty="0">
                <a:ln>
                  <a:noFill/>
                </a:ln>
                <a:solidFill>
                  <a:prstClr val="black"/>
                </a:solidFill>
                <a:effectLst/>
                <a:uLnTx/>
                <a:uFillTx/>
                <a:latin typeface="Cambria"/>
                <a:ea typeface="+mn-ea"/>
                <a:cs typeface="Cambria"/>
              </a:rPr>
              <a:t> </a:t>
            </a:r>
            <a:r>
              <a:rPr kumimoji="0" sz="3200" b="0" i="0" u="none" strike="noStrike" kern="1200" cap="none" spc="-100" normalizeH="0" baseline="0" noProof="0" dirty="0">
                <a:ln>
                  <a:noFill/>
                </a:ln>
                <a:solidFill>
                  <a:prstClr val="black"/>
                </a:solidFill>
                <a:effectLst/>
                <a:uLnTx/>
                <a:uFillTx/>
                <a:latin typeface="Cambria"/>
                <a:ea typeface="+mn-ea"/>
                <a:cs typeface="Cambria"/>
              </a:rPr>
              <a:t>the</a:t>
            </a:r>
            <a:r>
              <a:rPr kumimoji="0" sz="3200" b="0" i="0" u="none" strike="noStrike" kern="1200" cap="none" spc="75" normalizeH="0" baseline="0" noProof="0" dirty="0">
                <a:ln>
                  <a:noFill/>
                </a:ln>
                <a:solidFill>
                  <a:prstClr val="black"/>
                </a:solidFill>
                <a:effectLst/>
                <a:uLnTx/>
                <a:uFillTx/>
                <a:latin typeface="Cambria"/>
                <a:ea typeface="+mn-ea"/>
                <a:cs typeface="Cambria"/>
              </a:rPr>
              <a:t> </a:t>
            </a:r>
            <a:r>
              <a:rPr kumimoji="0" sz="3200" b="0" i="0" u="none" strike="noStrike" kern="1200" cap="none" spc="-100" normalizeH="0" baseline="0" noProof="0" dirty="0">
                <a:ln>
                  <a:noFill/>
                </a:ln>
                <a:solidFill>
                  <a:prstClr val="black"/>
                </a:solidFill>
                <a:effectLst/>
                <a:uLnTx/>
                <a:uFillTx/>
                <a:latin typeface="Cambria"/>
                <a:ea typeface="+mn-ea"/>
                <a:cs typeface="Cambria"/>
              </a:rPr>
              <a:t>president</a:t>
            </a:r>
            <a:r>
              <a:rPr kumimoji="0" sz="3200" b="0" i="0" u="none" strike="noStrike" kern="1200" cap="none" spc="50" normalizeH="0" baseline="0" noProof="0" dirty="0">
                <a:ln>
                  <a:noFill/>
                </a:ln>
                <a:solidFill>
                  <a:prstClr val="black"/>
                </a:solidFill>
                <a:effectLst/>
                <a:uLnTx/>
                <a:uFillTx/>
                <a:latin typeface="Cambria"/>
                <a:ea typeface="+mn-ea"/>
                <a:cs typeface="Cambria"/>
              </a:rPr>
              <a:t> </a:t>
            </a:r>
            <a:r>
              <a:rPr kumimoji="0" sz="3200" b="0" i="0" u="none" strike="noStrike" kern="1200" cap="none" spc="-60" normalizeH="0" baseline="0" noProof="0" dirty="0">
                <a:ln>
                  <a:noFill/>
                </a:ln>
                <a:solidFill>
                  <a:prstClr val="black"/>
                </a:solidFill>
                <a:effectLst/>
                <a:uLnTx/>
                <a:uFillTx/>
                <a:latin typeface="Cambria"/>
                <a:ea typeface="+mn-ea"/>
                <a:cs typeface="Cambria"/>
              </a:rPr>
              <a:t>and </a:t>
            </a:r>
            <a:r>
              <a:rPr kumimoji="0" sz="3200" b="0" i="0" u="none" strike="noStrike" kern="1200" cap="none" spc="-55" normalizeH="0" baseline="0" noProof="0" dirty="0">
                <a:ln>
                  <a:noFill/>
                </a:ln>
                <a:solidFill>
                  <a:prstClr val="black"/>
                </a:solidFill>
                <a:effectLst/>
                <a:uLnTx/>
                <a:uFillTx/>
                <a:latin typeface="Cambria"/>
                <a:ea typeface="+mn-ea"/>
                <a:cs typeface="Cambria"/>
              </a:rPr>
              <a:t> vice</a:t>
            </a:r>
            <a:r>
              <a:rPr kumimoji="0" sz="3200" b="0" i="0" u="none" strike="noStrike" kern="1200" cap="none" spc="55" normalizeH="0" baseline="0" noProof="0" dirty="0">
                <a:ln>
                  <a:noFill/>
                </a:ln>
                <a:solidFill>
                  <a:prstClr val="black"/>
                </a:solidFill>
                <a:effectLst/>
                <a:uLnTx/>
                <a:uFillTx/>
                <a:latin typeface="Cambria"/>
                <a:ea typeface="+mn-ea"/>
                <a:cs typeface="Cambria"/>
              </a:rPr>
              <a:t> </a:t>
            </a:r>
            <a:r>
              <a:rPr kumimoji="0" sz="3200" b="0" i="0" u="none" strike="noStrike" kern="1200" cap="none" spc="-100" normalizeH="0" baseline="0" noProof="0" dirty="0">
                <a:ln>
                  <a:noFill/>
                </a:ln>
                <a:solidFill>
                  <a:prstClr val="black"/>
                </a:solidFill>
                <a:effectLst/>
                <a:uLnTx/>
                <a:uFillTx/>
                <a:latin typeface="Cambria"/>
                <a:ea typeface="+mn-ea"/>
                <a:cs typeface="Cambria"/>
              </a:rPr>
              <a:t>president</a:t>
            </a:r>
            <a:endParaRPr kumimoji="0" sz="3200" b="0" i="0" u="none" strike="noStrike" kern="1200" cap="none" spc="0" normalizeH="0" baseline="0" noProof="0" dirty="0">
              <a:ln>
                <a:noFill/>
              </a:ln>
              <a:solidFill>
                <a:prstClr val="black"/>
              </a:solidFill>
              <a:effectLst/>
              <a:uLnTx/>
              <a:uFillTx/>
              <a:latin typeface="Cambria"/>
              <a:ea typeface="+mn-ea"/>
              <a:cs typeface="Cambria"/>
            </a:endParaRPr>
          </a:p>
          <a:p>
            <a:pPr marL="12700" marR="0" lvl="0" indent="0" algn="l" defTabSz="914400" rtl="0" eaLnBrk="1" fontAlgn="auto" latinLnBrk="0" hangingPunct="1">
              <a:lnSpc>
                <a:spcPct val="100000"/>
              </a:lnSpc>
              <a:spcBef>
                <a:spcPts val="1839"/>
              </a:spcBef>
              <a:spcAft>
                <a:spcPts val="0"/>
              </a:spcAft>
              <a:buClrTx/>
              <a:buSzTx/>
              <a:buFontTx/>
              <a:buNone/>
              <a:tabLst/>
              <a:defRPr/>
            </a:pPr>
            <a:r>
              <a:rPr kumimoji="0" sz="2400" b="0" i="0" u="sng" strike="noStrike" kern="1200" cap="none" spc="-55" normalizeH="0" baseline="0" noProof="0" dirty="0">
                <a:ln>
                  <a:noFill/>
                </a:ln>
                <a:solidFill>
                  <a:srgbClr val="0000FF"/>
                </a:solidFill>
                <a:effectLst/>
                <a:uLnTx/>
                <a:uFill>
                  <a:solidFill>
                    <a:srgbClr val="0000FF"/>
                  </a:solidFill>
                </a:uFill>
                <a:latin typeface="Cambria"/>
                <a:ea typeface="+mn-ea"/>
                <a:cs typeface="Cambria"/>
                <a:hlinkClick r:id="rId3"/>
              </a:rPr>
              <a:t>How</a:t>
            </a:r>
            <a:r>
              <a:rPr kumimoji="0" sz="2400" b="0" i="0" u="sng" strike="noStrike" kern="1200" cap="none" spc="30" normalizeH="0" baseline="0" noProof="0" dirty="0">
                <a:ln>
                  <a:noFill/>
                </a:ln>
                <a:solidFill>
                  <a:srgbClr val="0000FF"/>
                </a:solidFill>
                <a:effectLst/>
                <a:uLnTx/>
                <a:uFill>
                  <a:solidFill>
                    <a:srgbClr val="0000FF"/>
                  </a:solidFill>
                </a:uFill>
                <a:latin typeface="Cambria"/>
                <a:ea typeface="+mn-ea"/>
                <a:cs typeface="Cambria"/>
                <a:hlinkClick r:id="rId3"/>
              </a:rPr>
              <a:t> </a:t>
            </a:r>
            <a:r>
              <a:rPr kumimoji="0" sz="2400" b="0" i="0" u="sng" strike="noStrike" kern="1200" cap="none" spc="-75" normalizeH="0" baseline="0" noProof="0" dirty="0">
                <a:ln>
                  <a:noFill/>
                </a:ln>
                <a:solidFill>
                  <a:srgbClr val="0000FF"/>
                </a:solidFill>
                <a:effectLst/>
                <a:uLnTx/>
                <a:uFill>
                  <a:solidFill>
                    <a:srgbClr val="0000FF"/>
                  </a:solidFill>
                </a:uFill>
                <a:latin typeface="Cambria"/>
                <a:ea typeface="+mn-ea"/>
                <a:cs typeface="Cambria"/>
                <a:hlinkClick r:id="rId3"/>
              </a:rPr>
              <a:t>the</a:t>
            </a:r>
            <a:r>
              <a:rPr kumimoji="0" sz="2400" b="0" i="0" u="sng" strike="noStrike" kern="1200" cap="none" spc="40" normalizeH="0" baseline="0" noProof="0" dirty="0">
                <a:ln>
                  <a:noFill/>
                </a:ln>
                <a:solidFill>
                  <a:srgbClr val="0000FF"/>
                </a:solidFill>
                <a:effectLst/>
                <a:uLnTx/>
                <a:uFill>
                  <a:solidFill>
                    <a:srgbClr val="0000FF"/>
                  </a:solidFill>
                </a:uFill>
                <a:latin typeface="Cambria"/>
                <a:ea typeface="+mn-ea"/>
                <a:cs typeface="Cambria"/>
                <a:hlinkClick r:id="rId3"/>
              </a:rPr>
              <a:t> </a:t>
            </a:r>
            <a:r>
              <a:rPr kumimoji="0" sz="2400" b="0" i="0" u="sng" strike="noStrike" kern="1200" cap="none" spc="-70" normalizeH="0" baseline="0" noProof="0" dirty="0">
                <a:ln>
                  <a:noFill/>
                </a:ln>
                <a:solidFill>
                  <a:srgbClr val="0000FF"/>
                </a:solidFill>
                <a:effectLst/>
                <a:uLnTx/>
                <a:uFill>
                  <a:solidFill>
                    <a:srgbClr val="0000FF"/>
                  </a:solidFill>
                </a:uFill>
                <a:latin typeface="Cambria"/>
                <a:ea typeface="+mn-ea"/>
                <a:cs typeface="Cambria"/>
                <a:hlinkClick r:id="rId3"/>
              </a:rPr>
              <a:t>Electoral</a:t>
            </a:r>
            <a:r>
              <a:rPr kumimoji="0" sz="2400" b="0" i="0" u="sng" strike="noStrike" kern="1200" cap="none" spc="20" normalizeH="0" baseline="0" noProof="0" dirty="0">
                <a:ln>
                  <a:noFill/>
                </a:ln>
                <a:solidFill>
                  <a:srgbClr val="0000FF"/>
                </a:solidFill>
                <a:effectLst/>
                <a:uLnTx/>
                <a:uFill>
                  <a:solidFill>
                    <a:srgbClr val="0000FF"/>
                  </a:solidFill>
                </a:uFill>
                <a:latin typeface="Cambria"/>
                <a:ea typeface="+mn-ea"/>
                <a:cs typeface="Cambria"/>
                <a:hlinkClick r:id="rId3"/>
              </a:rPr>
              <a:t> </a:t>
            </a:r>
            <a:r>
              <a:rPr kumimoji="0" sz="2400" b="0" i="0" u="sng" strike="noStrike" kern="1200" cap="none" spc="-45" normalizeH="0" baseline="0" noProof="0" dirty="0">
                <a:ln>
                  <a:noFill/>
                </a:ln>
                <a:solidFill>
                  <a:srgbClr val="0000FF"/>
                </a:solidFill>
                <a:effectLst/>
                <a:uLnTx/>
                <a:uFill>
                  <a:solidFill>
                    <a:srgbClr val="0000FF"/>
                  </a:solidFill>
                </a:uFill>
                <a:latin typeface="Cambria"/>
                <a:ea typeface="+mn-ea"/>
                <a:cs typeface="Cambria"/>
                <a:hlinkClick r:id="rId3"/>
              </a:rPr>
              <a:t>College</a:t>
            </a:r>
            <a:r>
              <a:rPr kumimoji="0" sz="2400" b="0" i="0" u="sng" strike="noStrike" kern="1200" cap="none" spc="20" normalizeH="0" baseline="0" noProof="0" dirty="0">
                <a:ln>
                  <a:noFill/>
                </a:ln>
                <a:solidFill>
                  <a:srgbClr val="0000FF"/>
                </a:solidFill>
                <a:effectLst/>
                <a:uLnTx/>
                <a:uFill>
                  <a:solidFill>
                    <a:srgbClr val="0000FF"/>
                  </a:solidFill>
                </a:uFill>
                <a:latin typeface="Cambria"/>
                <a:ea typeface="+mn-ea"/>
                <a:cs typeface="Cambria"/>
                <a:hlinkClick r:id="rId3"/>
              </a:rPr>
              <a:t> </a:t>
            </a:r>
            <a:r>
              <a:rPr kumimoji="0" sz="2400" b="0" i="0" u="sng" strike="noStrike" kern="1200" cap="none" spc="-75" normalizeH="0" baseline="0" noProof="0" dirty="0">
                <a:ln>
                  <a:noFill/>
                </a:ln>
                <a:solidFill>
                  <a:srgbClr val="0000FF"/>
                </a:solidFill>
                <a:effectLst/>
                <a:uLnTx/>
                <a:uFill>
                  <a:solidFill>
                    <a:srgbClr val="0000FF"/>
                  </a:solidFill>
                </a:uFill>
                <a:latin typeface="Cambria"/>
                <a:ea typeface="+mn-ea"/>
                <a:cs typeface="Cambria"/>
                <a:hlinkClick r:id="rId3"/>
              </a:rPr>
              <a:t>Works</a:t>
            </a:r>
            <a:r>
              <a:rPr kumimoji="0" sz="2400" b="0" i="0" u="sng" strike="noStrike" kern="1200" cap="none" spc="20" normalizeH="0" baseline="0" noProof="0" dirty="0">
                <a:ln>
                  <a:noFill/>
                </a:ln>
                <a:solidFill>
                  <a:srgbClr val="0000FF"/>
                </a:solidFill>
                <a:effectLst/>
                <a:uLnTx/>
                <a:uFill>
                  <a:solidFill>
                    <a:srgbClr val="0000FF"/>
                  </a:solidFill>
                </a:uFill>
                <a:latin typeface="Cambria"/>
                <a:ea typeface="+mn-ea"/>
                <a:cs typeface="Cambria"/>
                <a:hlinkClick r:id="rId3"/>
              </a:rPr>
              <a:t> </a:t>
            </a:r>
            <a:r>
              <a:rPr kumimoji="0" sz="2400" b="0" i="0" u="sng" strike="noStrike" kern="1200" cap="none" spc="-35" normalizeH="0" baseline="0" noProof="0" dirty="0">
                <a:ln>
                  <a:noFill/>
                </a:ln>
                <a:solidFill>
                  <a:srgbClr val="0000FF"/>
                </a:solidFill>
                <a:effectLst/>
                <a:uLnTx/>
                <a:uFill>
                  <a:solidFill>
                    <a:srgbClr val="0000FF"/>
                  </a:solidFill>
                </a:uFill>
                <a:latin typeface="Cambria"/>
                <a:ea typeface="+mn-ea"/>
                <a:cs typeface="Cambria"/>
                <a:hlinkClick r:id="rId3"/>
              </a:rPr>
              <a:t>(4:42)</a:t>
            </a:r>
            <a:endParaRPr kumimoji="0" sz="2400" b="0" i="0" u="none" strike="noStrike" kern="1200" cap="none" spc="0" normalizeH="0" baseline="0" noProof="0" dirty="0">
              <a:ln>
                <a:noFill/>
              </a:ln>
              <a:solidFill>
                <a:prstClr val="black"/>
              </a:solidFill>
              <a:effectLst/>
              <a:uLnTx/>
              <a:uFillTx/>
              <a:latin typeface="Cambria"/>
              <a:ea typeface="+mn-ea"/>
              <a:cs typeface="Cambria"/>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2400" b="0" i="0" u="sng" strike="noStrike" kern="1200" cap="none" spc="-70" normalizeH="0" baseline="0" noProof="0" dirty="0">
                <a:ln>
                  <a:noFill/>
                </a:ln>
                <a:solidFill>
                  <a:srgbClr val="0000FF"/>
                </a:solidFill>
                <a:effectLst/>
                <a:uLnTx/>
                <a:uFill>
                  <a:solidFill>
                    <a:srgbClr val="0000FF"/>
                  </a:solidFill>
                </a:uFill>
                <a:latin typeface="Cambria"/>
                <a:ea typeface="+mn-ea"/>
                <a:cs typeface="Cambria"/>
                <a:hlinkClick r:id="rId4"/>
              </a:rPr>
              <a:t>Electoral</a:t>
            </a:r>
            <a:r>
              <a:rPr kumimoji="0" sz="2400" b="0" i="0" u="sng" strike="noStrike" kern="1200" cap="none" spc="10" normalizeH="0" baseline="0" noProof="0" dirty="0">
                <a:ln>
                  <a:noFill/>
                </a:ln>
                <a:solidFill>
                  <a:srgbClr val="0000FF"/>
                </a:solidFill>
                <a:effectLst/>
                <a:uLnTx/>
                <a:uFill>
                  <a:solidFill>
                    <a:srgbClr val="0000FF"/>
                  </a:solidFill>
                </a:uFill>
                <a:latin typeface="Cambria"/>
                <a:ea typeface="+mn-ea"/>
                <a:cs typeface="Cambria"/>
                <a:hlinkClick r:id="rId4"/>
              </a:rPr>
              <a:t> </a:t>
            </a:r>
            <a:r>
              <a:rPr kumimoji="0" sz="2400" b="0" i="0" u="sng" strike="noStrike" kern="1200" cap="none" spc="-45" normalizeH="0" baseline="0" noProof="0" dirty="0">
                <a:ln>
                  <a:noFill/>
                </a:ln>
                <a:solidFill>
                  <a:srgbClr val="0000FF"/>
                </a:solidFill>
                <a:effectLst/>
                <a:uLnTx/>
                <a:uFill>
                  <a:solidFill>
                    <a:srgbClr val="0000FF"/>
                  </a:solidFill>
                </a:uFill>
                <a:latin typeface="Cambria"/>
                <a:ea typeface="+mn-ea"/>
                <a:cs typeface="Cambria"/>
                <a:hlinkClick r:id="rId4"/>
              </a:rPr>
              <a:t>College</a:t>
            </a:r>
            <a:r>
              <a:rPr kumimoji="0" sz="2400" b="0" i="0" u="sng" strike="noStrike" kern="1200" cap="none" spc="20" normalizeH="0" baseline="0" noProof="0" dirty="0">
                <a:ln>
                  <a:noFill/>
                </a:ln>
                <a:solidFill>
                  <a:srgbClr val="0000FF"/>
                </a:solidFill>
                <a:effectLst/>
                <a:uLnTx/>
                <a:uFill>
                  <a:solidFill>
                    <a:srgbClr val="0000FF"/>
                  </a:solidFill>
                </a:uFill>
                <a:latin typeface="Cambria"/>
                <a:ea typeface="+mn-ea"/>
                <a:cs typeface="Cambria"/>
                <a:hlinkClick r:id="rId4"/>
              </a:rPr>
              <a:t> </a:t>
            </a:r>
            <a:r>
              <a:rPr kumimoji="0" sz="2400" b="0" i="0" u="sng" strike="noStrike" kern="1200" cap="none" spc="-35" normalizeH="0" baseline="0" noProof="0" dirty="0">
                <a:ln>
                  <a:noFill/>
                </a:ln>
                <a:solidFill>
                  <a:srgbClr val="0000FF"/>
                </a:solidFill>
                <a:effectLst/>
                <a:uLnTx/>
                <a:uFill>
                  <a:solidFill>
                    <a:srgbClr val="0000FF"/>
                  </a:solidFill>
                </a:uFill>
                <a:latin typeface="Cambria"/>
                <a:ea typeface="+mn-ea"/>
                <a:cs typeface="Cambria"/>
                <a:hlinkClick r:id="rId4"/>
              </a:rPr>
              <a:t>(3:43)</a:t>
            </a:r>
            <a:endParaRPr kumimoji="0" sz="2400" b="0" i="0" u="none" strike="noStrike" kern="1200" cap="none" spc="0" normalizeH="0" baseline="0" noProof="0" dirty="0">
              <a:ln>
                <a:noFill/>
              </a:ln>
              <a:solidFill>
                <a:prstClr val="black"/>
              </a:solidFill>
              <a:effectLst/>
              <a:uLnTx/>
              <a:uFillTx/>
              <a:latin typeface="Cambria"/>
              <a:ea typeface="+mn-ea"/>
              <a:cs typeface="Cambri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3" y="620268"/>
            <a:ext cx="9145905" cy="4523740"/>
            <a:chOff x="-1523" y="620268"/>
            <a:chExt cx="9145905" cy="4523740"/>
          </a:xfrm>
        </p:grpSpPr>
        <p:sp>
          <p:nvSpPr>
            <p:cNvPr id="3" name="object 3"/>
            <p:cNvSpPr/>
            <p:nvPr/>
          </p:nvSpPr>
          <p:spPr>
            <a:xfrm>
              <a:off x="0" y="3788663"/>
              <a:ext cx="3572510" cy="1355090"/>
            </a:xfrm>
            <a:custGeom>
              <a:avLst/>
              <a:gdLst/>
              <a:ahLst/>
              <a:cxnLst/>
              <a:rect l="l" t="t" r="r" b="b"/>
              <a:pathLst>
                <a:path w="3572510" h="1355089">
                  <a:moveTo>
                    <a:pt x="2043049" y="0"/>
                  </a:moveTo>
                  <a:lnTo>
                    <a:pt x="0" y="0"/>
                  </a:lnTo>
                  <a:lnTo>
                    <a:pt x="0" y="1354834"/>
                  </a:lnTo>
                  <a:lnTo>
                    <a:pt x="3572255" y="1354834"/>
                  </a:lnTo>
                  <a:lnTo>
                    <a:pt x="2043049" y="0"/>
                  </a:lnTo>
                  <a:close/>
                </a:path>
              </a:pathLst>
            </a:custGeom>
            <a:solidFill>
              <a:srgbClr val="BC46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523" y="3788663"/>
              <a:ext cx="9145905" cy="1355090"/>
            </a:xfrm>
            <a:custGeom>
              <a:avLst/>
              <a:gdLst/>
              <a:ahLst/>
              <a:cxnLst/>
              <a:rect l="l" t="t" r="r" b="b"/>
              <a:pathLst>
                <a:path w="9145905" h="1355089">
                  <a:moveTo>
                    <a:pt x="2041017" y="0"/>
                  </a:moveTo>
                  <a:lnTo>
                    <a:pt x="0" y="1354835"/>
                  </a:lnTo>
                  <a:lnTo>
                    <a:pt x="9145524" y="1354835"/>
                  </a:lnTo>
                  <a:lnTo>
                    <a:pt x="9145524" y="635"/>
                  </a:lnTo>
                  <a:lnTo>
                    <a:pt x="2041017" y="0"/>
                  </a:lnTo>
                  <a:close/>
                </a:path>
              </a:pathLst>
            </a:custGeom>
            <a:solidFill>
              <a:srgbClr val="1F487C">
                <a:alpha val="7999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0" y="620268"/>
              <a:ext cx="1866900" cy="4523740"/>
            </a:xfrm>
            <a:custGeom>
              <a:avLst/>
              <a:gdLst/>
              <a:ahLst/>
              <a:cxnLst/>
              <a:rect l="l" t="t" r="r" b="b"/>
              <a:pathLst>
                <a:path w="1866900" h="4523740">
                  <a:moveTo>
                    <a:pt x="1866900" y="0"/>
                  </a:moveTo>
                  <a:lnTo>
                    <a:pt x="0" y="0"/>
                  </a:lnTo>
                  <a:lnTo>
                    <a:pt x="0" y="4523231"/>
                  </a:lnTo>
                  <a:lnTo>
                    <a:pt x="1866900" y="4523231"/>
                  </a:lnTo>
                  <a:lnTo>
                    <a:pt x="1866900" y="0"/>
                  </a:lnTo>
                  <a:close/>
                </a:path>
              </a:pathLst>
            </a:custGeom>
            <a:solidFill>
              <a:srgbClr val="BC46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p:nvPr/>
        </p:nvSpPr>
        <p:spPr>
          <a:xfrm>
            <a:off x="228251" y="895351"/>
            <a:ext cx="1231106" cy="3259534"/>
          </a:xfrm>
          <a:prstGeom prst="rect">
            <a:avLst/>
          </a:prstGeom>
        </p:spPr>
        <p:txBody>
          <a:bodyPr vert="vert270" wrap="square" lIns="0" tIns="62865" rIns="0" bIns="0" rtlCol="0">
            <a:spAutoFit/>
          </a:bodyPr>
          <a:lstStyle/>
          <a:p>
            <a:pPr marL="393700" marR="5080" lvl="0" indent="-381635" algn="l" defTabSz="914400" rtl="0" eaLnBrk="1" fontAlgn="auto" latinLnBrk="0" hangingPunct="1">
              <a:lnSpc>
                <a:spcPct val="100000"/>
              </a:lnSpc>
              <a:spcBef>
                <a:spcPts val="495"/>
              </a:spcBef>
              <a:spcAft>
                <a:spcPts val="0"/>
              </a:spcAft>
              <a:buClrTx/>
              <a:buSzTx/>
              <a:buFontTx/>
              <a:buNone/>
              <a:tabLst/>
              <a:defRPr/>
            </a:pPr>
            <a:r>
              <a:rPr kumimoji="0" sz="4000" b="0" i="0" u="none" strike="noStrike" kern="1200" cap="none" spc="-5" normalizeH="0" baseline="0" noProof="0" dirty="0">
                <a:ln>
                  <a:noFill/>
                </a:ln>
                <a:solidFill>
                  <a:prstClr val="black"/>
                </a:solidFill>
                <a:effectLst/>
                <a:uLnTx/>
                <a:uFillTx/>
                <a:latin typeface="Arial Black"/>
                <a:ea typeface="+mn-ea"/>
                <a:cs typeface="Arial Black"/>
              </a:rPr>
              <a:t>Electo</a:t>
            </a:r>
            <a:r>
              <a:rPr kumimoji="0" sz="4000" b="0" i="0" u="none" strike="noStrike" kern="1200" cap="none" spc="70" normalizeH="0" baseline="0" noProof="0" dirty="0">
                <a:ln>
                  <a:noFill/>
                </a:ln>
                <a:solidFill>
                  <a:prstClr val="black"/>
                </a:solidFill>
                <a:effectLst/>
                <a:uLnTx/>
                <a:uFillTx/>
                <a:latin typeface="Arial Black"/>
                <a:ea typeface="+mn-ea"/>
                <a:cs typeface="Arial Black"/>
              </a:rPr>
              <a:t>r</a:t>
            </a:r>
            <a:r>
              <a:rPr kumimoji="0" sz="4000" b="0" i="0" u="none" strike="noStrike" kern="1200" cap="none" spc="0" normalizeH="0" baseline="0" noProof="0" dirty="0">
                <a:ln>
                  <a:noFill/>
                </a:ln>
                <a:solidFill>
                  <a:prstClr val="black"/>
                </a:solidFill>
                <a:effectLst/>
                <a:uLnTx/>
                <a:uFillTx/>
                <a:latin typeface="Arial Black"/>
                <a:ea typeface="+mn-ea"/>
                <a:cs typeface="Arial Black"/>
              </a:rPr>
              <a:t>al  </a:t>
            </a:r>
            <a:r>
              <a:rPr kumimoji="0" sz="4000" b="0" i="0" u="none" strike="noStrike" kern="1200" cap="none" spc="10" normalizeH="0" baseline="0" noProof="0" dirty="0">
                <a:ln>
                  <a:noFill/>
                </a:ln>
                <a:solidFill>
                  <a:prstClr val="black"/>
                </a:solidFill>
                <a:effectLst/>
                <a:uLnTx/>
                <a:uFillTx/>
                <a:latin typeface="Arial Black"/>
                <a:ea typeface="+mn-ea"/>
                <a:cs typeface="Arial Black"/>
              </a:rPr>
              <a:t>College</a:t>
            </a:r>
            <a:endParaRPr kumimoji="0" sz="4000" b="0" i="0" u="none" strike="noStrike" kern="1200" cap="none" spc="0" normalizeH="0" baseline="0" noProof="0" dirty="0">
              <a:ln>
                <a:noFill/>
              </a:ln>
              <a:solidFill>
                <a:prstClr val="black"/>
              </a:solidFill>
              <a:effectLst/>
              <a:uLnTx/>
              <a:uFillTx/>
              <a:latin typeface="Arial Black"/>
              <a:ea typeface="+mn-ea"/>
              <a:cs typeface="Arial Black"/>
            </a:endParaRPr>
          </a:p>
        </p:txBody>
      </p:sp>
      <p:sp>
        <p:nvSpPr>
          <p:cNvPr id="7" name="object 7"/>
          <p:cNvSpPr txBox="1">
            <a:spLocks noGrp="1"/>
          </p:cNvSpPr>
          <p:nvPr>
            <p:ph type="title"/>
          </p:nvPr>
        </p:nvSpPr>
        <p:spPr>
          <a:xfrm>
            <a:off x="562762" y="8585"/>
            <a:ext cx="8251825" cy="543560"/>
          </a:xfrm>
          <a:prstGeom prst="rect">
            <a:avLst/>
          </a:prstGeom>
        </p:spPr>
        <p:txBody>
          <a:bodyPr vert="horz" wrap="square" lIns="0" tIns="12065" rIns="0" bIns="0" rtlCol="0">
            <a:spAutoFit/>
          </a:bodyPr>
          <a:lstStyle/>
          <a:p>
            <a:pPr marL="12700">
              <a:lnSpc>
                <a:spcPct val="100000"/>
              </a:lnSpc>
              <a:spcBef>
                <a:spcPts val="95"/>
              </a:spcBef>
            </a:pPr>
            <a:r>
              <a:rPr sz="3400" spc="-10" dirty="0"/>
              <a:t>ALLOTMENT</a:t>
            </a:r>
            <a:r>
              <a:rPr sz="3400" spc="-40" dirty="0"/>
              <a:t> </a:t>
            </a:r>
            <a:r>
              <a:rPr sz="3400" spc="-5" dirty="0"/>
              <a:t>OF ELECTORAL</a:t>
            </a:r>
            <a:r>
              <a:rPr sz="3400" spc="-25" dirty="0"/>
              <a:t> </a:t>
            </a:r>
            <a:r>
              <a:rPr sz="3400" spc="-20" dirty="0"/>
              <a:t>VOTES</a:t>
            </a:r>
            <a:r>
              <a:rPr sz="3400" spc="-25" dirty="0"/>
              <a:t> </a:t>
            </a:r>
            <a:r>
              <a:rPr sz="3400" spc="-30" dirty="0"/>
              <a:t>BY </a:t>
            </a:r>
            <a:r>
              <a:rPr sz="3400" spc="-70" dirty="0"/>
              <a:t>STATE</a:t>
            </a:r>
            <a:endParaRPr sz="3400"/>
          </a:p>
        </p:txBody>
      </p:sp>
      <p:sp>
        <p:nvSpPr>
          <p:cNvPr id="8" name="object 8"/>
          <p:cNvSpPr/>
          <p:nvPr/>
        </p:nvSpPr>
        <p:spPr>
          <a:xfrm>
            <a:off x="1866900" y="3512819"/>
            <a:ext cx="7277100" cy="1630680"/>
          </a:xfrm>
          <a:custGeom>
            <a:avLst/>
            <a:gdLst/>
            <a:ahLst/>
            <a:cxnLst/>
            <a:rect l="l" t="t" r="r" b="b"/>
            <a:pathLst>
              <a:path w="7277100" h="1630679">
                <a:moveTo>
                  <a:pt x="7277100" y="0"/>
                </a:moveTo>
                <a:lnTo>
                  <a:pt x="0" y="0"/>
                </a:lnTo>
                <a:lnTo>
                  <a:pt x="0" y="1630680"/>
                </a:lnTo>
                <a:lnTo>
                  <a:pt x="7277100" y="1630680"/>
                </a:lnTo>
                <a:lnTo>
                  <a:pt x="7277100" y="0"/>
                </a:lnTo>
                <a:close/>
              </a:path>
            </a:pathLst>
          </a:custGeom>
          <a:solidFill>
            <a:srgbClr val="1F48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p:nvPr/>
        </p:nvSpPr>
        <p:spPr>
          <a:xfrm>
            <a:off x="1945894" y="719404"/>
            <a:ext cx="7030720" cy="4365625"/>
          </a:xfrm>
          <a:prstGeom prst="rect">
            <a:avLst/>
          </a:prstGeom>
        </p:spPr>
        <p:txBody>
          <a:bodyPr vert="horz" wrap="square" lIns="0" tIns="12065" rIns="0" bIns="0" rtlCol="0">
            <a:spAutoFit/>
          </a:bodyPr>
          <a:lstStyle/>
          <a:p>
            <a:pPr marL="321310" marR="0" lvl="0" indent="-287020" algn="l" defTabSz="914400" rtl="0" eaLnBrk="1" fontAlgn="auto" latinLnBrk="0" hangingPunct="1">
              <a:lnSpc>
                <a:spcPts val="1730"/>
              </a:lnSpc>
              <a:spcBef>
                <a:spcPts val="95"/>
              </a:spcBef>
              <a:spcAft>
                <a:spcPts val="0"/>
              </a:spcAft>
              <a:buClrTx/>
              <a:buSzTx/>
              <a:buFont typeface="Arial"/>
              <a:buChar char="•"/>
              <a:tabLst>
                <a:tab pos="321310" algn="l"/>
                <a:tab pos="321945" algn="l"/>
              </a:tabLst>
              <a:defRPr/>
            </a:pPr>
            <a:r>
              <a:rPr kumimoji="0" sz="1600" b="0" i="0" u="none" strike="noStrike" kern="1200" cap="none" spc="-50" normalizeH="0" baseline="0" noProof="0" dirty="0">
                <a:ln>
                  <a:noFill/>
                </a:ln>
                <a:solidFill>
                  <a:prstClr val="black"/>
                </a:solidFill>
                <a:effectLst/>
                <a:uLnTx/>
                <a:uFillTx/>
                <a:latin typeface="Cambria"/>
                <a:ea typeface="+mn-ea"/>
                <a:cs typeface="Cambria"/>
              </a:rPr>
              <a:t>Each</a:t>
            </a:r>
            <a:r>
              <a:rPr kumimoji="0" sz="1600" b="0" i="0" u="none" strike="noStrike" kern="1200" cap="none" spc="10" normalizeH="0" baseline="0" noProof="0" dirty="0">
                <a:ln>
                  <a:noFill/>
                </a:ln>
                <a:solidFill>
                  <a:prstClr val="black"/>
                </a:solidFill>
                <a:effectLst/>
                <a:uLnTx/>
                <a:uFillTx/>
                <a:latin typeface="Cambria"/>
                <a:ea typeface="+mn-ea"/>
                <a:cs typeface="Cambria"/>
              </a:rPr>
              <a:t> </a:t>
            </a:r>
            <a:r>
              <a:rPr kumimoji="0" sz="1600" b="0" i="0" u="none" strike="noStrike" kern="1200" cap="none" spc="-70" normalizeH="0" baseline="0" noProof="0" dirty="0">
                <a:ln>
                  <a:noFill/>
                </a:ln>
                <a:solidFill>
                  <a:prstClr val="black"/>
                </a:solidFill>
                <a:effectLst/>
                <a:uLnTx/>
                <a:uFillTx/>
                <a:latin typeface="Cambria"/>
                <a:ea typeface="+mn-ea"/>
                <a:cs typeface="Cambria"/>
              </a:rPr>
              <a:t>state</a:t>
            </a:r>
            <a:r>
              <a:rPr kumimoji="0" sz="1600" b="0" i="0" u="none" strike="noStrike" kern="1200" cap="none" spc="15" normalizeH="0" baseline="0" noProof="0" dirty="0">
                <a:ln>
                  <a:noFill/>
                </a:ln>
                <a:solidFill>
                  <a:prstClr val="black"/>
                </a:solidFill>
                <a:effectLst/>
                <a:uLnTx/>
                <a:uFillTx/>
                <a:latin typeface="Cambria"/>
                <a:ea typeface="+mn-ea"/>
                <a:cs typeface="Cambria"/>
              </a:rPr>
              <a:t> </a:t>
            </a:r>
            <a:r>
              <a:rPr kumimoji="0" sz="1600" b="0" i="0" u="none" strike="noStrike" kern="1200" cap="none" spc="-45" normalizeH="0" baseline="0" noProof="0" dirty="0">
                <a:ln>
                  <a:noFill/>
                </a:ln>
                <a:solidFill>
                  <a:prstClr val="black"/>
                </a:solidFill>
                <a:effectLst/>
                <a:uLnTx/>
                <a:uFillTx/>
                <a:latin typeface="Cambria"/>
                <a:ea typeface="+mn-ea"/>
                <a:cs typeface="Cambria"/>
              </a:rPr>
              <a:t>has</a:t>
            </a:r>
            <a:r>
              <a:rPr kumimoji="0" sz="1600" b="0" i="0" u="none" strike="noStrike" kern="1200" cap="none" spc="30" normalizeH="0" baseline="0" noProof="0" dirty="0">
                <a:ln>
                  <a:noFill/>
                </a:ln>
                <a:solidFill>
                  <a:prstClr val="black"/>
                </a:solidFill>
                <a:effectLst/>
                <a:uLnTx/>
                <a:uFillTx/>
                <a:latin typeface="Cambria"/>
                <a:ea typeface="+mn-ea"/>
                <a:cs typeface="Cambria"/>
              </a:rPr>
              <a:t> </a:t>
            </a:r>
            <a:r>
              <a:rPr kumimoji="0" sz="1600" b="0" i="0" u="none" strike="noStrike" kern="1200" cap="none" spc="-70" normalizeH="0" baseline="0" noProof="0" dirty="0">
                <a:ln>
                  <a:noFill/>
                </a:ln>
                <a:solidFill>
                  <a:prstClr val="black"/>
                </a:solidFill>
                <a:effectLst/>
                <a:uLnTx/>
                <a:uFillTx/>
                <a:latin typeface="Cambria"/>
                <a:ea typeface="+mn-ea"/>
                <a:cs typeface="Cambria"/>
              </a:rPr>
              <a:t>as</a:t>
            </a:r>
            <a:r>
              <a:rPr kumimoji="0" sz="1600" b="0" i="0" u="none" strike="noStrike" kern="1200" cap="none" spc="45" normalizeH="0" baseline="0" noProof="0" dirty="0">
                <a:ln>
                  <a:noFill/>
                </a:ln>
                <a:solidFill>
                  <a:prstClr val="black"/>
                </a:solidFill>
                <a:effectLst/>
                <a:uLnTx/>
                <a:uFillTx/>
                <a:latin typeface="Cambria"/>
                <a:ea typeface="+mn-ea"/>
                <a:cs typeface="Cambria"/>
              </a:rPr>
              <a:t> </a:t>
            </a:r>
            <a:r>
              <a:rPr kumimoji="0" sz="1600" b="0" i="0" u="none" strike="noStrike" kern="1200" cap="none" spc="-40" normalizeH="0" baseline="0" noProof="0" dirty="0">
                <a:ln>
                  <a:noFill/>
                </a:ln>
                <a:solidFill>
                  <a:prstClr val="black"/>
                </a:solidFill>
                <a:effectLst/>
                <a:uLnTx/>
                <a:uFillTx/>
                <a:latin typeface="Cambria"/>
                <a:ea typeface="+mn-ea"/>
                <a:cs typeface="Cambria"/>
              </a:rPr>
              <a:t>many</a:t>
            </a:r>
            <a:r>
              <a:rPr kumimoji="0" sz="1600" b="0" i="0" u="none" strike="noStrike" kern="1200" cap="none" spc="35" normalizeH="0" baseline="0" noProof="0" dirty="0">
                <a:ln>
                  <a:noFill/>
                </a:ln>
                <a:solidFill>
                  <a:prstClr val="black"/>
                </a:solidFill>
                <a:effectLst/>
                <a:uLnTx/>
                <a:uFillTx/>
                <a:latin typeface="Cambria"/>
                <a:ea typeface="+mn-ea"/>
                <a:cs typeface="Cambria"/>
              </a:rPr>
              <a:t> </a:t>
            </a:r>
            <a:r>
              <a:rPr kumimoji="0" sz="1600" b="0" i="0" u="none" strike="noStrike" kern="1200" cap="none" spc="-40" normalizeH="0" baseline="0" noProof="0" dirty="0">
                <a:ln>
                  <a:noFill/>
                </a:ln>
                <a:solidFill>
                  <a:prstClr val="black"/>
                </a:solidFill>
                <a:effectLst/>
                <a:uLnTx/>
                <a:uFillTx/>
                <a:latin typeface="Cambria"/>
                <a:ea typeface="+mn-ea"/>
                <a:cs typeface="Cambria"/>
              </a:rPr>
              <a:t>electoral</a:t>
            </a:r>
            <a:r>
              <a:rPr kumimoji="0" sz="1600" b="0" i="0" u="none" strike="noStrike" kern="1200" cap="none" spc="10" normalizeH="0" baseline="0" noProof="0" dirty="0">
                <a:ln>
                  <a:noFill/>
                </a:ln>
                <a:solidFill>
                  <a:prstClr val="black"/>
                </a:solidFill>
                <a:effectLst/>
                <a:uLnTx/>
                <a:uFillTx/>
                <a:latin typeface="Cambria"/>
                <a:ea typeface="+mn-ea"/>
                <a:cs typeface="Cambria"/>
              </a:rPr>
              <a:t> </a:t>
            </a:r>
            <a:r>
              <a:rPr kumimoji="0" sz="1600" b="0" i="0" u="none" strike="noStrike" kern="1200" cap="none" spc="-75" normalizeH="0" baseline="0" noProof="0" dirty="0">
                <a:ln>
                  <a:noFill/>
                </a:ln>
                <a:solidFill>
                  <a:prstClr val="black"/>
                </a:solidFill>
                <a:effectLst/>
                <a:uLnTx/>
                <a:uFillTx/>
                <a:latin typeface="Cambria"/>
                <a:ea typeface="+mn-ea"/>
                <a:cs typeface="Cambria"/>
              </a:rPr>
              <a:t>votes</a:t>
            </a:r>
            <a:r>
              <a:rPr kumimoji="0" sz="1600" b="0" i="0" u="none" strike="noStrike" kern="1200" cap="none" spc="20" normalizeH="0" baseline="0" noProof="0" dirty="0">
                <a:ln>
                  <a:noFill/>
                </a:ln>
                <a:solidFill>
                  <a:prstClr val="black"/>
                </a:solidFill>
                <a:effectLst/>
                <a:uLnTx/>
                <a:uFillTx/>
                <a:latin typeface="Cambria"/>
                <a:ea typeface="+mn-ea"/>
                <a:cs typeface="Cambria"/>
              </a:rPr>
              <a:t> </a:t>
            </a:r>
            <a:r>
              <a:rPr kumimoji="0" sz="1600" b="0" i="0" u="none" strike="noStrike" kern="1200" cap="none" spc="-70" normalizeH="0" baseline="0" noProof="0" dirty="0">
                <a:ln>
                  <a:noFill/>
                </a:ln>
                <a:solidFill>
                  <a:prstClr val="black"/>
                </a:solidFill>
                <a:effectLst/>
                <a:uLnTx/>
                <a:uFillTx/>
                <a:latin typeface="Cambria"/>
                <a:ea typeface="+mn-ea"/>
                <a:cs typeface="Cambria"/>
              </a:rPr>
              <a:t>as</a:t>
            </a:r>
            <a:r>
              <a:rPr kumimoji="0" sz="1600" b="0" i="0" u="none" strike="noStrike" kern="1200" cap="none" spc="30" normalizeH="0" baseline="0" noProof="0" dirty="0">
                <a:ln>
                  <a:noFill/>
                </a:ln>
                <a:solidFill>
                  <a:prstClr val="black"/>
                </a:solidFill>
                <a:effectLst/>
                <a:uLnTx/>
                <a:uFillTx/>
                <a:latin typeface="Cambria"/>
                <a:ea typeface="+mn-ea"/>
                <a:cs typeface="Cambria"/>
              </a:rPr>
              <a:t> </a:t>
            </a:r>
            <a:r>
              <a:rPr kumimoji="0" sz="1600" b="0" i="0" u="none" strike="noStrike" kern="1200" cap="none" spc="-45" normalizeH="0" baseline="0" noProof="0" dirty="0">
                <a:ln>
                  <a:noFill/>
                </a:ln>
                <a:solidFill>
                  <a:prstClr val="black"/>
                </a:solidFill>
                <a:effectLst/>
                <a:uLnTx/>
                <a:uFillTx/>
                <a:latin typeface="Cambria"/>
                <a:ea typeface="+mn-ea"/>
                <a:cs typeface="Cambria"/>
              </a:rPr>
              <a:t>it</a:t>
            </a:r>
            <a:r>
              <a:rPr kumimoji="0" sz="1600" b="0" i="0" u="none" strike="noStrike" kern="1200" cap="none" spc="40" normalizeH="0" baseline="0" noProof="0" dirty="0">
                <a:ln>
                  <a:noFill/>
                </a:ln>
                <a:solidFill>
                  <a:prstClr val="black"/>
                </a:solidFill>
                <a:effectLst/>
                <a:uLnTx/>
                <a:uFillTx/>
                <a:latin typeface="Cambria"/>
                <a:ea typeface="+mn-ea"/>
                <a:cs typeface="Cambria"/>
              </a:rPr>
              <a:t> </a:t>
            </a:r>
            <a:r>
              <a:rPr kumimoji="0" sz="1600" b="0" i="0" u="none" strike="noStrike" kern="1200" cap="none" spc="-45" normalizeH="0" baseline="0" noProof="0" dirty="0">
                <a:ln>
                  <a:noFill/>
                </a:ln>
                <a:solidFill>
                  <a:prstClr val="black"/>
                </a:solidFill>
                <a:effectLst/>
                <a:uLnTx/>
                <a:uFillTx/>
                <a:latin typeface="Cambria"/>
                <a:ea typeface="+mn-ea"/>
                <a:cs typeface="Cambria"/>
              </a:rPr>
              <a:t>has</a:t>
            </a:r>
            <a:r>
              <a:rPr kumimoji="0" sz="1600" b="0" i="0" u="none" strike="noStrike" kern="1200" cap="none" spc="45" normalizeH="0" baseline="0" noProof="0" dirty="0">
                <a:ln>
                  <a:noFill/>
                </a:ln>
                <a:solidFill>
                  <a:prstClr val="black"/>
                </a:solidFill>
                <a:effectLst/>
                <a:uLnTx/>
                <a:uFillTx/>
                <a:latin typeface="Cambria"/>
                <a:ea typeface="+mn-ea"/>
                <a:cs typeface="Cambria"/>
              </a:rPr>
              <a:t> </a:t>
            </a:r>
            <a:r>
              <a:rPr kumimoji="0" sz="1600" b="0" i="0" u="none" strike="noStrike" kern="1200" cap="none" spc="-60" normalizeH="0" baseline="0" noProof="0" dirty="0">
                <a:ln>
                  <a:noFill/>
                </a:ln>
                <a:solidFill>
                  <a:prstClr val="black"/>
                </a:solidFill>
                <a:effectLst/>
                <a:uLnTx/>
                <a:uFillTx/>
                <a:latin typeface="Cambria"/>
                <a:ea typeface="+mn-ea"/>
                <a:cs typeface="Cambria"/>
              </a:rPr>
              <a:t>members</a:t>
            </a:r>
            <a:r>
              <a:rPr kumimoji="0" sz="1600" b="0" i="0" u="none" strike="noStrike" kern="1200" cap="none" spc="25" normalizeH="0" baseline="0" noProof="0" dirty="0">
                <a:ln>
                  <a:noFill/>
                </a:ln>
                <a:solidFill>
                  <a:prstClr val="black"/>
                </a:solidFill>
                <a:effectLst/>
                <a:uLnTx/>
                <a:uFillTx/>
                <a:latin typeface="Cambria"/>
                <a:ea typeface="+mn-ea"/>
                <a:cs typeface="Cambria"/>
              </a:rPr>
              <a:t> </a:t>
            </a:r>
            <a:r>
              <a:rPr kumimoji="0" sz="1600" b="0" i="0" u="none" strike="noStrike" kern="1200" cap="none" spc="-25" normalizeH="0" baseline="0" noProof="0" dirty="0">
                <a:ln>
                  <a:noFill/>
                </a:ln>
                <a:solidFill>
                  <a:prstClr val="black"/>
                </a:solidFill>
                <a:effectLst/>
                <a:uLnTx/>
                <a:uFillTx/>
                <a:latin typeface="Cambria"/>
                <a:ea typeface="+mn-ea"/>
                <a:cs typeface="Cambria"/>
              </a:rPr>
              <a:t>of</a:t>
            </a:r>
            <a:r>
              <a:rPr kumimoji="0" sz="1600" b="0" i="0" u="none" strike="noStrike" kern="1200" cap="none" spc="175" normalizeH="0" baseline="0" noProof="0" dirty="0">
                <a:ln>
                  <a:noFill/>
                </a:ln>
                <a:solidFill>
                  <a:prstClr val="black"/>
                </a:solidFill>
                <a:effectLst/>
                <a:uLnTx/>
                <a:uFillTx/>
                <a:latin typeface="Cambria"/>
                <a:ea typeface="+mn-ea"/>
                <a:cs typeface="Cambria"/>
              </a:rPr>
              <a:t> </a:t>
            </a:r>
            <a:r>
              <a:rPr kumimoji="0" sz="1600" b="0" i="0" u="none" strike="noStrike" kern="1200" cap="none" spc="-35" normalizeH="0" baseline="0" noProof="0" dirty="0">
                <a:ln>
                  <a:noFill/>
                </a:ln>
                <a:solidFill>
                  <a:prstClr val="black"/>
                </a:solidFill>
                <a:effectLst/>
                <a:uLnTx/>
                <a:uFillTx/>
                <a:latin typeface="Cambria"/>
                <a:ea typeface="+mn-ea"/>
                <a:cs typeface="Cambria"/>
              </a:rPr>
              <a:t>Congress</a:t>
            </a:r>
            <a:r>
              <a:rPr kumimoji="0" sz="1600" b="0" i="0" u="none" strike="noStrike" kern="1200" cap="none" spc="10" normalizeH="0" baseline="0" noProof="0" dirty="0">
                <a:ln>
                  <a:noFill/>
                </a:ln>
                <a:solidFill>
                  <a:prstClr val="black"/>
                </a:solidFill>
                <a:effectLst/>
                <a:uLnTx/>
                <a:uFillTx/>
                <a:latin typeface="Cambria"/>
                <a:ea typeface="+mn-ea"/>
                <a:cs typeface="Cambria"/>
              </a:rPr>
              <a:t> </a:t>
            </a:r>
            <a:r>
              <a:rPr kumimoji="0" sz="1600" b="0" i="0" u="none" strike="noStrike" kern="1200" cap="none" spc="-70" normalizeH="0" baseline="0" noProof="0" dirty="0">
                <a:ln>
                  <a:noFill/>
                </a:ln>
                <a:solidFill>
                  <a:prstClr val="black"/>
                </a:solidFill>
                <a:effectLst/>
                <a:uLnTx/>
                <a:uFillTx/>
                <a:latin typeface="Cambria"/>
                <a:ea typeface="+mn-ea"/>
                <a:cs typeface="Cambria"/>
              </a:rPr>
              <a:t>(so</a:t>
            </a:r>
            <a:r>
              <a:rPr kumimoji="0" sz="1600" b="0" i="0" u="none" strike="noStrike" kern="1200" cap="none" spc="25" normalizeH="0" baseline="0" noProof="0" dirty="0">
                <a:ln>
                  <a:noFill/>
                </a:ln>
                <a:solidFill>
                  <a:prstClr val="black"/>
                </a:solidFill>
                <a:effectLst/>
                <a:uLnTx/>
                <a:uFillTx/>
                <a:latin typeface="Cambria"/>
                <a:ea typeface="+mn-ea"/>
                <a:cs typeface="Cambria"/>
              </a:rPr>
              <a:t> </a:t>
            </a:r>
            <a:r>
              <a:rPr kumimoji="0" sz="1600" b="0" i="0" u="none" strike="noStrike" kern="1200" cap="none" spc="-50" normalizeH="0" baseline="0" noProof="0" dirty="0">
                <a:ln>
                  <a:noFill/>
                </a:ln>
                <a:solidFill>
                  <a:prstClr val="black"/>
                </a:solidFill>
                <a:effectLst/>
                <a:uLnTx/>
                <a:uFillTx/>
                <a:latin typeface="Cambria"/>
                <a:ea typeface="+mn-ea"/>
                <a:cs typeface="Cambria"/>
              </a:rPr>
              <a:t>the</a:t>
            </a:r>
            <a:endParaRPr kumimoji="0" sz="1600" b="0" i="0" u="none" strike="noStrike" kern="1200" cap="none" spc="0" normalizeH="0" baseline="0" noProof="0" dirty="0">
              <a:ln>
                <a:noFill/>
              </a:ln>
              <a:solidFill>
                <a:prstClr val="black"/>
              </a:solidFill>
              <a:effectLst/>
              <a:uLnTx/>
              <a:uFillTx/>
              <a:latin typeface="Cambria"/>
              <a:ea typeface="+mn-ea"/>
              <a:cs typeface="Cambria"/>
            </a:endParaRPr>
          </a:p>
          <a:p>
            <a:pPr marL="321310" marR="0" lvl="0" indent="0" algn="l" defTabSz="914400" rtl="0" eaLnBrk="1" fontAlgn="auto" latinLnBrk="0" hangingPunct="1">
              <a:lnSpc>
                <a:spcPts val="1730"/>
              </a:lnSpc>
              <a:spcBef>
                <a:spcPts val="0"/>
              </a:spcBef>
              <a:spcAft>
                <a:spcPts val="0"/>
              </a:spcAft>
              <a:buClrTx/>
              <a:buSzTx/>
              <a:buFontTx/>
              <a:buNone/>
              <a:tabLst/>
              <a:defRPr/>
            </a:pPr>
            <a:r>
              <a:rPr kumimoji="0" sz="1600" b="0" i="0" u="none" strike="noStrike" kern="1200" cap="none" spc="-25" normalizeH="0" baseline="0" noProof="0" dirty="0">
                <a:ln>
                  <a:noFill/>
                </a:ln>
                <a:solidFill>
                  <a:prstClr val="black"/>
                </a:solidFill>
                <a:effectLst/>
                <a:uLnTx/>
                <a:uFillTx/>
                <a:latin typeface="Cambria"/>
                <a:ea typeface="+mn-ea"/>
                <a:cs typeface="Cambria"/>
              </a:rPr>
              <a:t>minimum</a:t>
            </a:r>
            <a:r>
              <a:rPr kumimoji="0" sz="1600" b="0" i="0" u="none" strike="noStrike" kern="1200" cap="none" spc="5" normalizeH="0" baseline="0" noProof="0" dirty="0">
                <a:ln>
                  <a:noFill/>
                </a:ln>
                <a:solidFill>
                  <a:prstClr val="black"/>
                </a:solidFill>
                <a:effectLst/>
                <a:uLnTx/>
                <a:uFillTx/>
                <a:latin typeface="Cambria"/>
                <a:ea typeface="+mn-ea"/>
                <a:cs typeface="Cambria"/>
              </a:rPr>
              <a:t> </a:t>
            </a:r>
            <a:r>
              <a:rPr kumimoji="0" sz="1600" b="0" i="0" u="none" strike="noStrike" kern="1200" cap="none" spc="-40" normalizeH="0" baseline="0" noProof="0" dirty="0">
                <a:ln>
                  <a:noFill/>
                </a:ln>
                <a:solidFill>
                  <a:prstClr val="black"/>
                </a:solidFill>
                <a:effectLst/>
                <a:uLnTx/>
                <a:uFillTx/>
                <a:latin typeface="Cambria"/>
                <a:ea typeface="+mn-ea"/>
                <a:cs typeface="Cambria"/>
              </a:rPr>
              <a:t>number</a:t>
            </a:r>
            <a:r>
              <a:rPr kumimoji="0" sz="1600" b="0" i="0" u="none" strike="noStrike" kern="1200" cap="none" spc="10" normalizeH="0" baseline="0" noProof="0" dirty="0">
                <a:ln>
                  <a:noFill/>
                </a:ln>
                <a:solidFill>
                  <a:prstClr val="black"/>
                </a:solidFill>
                <a:effectLst/>
                <a:uLnTx/>
                <a:uFillTx/>
                <a:latin typeface="Cambria"/>
                <a:ea typeface="+mn-ea"/>
                <a:cs typeface="Cambria"/>
              </a:rPr>
              <a:t> </a:t>
            </a:r>
            <a:r>
              <a:rPr kumimoji="0" sz="1600" b="0" i="0" u="none" strike="noStrike" kern="1200" cap="none" spc="175" normalizeH="0" baseline="0" noProof="0" dirty="0">
                <a:ln>
                  <a:noFill/>
                </a:ln>
                <a:solidFill>
                  <a:prstClr val="black"/>
                </a:solidFill>
                <a:effectLst/>
                <a:uLnTx/>
                <a:uFillTx/>
                <a:latin typeface="Cambria"/>
                <a:ea typeface="+mn-ea"/>
                <a:cs typeface="Cambria"/>
              </a:rPr>
              <a:t>=</a:t>
            </a:r>
            <a:r>
              <a:rPr kumimoji="0" sz="1600" b="0" i="0" u="none" strike="noStrike" kern="1200" cap="none" spc="35" normalizeH="0" baseline="0" noProof="0" dirty="0">
                <a:ln>
                  <a:noFill/>
                </a:ln>
                <a:solidFill>
                  <a:prstClr val="black"/>
                </a:solidFill>
                <a:effectLst/>
                <a:uLnTx/>
                <a:uFillTx/>
                <a:latin typeface="Cambria"/>
                <a:ea typeface="+mn-ea"/>
                <a:cs typeface="Cambria"/>
              </a:rPr>
              <a:t> </a:t>
            </a:r>
            <a:r>
              <a:rPr kumimoji="0" sz="1600" b="0" i="0" u="none" strike="noStrike" kern="1200" cap="none" spc="-30" normalizeH="0" baseline="0" noProof="0" dirty="0">
                <a:ln>
                  <a:noFill/>
                </a:ln>
                <a:solidFill>
                  <a:prstClr val="black"/>
                </a:solidFill>
                <a:effectLst/>
                <a:uLnTx/>
                <a:uFillTx/>
                <a:latin typeface="Cambria"/>
                <a:ea typeface="+mn-ea"/>
                <a:cs typeface="Cambria"/>
              </a:rPr>
              <a:t>3)</a:t>
            </a:r>
            <a:endParaRPr kumimoji="0" sz="1600" b="0" i="0" u="none" strike="noStrike" kern="1200" cap="none" spc="0" normalizeH="0" baseline="0" noProof="0" dirty="0">
              <a:ln>
                <a:noFill/>
              </a:ln>
              <a:solidFill>
                <a:prstClr val="black"/>
              </a:solidFill>
              <a:effectLst/>
              <a:uLnTx/>
              <a:uFillTx/>
              <a:latin typeface="Cambria"/>
              <a:ea typeface="+mn-ea"/>
              <a:cs typeface="Cambria"/>
            </a:endParaRPr>
          </a:p>
          <a:p>
            <a:pPr marL="321310" marR="0" lvl="0" indent="-287020" algn="l" defTabSz="914400" rtl="0" eaLnBrk="1" fontAlgn="auto" latinLnBrk="0" hangingPunct="1">
              <a:lnSpc>
                <a:spcPct val="100000"/>
              </a:lnSpc>
              <a:spcBef>
                <a:spcPts val="420"/>
              </a:spcBef>
              <a:spcAft>
                <a:spcPts val="0"/>
              </a:spcAft>
              <a:buClrTx/>
              <a:buSzTx/>
              <a:buFont typeface="Arial"/>
              <a:buChar char="•"/>
              <a:tabLst>
                <a:tab pos="321310" algn="l"/>
                <a:tab pos="321945" algn="l"/>
              </a:tabLst>
              <a:defRPr/>
            </a:pPr>
            <a:r>
              <a:rPr kumimoji="0" sz="1600" b="0" i="0" u="none" strike="noStrike" kern="1200" cap="none" spc="-35" normalizeH="0" baseline="0" noProof="0" dirty="0">
                <a:ln>
                  <a:noFill/>
                </a:ln>
                <a:solidFill>
                  <a:prstClr val="black"/>
                </a:solidFill>
                <a:effectLst/>
                <a:uLnTx/>
                <a:uFillTx/>
                <a:latin typeface="Cambria"/>
                <a:ea typeface="+mn-ea"/>
                <a:cs typeface="Cambria"/>
              </a:rPr>
              <a:t>Washington</a:t>
            </a:r>
            <a:r>
              <a:rPr kumimoji="0" sz="1600" b="0" i="0" u="none" strike="noStrike" kern="1200" cap="none" spc="5" normalizeH="0" baseline="0" noProof="0" dirty="0">
                <a:ln>
                  <a:noFill/>
                </a:ln>
                <a:solidFill>
                  <a:prstClr val="black"/>
                </a:solidFill>
                <a:effectLst/>
                <a:uLnTx/>
                <a:uFillTx/>
                <a:latin typeface="Cambria"/>
                <a:ea typeface="+mn-ea"/>
                <a:cs typeface="Cambria"/>
              </a:rPr>
              <a:t> </a:t>
            </a:r>
            <a:r>
              <a:rPr kumimoji="0" sz="1600" b="0" i="0" u="none" strike="noStrike" kern="1200" cap="none" spc="25" normalizeH="0" baseline="0" noProof="0" dirty="0">
                <a:ln>
                  <a:noFill/>
                </a:ln>
                <a:solidFill>
                  <a:prstClr val="black"/>
                </a:solidFill>
                <a:effectLst/>
                <a:uLnTx/>
                <a:uFillTx/>
                <a:latin typeface="Cambria"/>
                <a:ea typeface="+mn-ea"/>
                <a:cs typeface="Cambria"/>
              </a:rPr>
              <a:t>D.C. </a:t>
            </a:r>
            <a:r>
              <a:rPr kumimoji="0" sz="1600" b="0" i="0" u="none" strike="noStrike" kern="1200" cap="none" spc="-45" normalizeH="0" baseline="0" noProof="0" dirty="0">
                <a:ln>
                  <a:noFill/>
                </a:ln>
                <a:solidFill>
                  <a:prstClr val="black"/>
                </a:solidFill>
                <a:effectLst/>
                <a:uLnTx/>
                <a:uFillTx/>
                <a:latin typeface="Cambria"/>
                <a:ea typeface="+mn-ea"/>
                <a:cs typeface="Cambria"/>
              </a:rPr>
              <a:t>has</a:t>
            </a:r>
            <a:r>
              <a:rPr kumimoji="0" sz="1600" b="0" i="0" u="none" strike="noStrike" kern="1200" cap="none" spc="45" normalizeH="0" baseline="0" noProof="0" dirty="0">
                <a:ln>
                  <a:noFill/>
                </a:ln>
                <a:solidFill>
                  <a:prstClr val="black"/>
                </a:solidFill>
                <a:effectLst/>
                <a:uLnTx/>
                <a:uFillTx/>
                <a:latin typeface="Cambria"/>
                <a:ea typeface="+mn-ea"/>
                <a:cs typeface="Cambria"/>
              </a:rPr>
              <a:t> </a:t>
            </a:r>
            <a:r>
              <a:rPr kumimoji="0" sz="1600" b="0" i="0" u="none" strike="noStrike" kern="1200" cap="none" spc="-5" normalizeH="0" baseline="0" noProof="0" dirty="0">
                <a:ln>
                  <a:noFill/>
                </a:ln>
                <a:solidFill>
                  <a:prstClr val="black"/>
                </a:solidFill>
                <a:effectLst/>
                <a:uLnTx/>
                <a:uFillTx/>
                <a:latin typeface="Cambria"/>
                <a:ea typeface="+mn-ea"/>
                <a:cs typeface="Cambria"/>
              </a:rPr>
              <a:t>3</a:t>
            </a:r>
            <a:r>
              <a:rPr kumimoji="0" sz="1600" b="0" i="0" u="none" strike="noStrike" kern="1200" cap="none" spc="45" normalizeH="0" baseline="0" noProof="0" dirty="0">
                <a:ln>
                  <a:noFill/>
                </a:ln>
                <a:solidFill>
                  <a:prstClr val="black"/>
                </a:solidFill>
                <a:effectLst/>
                <a:uLnTx/>
                <a:uFillTx/>
                <a:latin typeface="Cambria"/>
                <a:ea typeface="+mn-ea"/>
                <a:cs typeface="Cambria"/>
              </a:rPr>
              <a:t> </a:t>
            </a:r>
            <a:r>
              <a:rPr kumimoji="0" sz="1600" b="0" i="0" u="none" strike="noStrike" kern="1200" cap="none" spc="-75" normalizeH="0" baseline="0" noProof="0" dirty="0">
                <a:ln>
                  <a:noFill/>
                </a:ln>
                <a:solidFill>
                  <a:prstClr val="black"/>
                </a:solidFill>
                <a:effectLst/>
                <a:uLnTx/>
                <a:uFillTx/>
                <a:latin typeface="Cambria"/>
                <a:ea typeface="+mn-ea"/>
                <a:cs typeface="Cambria"/>
              </a:rPr>
              <a:t>votes</a:t>
            </a:r>
            <a:r>
              <a:rPr kumimoji="0" sz="1600" b="0" i="0" u="none" strike="noStrike" kern="1200" cap="none" spc="10" normalizeH="0" baseline="0" noProof="0" dirty="0">
                <a:ln>
                  <a:noFill/>
                </a:ln>
                <a:solidFill>
                  <a:prstClr val="black"/>
                </a:solidFill>
                <a:effectLst/>
                <a:uLnTx/>
                <a:uFillTx/>
                <a:latin typeface="Cambria"/>
                <a:ea typeface="+mn-ea"/>
                <a:cs typeface="Cambria"/>
              </a:rPr>
              <a:t> </a:t>
            </a:r>
            <a:r>
              <a:rPr kumimoji="0" sz="1600" b="0" i="0" u="none" strike="noStrike" kern="1200" cap="none" spc="-65" normalizeH="0" baseline="0" noProof="0" dirty="0">
                <a:ln>
                  <a:noFill/>
                </a:ln>
                <a:solidFill>
                  <a:prstClr val="black"/>
                </a:solidFill>
                <a:effectLst/>
                <a:uLnTx/>
                <a:uFillTx/>
                <a:latin typeface="Cambria"/>
                <a:ea typeface="+mn-ea"/>
                <a:cs typeface="Cambria"/>
              </a:rPr>
              <a:t>by</a:t>
            </a:r>
            <a:r>
              <a:rPr kumimoji="0" sz="1600" b="0" i="0" u="none" strike="noStrike" kern="1200" cap="none" spc="30" normalizeH="0" baseline="0" noProof="0" dirty="0">
                <a:ln>
                  <a:noFill/>
                </a:ln>
                <a:solidFill>
                  <a:prstClr val="black"/>
                </a:solidFill>
                <a:effectLst/>
                <a:uLnTx/>
                <a:uFillTx/>
                <a:latin typeface="Cambria"/>
                <a:ea typeface="+mn-ea"/>
                <a:cs typeface="Cambria"/>
              </a:rPr>
              <a:t> </a:t>
            </a:r>
            <a:r>
              <a:rPr kumimoji="0" sz="1600" b="0" i="0" u="none" strike="noStrike" kern="1200" cap="none" spc="-35" normalizeH="0" baseline="0" noProof="0" dirty="0">
                <a:ln>
                  <a:noFill/>
                </a:ln>
                <a:solidFill>
                  <a:prstClr val="black"/>
                </a:solidFill>
                <a:effectLst/>
                <a:uLnTx/>
                <a:uFillTx/>
                <a:latin typeface="Cambria"/>
                <a:ea typeface="+mn-ea"/>
                <a:cs typeface="Cambria"/>
              </a:rPr>
              <a:t>virtue</a:t>
            </a:r>
            <a:r>
              <a:rPr kumimoji="0" sz="1600" b="0" i="0" u="none" strike="noStrike" kern="1200" cap="none" spc="15" normalizeH="0" baseline="0" noProof="0" dirty="0">
                <a:ln>
                  <a:noFill/>
                </a:ln>
                <a:solidFill>
                  <a:prstClr val="black"/>
                </a:solidFill>
                <a:effectLst/>
                <a:uLnTx/>
                <a:uFillTx/>
                <a:latin typeface="Cambria"/>
                <a:ea typeface="+mn-ea"/>
                <a:cs typeface="Cambria"/>
              </a:rPr>
              <a:t> </a:t>
            </a:r>
            <a:r>
              <a:rPr kumimoji="0" sz="1600" b="0" i="0" u="none" strike="noStrike" kern="1200" cap="none" spc="-25" normalizeH="0" baseline="0" noProof="0" dirty="0">
                <a:ln>
                  <a:noFill/>
                </a:ln>
                <a:solidFill>
                  <a:prstClr val="black"/>
                </a:solidFill>
                <a:effectLst/>
                <a:uLnTx/>
                <a:uFillTx/>
                <a:latin typeface="Cambria"/>
                <a:ea typeface="+mn-ea"/>
                <a:cs typeface="Cambria"/>
              </a:rPr>
              <a:t>of</a:t>
            </a:r>
            <a:r>
              <a:rPr kumimoji="0" sz="1600" b="0" i="0" u="none" strike="noStrike" kern="1200" cap="none" spc="170" normalizeH="0" baseline="0" noProof="0" dirty="0">
                <a:ln>
                  <a:noFill/>
                </a:ln>
                <a:solidFill>
                  <a:prstClr val="black"/>
                </a:solidFill>
                <a:effectLst/>
                <a:uLnTx/>
                <a:uFillTx/>
                <a:latin typeface="Cambria"/>
                <a:ea typeface="+mn-ea"/>
                <a:cs typeface="Cambria"/>
              </a:rPr>
              <a:t> </a:t>
            </a:r>
            <a:r>
              <a:rPr kumimoji="0" sz="1600" b="0" i="0" u="none" strike="noStrike" kern="1200" cap="none" spc="-50" normalizeH="0" baseline="0" noProof="0" dirty="0">
                <a:ln>
                  <a:noFill/>
                </a:ln>
                <a:solidFill>
                  <a:prstClr val="black"/>
                </a:solidFill>
                <a:effectLst/>
                <a:uLnTx/>
                <a:uFillTx/>
                <a:latin typeface="Cambria"/>
                <a:ea typeface="+mn-ea"/>
                <a:cs typeface="Cambria"/>
              </a:rPr>
              <a:t>Amendment</a:t>
            </a:r>
            <a:r>
              <a:rPr kumimoji="0" sz="1600" b="0" i="0" u="none" strike="noStrike" kern="1200" cap="none" spc="10" normalizeH="0" baseline="0" noProof="0" dirty="0">
                <a:ln>
                  <a:noFill/>
                </a:ln>
                <a:solidFill>
                  <a:prstClr val="black"/>
                </a:solidFill>
                <a:effectLst/>
                <a:uLnTx/>
                <a:uFillTx/>
                <a:latin typeface="Cambria"/>
                <a:ea typeface="+mn-ea"/>
                <a:cs typeface="Cambria"/>
              </a:rPr>
              <a:t> </a:t>
            </a:r>
            <a:r>
              <a:rPr kumimoji="0" sz="1600" b="0" i="0" u="none" strike="noStrike" kern="1200" cap="none" spc="-5" normalizeH="0" baseline="0" noProof="0" dirty="0">
                <a:ln>
                  <a:noFill/>
                </a:ln>
                <a:solidFill>
                  <a:prstClr val="black"/>
                </a:solidFill>
                <a:effectLst/>
                <a:uLnTx/>
                <a:uFillTx/>
                <a:latin typeface="Cambria"/>
                <a:ea typeface="+mn-ea"/>
                <a:cs typeface="Cambria"/>
              </a:rPr>
              <a:t>23</a:t>
            </a:r>
            <a:endParaRPr kumimoji="0" sz="1600" b="0" i="0" u="none" strike="noStrike" kern="1200" cap="none" spc="0" normalizeH="0" baseline="0" noProof="0" dirty="0">
              <a:ln>
                <a:noFill/>
              </a:ln>
              <a:solidFill>
                <a:prstClr val="black"/>
              </a:solidFill>
              <a:effectLst/>
              <a:uLnTx/>
              <a:uFillTx/>
              <a:latin typeface="Cambria"/>
              <a:ea typeface="+mn-ea"/>
              <a:cs typeface="Cambria"/>
            </a:endParaRPr>
          </a:p>
          <a:p>
            <a:pPr marL="321310" marR="869950" lvl="0" indent="-287020" algn="l" defTabSz="914400" rtl="0" eaLnBrk="1" fontAlgn="auto" latinLnBrk="0" hangingPunct="1">
              <a:lnSpc>
                <a:spcPct val="80000"/>
              </a:lnSpc>
              <a:spcBef>
                <a:spcPts val="795"/>
              </a:spcBef>
              <a:spcAft>
                <a:spcPts val="0"/>
              </a:spcAft>
              <a:buClrTx/>
              <a:buSzTx/>
              <a:buFont typeface="Arial"/>
              <a:buChar char="•"/>
              <a:tabLst>
                <a:tab pos="321310" algn="l"/>
                <a:tab pos="321945" algn="l"/>
              </a:tabLst>
              <a:defRPr/>
            </a:pPr>
            <a:r>
              <a:rPr kumimoji="0" sz="1600" b="0" i="0" u="none" strike="noStrike" kern="1200" cap="none" spc="-55" normalizeH="0" baseline="0" noProof="0" dirty="0">
                <a:ln>
                  <a:noFill/>
                </a:ln>
                <a:solidFill>
                  <a:prstClr val="black"/>
                </a:solidFill>
                <a:effectLst/>
                <a:uLnTx/>
                <a:uFillTx/>
                <a:latin typeface="Cambria"/>
                <a:ea typeface="+mn-ea"/>
                <a:cs typeface="Cambria"/>
              </a:rPr>
              <a:t>Total</a:t>
            </a:r>
            <a:r>
              <a:rPr kumimoji="0" sz="1600" b="0" i="0" u="none" strike="noStrike" kern="1200" cap="none" spc="10" normalizeH="0" baseline="0" noProof="0" dirty="0">
                <a:ln>
                  <a:noFill/>
                </a:ln>
                <a:solidFill>
                  <a:prstClr val="black"/>
                </a:solidFill>
                <a:effectLst/>
                <a:uLnTx/>
                <a:uFillTx/>
                <a:latin typeface="Cambria"/>
                <a:ea typeface="+mn-ea"/>
                <a:cs typeface="Cambria"/>
              </a:rPr>
              <a:t> </a:t>
            </a:r>
            <a:r>
              <a:rPr kumimoji="0" sz="1600" b="0" i="0" u="none" strike="noStrike" kern="1200" cap="none" spc="-25" normalizeH="0" baseline="0" noProof="0" dirty="0">
                <a:ln>
                  <a:noFill/>
                </a:ln>
                <a:solidFill>
                  <a:prstClr val="black"/>
                </a:solidFill>
                <a:effectLst/>
                <a:uLnTx/>
                <a:uFillTx/>
                <a:latin typeface="Cambria"/>
                <a:ea typeface="+mn-ea"/>
                <a:cs typeface="Cambria"/>
              </a:rPr>
              <a:t>of</a:t>
            </a:r>
            <a:r>
              <a:rPr kumimoji="0" sz="1600" b="0" i="0" u="none" strike="noStrike" kern="1200" cap="none" spc="175" normalizeH="0" baseline="0" noProof="0" dirty="0">
                <a:ln>
                  <a:noFill/>
                </a:ln>
                <a:solidFill>
                  <a:prstClr val="black"/>
                </a:solidFill>
                <a:effectLst/>
                <a:uLnTx/>
                <a:uFillTx/>
                <a:latin typeface="Cambria"/>
                <a:ea typeface="+mn-ea"/>
                <a:cs typeface="Cambria"/>
              </a:rPr>
              <a:t> </a:t>
            </a:r>
            <a:r>
              <a:rPr kumimoji="0" sz="1600" b="0" i="0" u="none" strike="noStrike" kern="1200" cap="none" spc="-5" normalizeH="0" baseline="0" noProof="0" dirty="0">
                <a:ln>
                  <a:noFill/>
                </a:ln>
                <a:solidFill>
                  <a:prstClr val="black"/>
                </a:solidFill>
                <a:effectLst/>
                <a:uLnTx/>
                <a:uFillTx/>
                <a:latin typeface="Cambria"/>
                <a:ea typeface="+mn-ea"/>
                <a:cs typeface="Cambria"/>
              </a:rPr>
              <a:t>538</a:t>
            </a:r>
            <a:r>
              <a:rPr kumimoji="0" sz="1600" b="0" i="0" u="none" strike="noStrike" kern="1200" cap="none" spc="55" normalizeH="0" baseline="0" noProof="0" dirty="0">
                <a:ln>
                  <a:noFill/>
                </a:ln>
                <a:solidFill>
                  <a:prstClr val="black"/>
                </a:solidFill>
                <a:effectLst/>
                <a:uLnTx/>
                <a:uFillTx/>
                <a:latin typeface="Cambria"/>
                <a:ea typeface="+mn-ea"/>
                <a:cs typeface="Cambria"/>
              </a:rPr>
              <a:t> </a:t>
            </a:r>
            <a:r>
              <a:rPr kumimoji="0" sz="1600" b="0" i="0" u="none" strike="noStrike" kern="1200" cap="none" spc="-75" normalizeH="0" baseline="0" noProof="0" dirty="0">
                <a:ln>
                  <a:noFill/>
                </a:ln>
                <a:solidFill>
                  <a:prstClr val="black"/>
                </a:solidFill>
                <a:effectLst/>
                <a:uLnTx/>
                <a:uFillTx/>
                <a:latin typeface="Cambria"/>
                <a:ea typeface="+mn-ea"/>
                <a:cs typeface="Cambria"/>
              </a:rPr>
              <a:t>Votes</a:t>
            </a:r>
            <a:r>
              <a:rPr kumimoji="0" sz="1600" b="0" i="0" u="none" strike="noStrike" kern="1200" cap="none" spc="10" normalizeH="0" baseline="0" noProof="0" dirty="0">
                <a:ln>
                  <a:noFill/>
                </a:ln>
                <a:solidFill>
                  <a:prstClr val="black"/>
                </a:solidFill>
                <a:effectLst/>
                <a:uLnTx/>
                <a:uFillTx/>
                <a:latin typeface="Cambria"/>
                <a:ea typeface="+mn-ea"/>
                <a:cs typeface="Cambria"/>
              </a:rPr>
              <a:t> </a:t>
            </a:r>
            <a:r>
              <a:rPr kumimoji="0" sz="1600" b="0" i="0" u="none" strike="noStrike" kern="1200" cap="none" spc="-15" normalizeH="0" baseline="0" noProof="0" dirty="0">
                <a:ln>
                  <a:noFill/>
                </a:ln>
                <a:solidFill>
                  <a:prstClr val="black"/>
                </a:solidFill>
                <a:effectLst/>
                <a:uLnTx/>
                <a:uFillTx/>
                <a:latin typeface="Cambria"/>
                <a:ea typeface="+mn-ea"/>
                <a:cs typeface="Cambria"/>
              </a:rPr>
              <a:t>(435</a:t>
            </a:r>
            <a:r>
              <a:rPr kumimoji="0" sz="1600" b="0" i="0" u="none" strike="noStrike" kern="1200" cap="none" spc="35" normalizeH="0" baseline="0" noProof="0" dirty="0">
                <a:ln>
                  <a:noFill/>
                </a:ln>
                <a:solidFill>
                  <a:prstClr val="black"/>
                </a:solidFill>
                <a:effectLst/>
                <a:uLnTx/>
                <a:uFillTx/>
                <a:latin typeface="Cambria"/>
                <a:ea typeface="+mn-ea"/>
                <a:cs typeface="Cambria"/>
              </a:rPr>
              <a:t> </a:t>
            </a:r>
            <a:r>
              <a:rPr kumimoji="0" sz="1600" b="0" i="0" u="none" strike="noStrike" kern="1200" cap="none" spc="-50" normalizeH="0" baseline="0" noProof="0" dirty="0">
                <a:ln>
                  <a:noFill/>
                </a:ln>
                <a:solidFill>
                  <a:prstClr val="black"/>
                </a:solidFill>
                <a:effectLst/>
                <a:uLnTx/>
                <a:uFillTx/>
                <a:latin typeface="Cambria"/>
                <a:ea typeface="+mn-ea"/>
                <a:cs typeface="Cambria"/>
              </a:rPr>
              <a:t>House</a:t>
            </a:r>
            <a:r>
              <a:rPr kumimoji="0" sz="1600" b="0" i="0" u="none" strike="noStrike" kern="1200" cap="none" spc="20" normalizeH="0" baseline="0" noProof="0" dirty="0">
                <a:ln>
                  <a:noFill/>
                </a:ln>
                <a:solidFill>
                  <a:prstClr val="black"/>
                </a:solidFill>
                <a:effectLst/>
                <a:uLnTx/>
                <a:uFillTx/>
                <a:latin typeface="Cambria"/>
                <a:ea typeface="+mn-ea"/>
                <a:cs typeface="Cambria"/>
              </a:rPr>
              <a:t> </a:t>
            </a:r>
            <a:r>
              <a:rPr kumimoji="0" sz="1600" b="0" i="0" u="none" strike="noStrike" kern="1200" cap="none" spc="-85" normalizeH="0" baseline="0" noProof="0" dirty="0">
                <a:ln>
                  <a:noFill/>
                </a:ln>
                <a:solidFill>
                  <a:prstClr val="black"/>
                </a:solidFill>
                <a:effectLst/>
                <a:uLnTx/>
                <a:uFillTx/>
                <a:latin typeface="Cambria"/>
                <a:ea typeface="+mn-ea"/>
                <a:cs typeface="Cambria"/>
              </a:rPr>
              <a:t>Reps</a:t>
            </a:r>
            <a:r>
              <a:rPr kumimoji="0" sz="1600" b="0" i="0" u="none" strike="noStrike" kern="1200" cap="none" spc="10" normalizeH="0" baseline="0" noProof="0" dirty="0">
                <a:ln>
                  <a:noFill/>
                </a:ln>
                <a:solidFill>
                  <a:prstClr val="black"/>
                </a:solidFill>
                <a:effectLst/>
                <a:uLnTx/>
                <a:uFillTx/>
                <a:latin typeface="Cambria"/>
                <a:ea typeface="+mn-ea"/>
                <a:cs typeface="Cambria"/>
              </a:rPr>
              <a:t> </a:t>
            </a:r>
            <a:r>
              <a:rPr kumimoji="0" sz="1600" b="0" i="0" u="none" strike="noStrike" kern="1200" cap="none" spc="175" normalizeH="0" baseline="0" noProof="0" dirty="0">
                <a:ln>
                  <a:noFill/>
                </a:ln>
                <a:solidFill>
                  <a:prstClr val="black"/>
                </a:solidFill>
                <a:effectLst/>
                <a:uLnTx/>
                <a:uFillTx/>
                <a:latin typeface="Cambria"/>
                <a:ea typeface="+mn-ea"/>
                <a:cs typeface="Cambria"/>
              </a:rPr>
              <a:t>+</a:t>
            </a:r>
            <a:r>
              <a:rPr kumimoji="0" sz="1600" b="0" i="0" u="none" strike="noStrike" kern="1200" cap="none" spc="45" normalizeH="0" baseline="0" noProof="0" dirty="0">
                <a:ln>
                  <a:noFill/>
                </a:ln>
                <a:solidFill>
                  <a:prstClr val="black"/>
                </a:solidFill>
                <a:effectLst/>
                <a:uLnTx/>
                <a:uFillTx/>
                <a:latin typeface="Cambria"/>
                <a:ea typeface="+mn-ea"/>
                <a:cs typeface="Cambria"/>
              </a:rPr>
              <a:t> </a:t>
            </a:r>
            <a:r>
              <a:rPr kumimoji="0" sz="1600" b="0" i="0" u="none" strike="noStrike" kern="1200" cap="none" spc="-5" normalizeH="0" baseline="0" noProof="0" dirty="0">
                <a:ln>
                  <a:noFill/>
                </a:ln>
                <a:solidFill>
                  <a:prstClr val="black"/>
                </a:solidFill>
                <a:effectLst/>
                <a:uLnTx/>
                <a:uFillTx/>
                <a:latin typeface="Cambria"/>
                <a:ea typeface="+mn-ea"/>
                <a:cs typeface="Cambria"/>
              </a:rPr>
              <a:t>100</a:t>
            </a:r>
            <a:r>
              <a:rPr kumimoji="0" sz="1600" b="0" i="0" u="none" strike="noStrike" kern="1200" cap="none" spc="55" normalizeH="0" baseline="0" noProof="0" dirty="0">
                <a:ln>
                  <a:noFill/>
                </a:ln>
                <a:solidFill>
                  <a:prstClr val="black"/>
                </a:solidFill>
                <a:effectLst/>
                <a:uLnTx/>
                <a:uFillTx/>
                <a:latin typeface="Cambria"/>
                <a:ea typeface="+mn-ea"/>
                <a:cs typeface="Cambria"/>
              </a:rPr>
              <a:t> </a:t>
            </a:r>
            <a:r>
              <a:rPr kumimoji="0" sz="1600" b="0" i="0" u="none" strike="noStrike" kern="1200" cap="none" spc="-55" normalizeH="0" baseline="0" noProof="0" dirty="0">
                <a:ln>
                  <a:noFill/>
                </a:ln>
                <a:solidFill>
                  <a:prstClr val="black"/>
                </a:solidFill>
                <a:effectLst/>
                <a:uLnTx/>
                <a:uFillTx/>
                <a:latin typeface="Cambria"/>
                <a:ea typeface="+mn-ea"/>
                <a:cs typeface="Cambria"/>
              </a:rPr>
              <a:t>Senators</a:t>
            </a:r>
            <a:r>
              <a:rPr kumimoji="0" sz="1600" b="0" i="0" u="none" strike="noStrike" kern="1200" cap="none" spc="5" normalizeH="0" baseline="0" noProof="0" dirty="0">
                <a:ln>
                  <a:noFill/>
                </a:ln>
                <a:solidFill>
                  <a:prstClr val="black"/>
                </a:solidFill>
                <a:effectLst/>
                <a:uLnTx/>
                <a:uFillTx/>
                <a:latin typeface="Cambria"/>
                <a:ea typeface="+mn-ea"/>
                <a:cs typeface="Cambria"/>
              </a:rPr>
              <a:t> </a:t>
            </a:r>
            <a:r>
              <a:rPr kumimoji="0" sz="1600" b="0" i="0" u="none" strike="noStrike" kern="1200" cap="none" spc="175" normalizeH="0" baseline="0" noProof="0" dirty="0">
                <a:ln>
                  <a:noFill/>
                </a:ln>
                <a:solidFill>
                  <a:prstClr val="black"/>
                </a:solidFill>
                <a:effectLst/>
                <a:uLnTx/>
                <a:uFillTx/>
                <a:latin typeface="Cambria"/>
                <a:ea typeface="+mn-ea"/>
                <a:cs typeface="Cambria"/>
              </a:rPr>
              <a:t>+</a:t>
            </a:r>
            <a:r>
              <a:rPr kumimoji="0" sz="1600" b="0" i="0" u="none" strike="noStrike" kern="1200" cap="none" spc="45" normalizeH="0" baseline="0" noProof="0" dirty="0">
                <a:ln>
                  <a:noFill/>
                </a:ln>
                <a:solidFill>
                  <a:prstClr val="black"/>
                </a:solidFill>
                <a:effectLst/>
                <a:uLnTx/>
                <a:uFillTx/>
                <a:latin typeface="Cambria"/>
                <a:ea typeface="+mn-ea"/>
                <a:cs typeface="Cambria"/>
              </a:rPr>
              <a:t> </a:t>
            </a:r>
            <a:r>
              <a:rPr kumimoji="0" sz="1600" b="0" i="0" u="none" strike="noStrike" kern="1200" cap="none" spc="-5" normalizeH="0" baseline="0" noProof="0" dirty="0">
                <a:ln>
                  <a:noFill/>
                </a:ln>
                <a:solidFill>
                  <a:prstClr val="black"/>
                </a:solidFill>
                <a:effectLst/>
                <a:uLnTx/>
                <a:uFillTx/>
                <a:latin typeface="Cambria"/>
                <a:ea typeface="+mn-ea"/>
                <a:cs typeface="Cambria"/>
              </a:rPr>
              <a:t>3</a:t>
            </a:r>
            <a:r>
              <a:rPr kumimoji="0" sz="1600" b="0" i="0" u="none" strike="noStrike" kern="1200" cap="none" spc="50" normalizeH="0" baseline="0" noProof="0" dirty="0">
                <a:ln>
                  <a:noFill/>
                </a:ln>
                <a:solidFill>
                  <a:prstClr val="black"/>
                </a:solidFill>
                <a:effectLst/>
                <a:uLnTx/>
                <a:uFillTx/>
                <a:latin typeface="Cambria"/>
                <a:ea typeface="+mn-ea"/>
                <a:cs typeface="Cambria"/>
              </a:rPr>
              <a:t> </a:t>
            </a:r>
            <a:r>
              <a:rPr kumimoji="0" sz="1600" b="0" i="0" u="none" strike="noStrike" kern="1200" cap="none" spc="-35" normalizeH="0" baseline="0" noProof="0" dirty="0">
                <a:ln>
                  <a:noFill/>
                </a:ln>
                <a:solidFill>
                  <a:prstClr val="black"/>
                </a:solidFill>
                <a:effectLst/>
                <a:uLnTx/>
                <a:uFillTx/>
                <a:latin typeface="Cambria"/>
                <a:ea typeface="+mn-ea"/>
                <a:cs typeface="Cambria"/>
              </a:rPr>
              <a:t>for</a:t>
            </a:r>
            <a:r>
              <a:rPr kumimoji="0" sz="1600" b="0" i="0" u="none" strike="noStrike" kern="1200" cap="none" spc="25" normalizeH="0" baseline="0" noProof="0" dirty="0">
                <a:ln>
                  <a:noFill/>
                </a:ln>
                <a:solidFill>
                  <a:prstClr val="black"/>
                </a:solidFill>
                <a:effectLst/>
                <a:uLnTx/>
                <a:uFillTx/>
                <a:latin typeface="Cambria"/>
                <a:ea typeface="+mn-ea"/>
                <a:cs typeface="Cambria"/>
              </a:rPr>
              <a:t> </a:t>
            </a:r>
            <a:r>
              <a:rPr kumimoji="0" sz="1600" b="0" i="0" u="none" strike="noStrike" kern="1200" cap="none" spc="-25" normalizeH="0" baseline="0" noProof="0" dirty="0">
                <a:ln>
                  <a:noFill/>
                </a:ln>
                <a:solidFill>
                  <a:prstClr val="black"/>
                </a:solidFill>
                <a:effectLst/>
                <a:uLnTx/>
                <a:uFillTx/>
                <a:latin typeface="Cambria"/>
                <a:ea typeface="+mn-ea"/>
                <a:cs typeface="Cambria"/>
              </a:rPr>
              <a:t>District</a:t>
            </a:r>
            <a:r>
              <a:rPr kumimoji="0" sz="1600" b="0" i="0" u="none" strike="noStrike" kern="1200" cap="none" spc="10" normalizeH="0" baseline="0" noProof="0" dirty="0">
                <a:ln>
                  <a:noFill/>
                </a:ln>
                <a:solidFill>
                  <a:prstClr val="black"/>
                </a:solidFill>
                <a:effectLst/>
                <a:uLnTx/>
                <a:uFillTx/>
                <a:latin typeface="Cambria"/>
                <a:ea typeface="+mn-ea"/>
                <a:cs typeface="Cambria"/>
              </a:rPr>
              <a:t> </a:t>
            </a:r>
            <a:r>
              <a:rPr kumimoji="0" sz="1600" b="0" i="0" u="none" strike="noStrike" kern="1200" cap="none" spc="-25" normalizeH="0" baseline="0" noProof="0" dirty="0">
                <a:ln>
                  <a:noFill/>
                </a:ln>
                <a:solidFill>
                  <a:prstClr val="black"/>
                </a:solidFill>
                <a:effectLst/>
                <a:uLnTx/>
                <a:uFillTx/>
                <a:latin typeface="Cambria"/>
                <a:ea typeface="+mn-ea"/>
                <a:cs typeface="Cambria"/>
              </a:rPr>
              <a:t>of </a:t>
            </a:r>
            <a:r>
              <a:rPr kumimoji="0" sz="1600" b="0" i="0" u="none" strike="noStrike" kern="1200" cap="none" spc="-335" normalizeH="0" baseline="0" noProof="0" dirty="0">
                <a:ln>
                  <a:noFill/>
                </a:ln>
                <a:solidFill>
                  <a:prstClr val="black"/>
                </a:solidFill>
                <a:effectLst/>
                <a:uLnTx/>
                <a:uFillTx/>
                <a:latin typeface="Cambria"/>
                <a:ea typeface="+mn-ea"/>
                <a:cs typeface="Cambria"/>
              </a:rPr>
              <a:t> </a:t>
            </a:r>
            <a:r>
              <a:rPr kumimoji="0" sz="1600" b="0" i="0" u="none" strike="noStrike" kern="1200" cap="none" spc="-20" normalizeH="0" baseline="0" noProof="0" dirty="0">
                <a:ln>
                  <a:noFill/>
                </a:ln>
                <a:solidFill>
                  <a:prstClr val="black"/>
                </a:solidFill>
                <a:effectLst/>
                <a:uLnTx/>
                <a:uFillTx/>
                <a:latin typeface="Cambria"/>
                <a:ea typeface="+mn-ea"/>
                <a:cs typeface="Cambria"/>
              </a:rPr>
              <a:t>Columbia)</a:t>
            </a:r>
            <a:endParaRPr kumimoji="0" sz="1600" b="0" i="0" u="none" strike="noStrike" kern="1200" cap="none" spc="0" normalizeH="0" baseline="0" noProof="0" dirty="0">
              <a:ln>
                <a:noFill/>
              </a:ln>
              <a:solidFill>
                <a:prstClr val="black"/>
              </a:solidFill>
              <a:effectLst/>
              <a:uLnTx/>
              <a:uFillTx/>
              <a:latin typeface="Cambria"/>
              <a:ea typeface="+mn-ea"/>
              <a:cs typeface="Cambria"/>
            </a:endParaRPr>
          </a:p>
          <a:p>
            <a:pPr marL="321310" marR="0" lvl="0" indent="-287020" algn="l" defTabSz="914400" rtl="0" eaLnBrk="1" fontAlgn="auto" latinLnBrk="0" hangingPunct="1">
              <a:lnSpc>
                <a:spcPct val="100000"/>
              </a:lnSpc>
              <a:spcBef>
                <a:spcPts val="420"/>
              </a:spcBef>
              <a:spcAft>
                <a:spcPts val="0"/>
              </a:spcAft>
              <a:buClrTx/>
              <a:buSzTx/>
              <a:buFont typeface="Arial"/>
              <a:buChar char="•"/>
              <a:tabLst>
                <a:tab pos="321310" algn="l"/>
                <a:tab pos="321945" algn="l"/>
              </a:tabLst>
              <a:defRPr/>
            </a:pPr>
            <a:r>
              <a:rPr kumimoji="0" sz="1600" b="0" i="0" u="none" strike="noStrike" kern="1200" cap="none" spc="-10" normalizeH="0" baseline="0" noProof="0" dirty="0">
                <a:ln>
                  <a:noFill/>
                </a:ln>
                <a:solidFill>
                  <a:prstClr val="black"/>
                </a:solidFill>
                <a:effectLst/>
                <a:uLnTx/>
                <a:uFillTx/>
                <a:latin typeface="Cambria"/>
                <a:ea typeface="+mn-ea"/>
                <a:cs typeface="Cambria"/>
              </a:rPr>
              <a:t>California</a:t>
            </a:r>
            <a:r>
              <a:rPr kumimoji="0" sz="1600" b="0" i="0" u="none" strike="noStrike" kern="1200" cap="none" spc="5" normalizeH="0" baseline="0" noProof="0" dirty="0">
                <a:ln>
                  <a:noFill/>
                </a:ln>
                <a:solidFill>
                  <a:prstClr val="black"/>
                </a:solidFill>
                <a:effectLst/>
                <a:uLnTx/>
                <a:uFillTx/>
                <a:latin typeface="Cambria"/>
                <a:ea typeface="+mn-ea"/>
                <a:cs typeface="Cambria"/>
              </a:rPr>
              <a:t> </a:t>
            </a:r>
            <a:r>
              <a:rPr kumimoji="0" sz="1600" b="0" i="0" u="none" strike="noStrike" kern="1200" cap="none" spc="-45" normalizeH="0" baseline="0" noProof="0" dirty="0">
                <a:ln>
                  <a:noFill/>
                </a:ln>
                <a:solidFill>
                  <a:prstClr val="black"/>
                </a:solidFill>
                <a:effectLst/>
                <a:uLnTx/>
                <a:uFillTx/>
                <a:latin typeface="Cambria"/>
                <a:ea typeface="+mn-ea"/>
                <a:cs typeface="Cambria"/>
              </a:rPr>
              <a:t>has</a:t>
            </a:r>
            <a:r>
              <a:rPr kumimoji="0" sz="1600" b="0" i="0" u="none" strike="noStrike" kern="1200" cap="none" spc="40" normalizeH="0" baseline="0" noProof="0" dirty="0">
                <a:ln>
                  <a:noFill/>
                </a:ln>
                <a:solidFill>
                  <a:prstClr val="black"/>
                </a:solidFill>
                <a:effectLst/>
                <a:uLnTx/>
                <a:uFillTx/>
                <a:latin typeface="Cambria"/>
                <a:ea typeface="+mn-ea"/>
                <a:cs typeface="Cambria"/>
              </a:rPr>
              <a:t> </a:t>
            </a:r>
            <a:r>
              <a:rPr kumimoji="0" sz="1600" b="0" i="0" u="none" strike="noStrike" kern="1200" cap="none" spc="-50" normalizeH="0" baseline="0" noProof="0" dirty="0">
                <a:ln>
                  <a:noFill/>
                </a:ln>
                <a:solidFill>
                  <a:prstClr val="black"/>
                </a:solidFill>
                <a:effectLst/>
                <a:uLnTx/>
                <a:uFillTx/>
                <a:latin typeface="Cambria"/>
                <a:ea typeface="+mn-ea"/>
                <a:cs typeface="Cambria"/>
              </a:rPr>
              <a:t>the</a:t>
            </a:r>
            <a:r>
              <a:rPr kumimoji="0" sz="1600" b="0" i="0" u="none" strike="noStrike" kern="1200" cap="none" spc="20" normalizeH="0" baseline="0" noProof="0" dirty="0">
                <a:ln>
                  <a:noFill/>
                </a:ln>
                <a:solidFill>
                  <a:prstClr val="black"/>
                </a:solidFill>
                <a:effectLst/>
                <a:uLnTx/>
                <a:uFillTx/>
                <a:latin typeface="Cambria"/>
                <a:ea typeface="+mn-ea"/>
                <a:cs typeface="Cambria"/>
              </a:rPr>
              <a:t> </a:t>
            </a:r>
            <a:r>
              <a:rPr kumimoji="0" sz="1600" b="0" i="0" u="none" strike="noStrike" kern="1200" cap="none" spc="-45" normalizeH="0" baseline="0" noProof="0" dirty="0">
                <a:ln>
                  <a:noFill/>
                </a:ln>
                <a:solidFill>
                  <a:prstClr val="black"/>
                </a:solidFill>
                <a:effectLst/>
                <a:uLnTx/>
                <a:uFillTx/>
                <a:latin typeface="Cambria"/>
                <a:ea typeface="+mn-ea"/>
                <a:cs typeface="Cambria"/>
              </a:rPr>
              <a:t>highest</a:t>
            </a:r>
            <a:r>
              <a:rPr kumimoji="0" sz="1600" b="0" i="0" u="none" strike="noStrike" kern="1200" cap="none" spc="5" normalizeH="0" baseline="0" noProof="0" dirty="0">
                <a:ln>
                  <a:noFill/>
                </a:ln>
                <a:solidFill>
                  <a:prstClr val="black"/>
                </a:solidFill>
                <a:effectLst/>
                <a:uLnTx/>
                <a:uFillTx/>
                <a:latin typeface="Cambria"/>
                <a:ea typeface="+mn-ea"/>
                <a:cs typeface="Cambria"/>
              </a:rPr>
              <a:t> </a:t>
            </a:r>
            <a:r>
              <a:rPr kumimoji="0" sz="1600" b="0" i="0" u="none" strike="noStrike" kern="1200" cap="none" spc="-40" normalizeH="0" baseline="0" noProof="0" dirty="0">
                <a:ln>
                  <a:noFill/>
                </a:ln>
                <a:solidFill>
                  <a:prstClr val="black"/>
                </a:solidFill>
                <a:effectLst/>
                <a:uLnTx/>
                <a:uFillTx/>
                <a:latin typeface="Cambria"/>
                <a:ea typeface="+mn-ea"/>
                <a:cs typeface="Cambria"/>
              </a:rPr>
              <a:t>number</a:t>
            </a:r>
            <a:r>
              <a:rPr kumimoji="0" sz="1600" b="0" i="0" u="none" strike="noStrike" kern="1200" cap="none" spc="20" normalizeH="0" baseline="0" noProof="0" dirty="0">
                <a:ln>
                  <a:noFill/>
                </a:ln>
                <a:solidFill>
                  <a:prstClr val="black"/>
                </a:solidFill>
                <a:effectLst/>
                <a:uLnTx/>
                <a:uFillTx/>
                <a:latin typeface="Cambria"/>
                <a:ea typeface="+mn-ea"/>
                <a:cs typeface="Cambria"/>
              </a:rPr>
              <a:t> </a:t>
            </a:r>
            <a:r>
              <a:rPr kumimoji="0" sz="1600" b="0" i="0" u="none" strike="noStrike" kern="1200" cap="none" spc="-25" normalizeH="0" baseline="0" noProof="0" dirty="0">
                <a:ln>
                  <a:noFill/>
                </a:ln>
                <a:solidFill>
                  <a:prstClr val="black"/>
                </a:solidFill>
                <a:effectLst/>
                <a:uLnTx/>
                <a:uFillTx/>
                <a:latin typeface="Cambria"/>
                <a:ea typeface="+mn-ea"/>
                <a:cs typeface="Cambria"/>
              </a:rPr>
              <a:t>(55)</a:t>
            </a:r>
            <a:endParaRPr kumimoji="0" sz="1600" b="0" i="0" u="none" strike="noStrike" kern="1200" cap="none" spc="0" normalizeH="0" baseline="0" noProof="0" dirty="0">
              <a:ln>
                <a:noFill/>
              </a:ln>
              <a:solidFill>
                <a:prstClr val="black"/>
              </a:solidFill>
              <a:effectLst/>
              <a:uLnTx/>
              <a:uFillTx/>
              <a:latin typeface="Cambria"/>
              <a:ea typeface="+mn-ea"/>
              <a:cs typeface="Cambria"/>
            </a:endParaRPr>
          </a:p>
          <a:p>
            <a:pPr marL="0" marR="0" lvl="0" indent="0" algn="l" defTabSz="914400" rtl="0" eaLnBrk="1" fontAlgn="auto" latinLnBrk="0" hangingPunct="1">
              <a:lnSpc>
                <a:spcPct val="100000"/>
              </a:lnSpc>
              <a:spcBef>
                <a:spcPts val="35"/>
              </a:spcBef>
              <a:spcAft>
                <a:spcPts val="0"/>
              </a:spcAft>
              <a:buClrTx/>
              <a:buSzTx/>
              <a:buFont typeface="Arial"/>
              <a:buChar char="•"/>
              <a:tabLst/>
              <a:defRPr/>
            </a:pPr>
            <a:endParaRPr kumimoji="0" sz="2650" b="0" i="0" u="none" strike="noStrike" kern="1200" cap="none" spc="0" normalizeH="0" baseline="0" noProof="0" dirty="0">
              <a:ln>
                <a:noFill/>
              </a:ln>
              <a:solidFill>
                <a:prstClr val="black"/>
              </a:solidFill>
              <a:effectLst/>
              <a:uLnTx/>
              <a:uFillTx/>
              <a:latin typeface="Cambria"/>
              <a:ea typeface="+mn-ea"/>
              <a:cs typeface="Cambria"/>
            </a:endParaRPr>
          </a:p>
          <a:p>
            <a:pPr marL="321310" marR="93980" lvl="0" indent="-287020" algn="just" defTabSz="914400" rtl="0" eaLnBrk="1" fontAlgn="auto" latinLnBrk="0" hangingPunct="1">
              <a:lnSpc>
                <a:spcPct val="77600"/>
              </a:lnSpc>
              <a:spcBef>
                <a:spcPts val="0"/>
              </a:spcBef>
              <a:spcAft>
                <a:spcPts val="0"/>
              </a:spcAft>
              <a:buClrTx/>
              <a:buSzPct val="96969"/>
              <a:buFont typeface="Arial"/>
              <a:buChar char="•"/>
              <a:tabLst>
                <a:tab pos="321945" algn="l"/>
              </a:tabLst>
              <a:defRPr/>
            </a:pPr>
            <a:r>
              <a:rPr kumimoji="0" sz="1650" b="0" i="1" u="none" strike="noStrike" kern="1200" cap="none" spc="-40" normalizeH="0" baseline="0" noProof="0" dirty="0">
                <a:ln>
                  <a:noFill/>
                </a:ln>
                <a:solidFill>
                  <a:srgbClr val="FF0000"/>
                </a:solidFill>
                <a:effectLst/>
                <a:uLnTx/>
                <a:uFillTx/>
                <a:latin typeface="Cambria"/>
                <a:ea typeface="+mn-ea"/>
                <a:cs typeface="Cambria"/>
              </a:rPr>
              <a:t>Implications </a:t>
            </a:r>
            <a:r>
              <a:rPr kumimoji="0" sz="1650" b="0" i="1" u="none" strike="noStrike" kern="1200" cap="none" spc="-20" normalizeH="0" baseline="0" noProof="0" dirty="0">
                <a:ln>
                  <a:noFill/>
                </a:ln>
                <a:solidFill>
                  <a:srgbClr val="FF0000"/>
                </a:solidFill>
                <a:effectLst/>
                <a:uLnTx/>
                <a:uFillTx/>
                <a:latin typeface="Cambria"/>
                <a:ea typeface="+mn-ea"/>
                <a:cs typeface="Cambria"/>
              </a:rPr>
              <a:t>of </a:t>
            </a:r>
            <a:r>
              <a:rPr kumimoji="0" sz="1650" b="0" i="1" u="none" strike="noStrike" kern="1200" cap="none" spc="-45" normalizeH="0" baseline="0" noProof="0" dirty="0">
                <a:ln>
                  <a:noFill/>
                </a:ln>
                <a:solidFill>
                  <a:srgbClr val="FF0000"/>
                </a:solidFill>
                <a:effectLst/>
                <a:uLnTx/>
                <a:uFillTx/>
                <a:latin typeface="Cambria"/>
                <a:ea typeface="+mn-ea"/>
                <a:cs typeface="Cambria"/>
              </a:rPr>
              <a:t>movement </a:t>
            </a:r>
            <a:r>
              <a:rPr kumimoji="0" sz="1650" b="0" i="1" u="none" strike="noStrike" kern="1200" cap="none" spc="-20" normalizeH="0" baseline="0" noProof="0" dirty="0">
                <a:ln>
                  <a:noFill/>
                </a:ln>
                <a:solidFill>
                  <a:srgbClr val="FF0000"/>
                </a:solidFill>
                <a:effectLst/>
                <a:uLnTx/>
                <a:uFillTx/>
                <a:latin typeface="Cambria"/>
                <a:ea typeface="+mn-ea"/>
                <a:cs typeface="Cambria"/>
              </a:rPr>
              <a:t>of </a:t>
            </a:r>
            <a:r>
              <a:rPr kumimoji="0" sz="1650" b="0" i="1" u="none" strike="noStrike" kern="1200" cap="none" spc="-35" normalizeH="0" baseline="0" noProof="0" dirty="0">
                <a:ln>
                  <a:noFill/>
                </a:ln>
                <a:solidFill>
                  <a:srgbClr val="FF0000"/>
                </a:solidFill>
                <a:effectLst/>
                <a:uLnTx/>
                <a:uFillTx/>
                <a:latin typeface="Cambria"/>
                <a:ea typeface="+mn-ea"/>
                <a:cs typeface="Cambria"/>
              </a:rPr>
              <a:t>people </a:t>
            </a:r>
            <a:r>
              <a:rPr kumimoji="0" sz="1650" b="0" i="1" u="none" strike="noStrike" kern="1200" cap="none" spc="-20" normalizeH="0" baseline="0" noProof="0" dirty="0">
                <a:ln>
                  <a:noFill/>
                </a:ln>
                <a:solidFill>
                  <a:srgbClr val="FF0000"/>
                </a:solidFill>
                <a:effectLst/>
                <a:uLnTx/>
                <a:uFillTx/>
                <a:latin typeface="Cambria"/>
                <a:ea typeface="+mn-ea"/>
                <a:cs typeface="Cambria"/>
              </a:rPr>
              <a:t>from </a:t>
            </a:r>
            <a:r>
              <a:rPr kumimoji="0" sz="1650" b="0" i="1" u="none" strike="noStrike" kern="1200" cap="none" spc="-25" normalizeH="0" baseline="0" noProof="0" dirty="0">
                <a:ln>
                  <a:noFill/>
                </a:ln>
                <a:solidFill>
                  <a:srgbClr val="FF0000"/>
                </a:solidFill>
                <a:effectLst/>
                <a:uLnTx/>
                <a:uFillTx/>
                <a:latin typeface="Cambria"/>
                <a:ea typeface="+mn-ea"/>
                <a:cs typeface="Cambria"/>
              </a:rPr>
              <a:t>“Rust </a:t>
            </a:r>
            <a:r>
              <a:rPr kumimoji="0" sz="1650" b="0" i="1" u="none" strike="noStrike" kern="1200" cap="none" spc="-30" normalizeH="0" baseline="0" noProof="0" dirty="0">
                <a:ln>
                  <a:noFill/>
                </a:ln>
                <a:solidFill>
                  <a:srgbClr val="FF0000"/>
                </a:solidFill>
                <a:effectLst/>
                <a:uLnTx/>
                <a:uFillTx/>
                <a:latin typeface="Cambria"/>
                <a:ea typeface="+mn-ea"/>
                <a:cs typeface="Cambria"/>
              </a:rPr>
              <a:t>Belt” </a:t>
            </a:r>
            <a:r>
              <a:rPr kumimoji="0" sz="1650" b="0" i="1" u="none" strike="noStrike" kern="1200" cap="none" spc="-75" normalizeH="0" baseline="0" noProof="0" dirty="0">
                <a:ln>
                  <a:noFill/>
                </a:ln>
                <a:solidFill>
                  <a:srgbClr val="FF0000"/>
                </a:solidFill>
                <a:effectLst/>
                <a:uLnTx/>
                <a:uFillTx/>
                <a:latin typeface="Cambria"/>
                <a:ea typeface="+mn-ea"/>
                <a:cs typeface="Cambria"/>
              </a:rPr>
              <a:t>to </a:t>
            </a:r>
            <a:r>
              <a:rPr kumimoji="0" sz="1650" b="0" i="1" u="none" strike="noStrike" kern="1200" cap="none" spc="15" normalizeH="0" baseline="0" noProof="0" dirty="0">
                <a:ln>
                  <a:noFill/>
                </a:ln>
                <a:solidFill>
                  <a:srgbClr val="FF0000"/>
                </a:solidFill>
                <a:effectLst/>
                <a:uLnTx/>
                <a:uFillTx/>
                <a:latin typeface="Cambria"/>
                <a:ea typeface="+mn-ea"/>
                <a:cs typeface="Cambria"/>
              </a:rPr>
              <a:t>“Sun </a:t>
            </a:r>
            <a:r>
              <a:rPr kumimoji="0" sz="1650" b="0" i="1" u="none" strike="noStrike" kern="1200" cap="none" spc="-30" normalizeH="0" baseline="0" noProof="0" dirty="0">
                <a:ln>
                  <a:noFill/>
                </a:ln>
                <a:solidFill>
                  <a:srgbClr val="FF0000"/>
                </a:solidFill>
                <a:effectLst/>
                <a:uLnTx/>
                <a:uFillTx/>
                <a:latin typeface="Cambria"/>
                <a:ea typeface="+mn-ea"/>
                <a:cs typeface="Cambria"/>
              </a:rPr>
              <a:t>Belt” – </a:t>
            </a:r>
            <a:r>
              <a:rPr kumimoji="0" sz="1650" b="0" i="1" u="none" strike="noStrike" kern="1200" cap="none" spc="-25" normalizeH="0" baseline="0" noProof="0" dirty="0">
                <a:ln>
                  <a:noFill/>
                </a:ln>
                <a:solidFill>
                  <a:srgbClr val="FF0000"/>
                </a:solidFill>
                <a:effectLst/>
                <a:uLnTx/>
                <a:uFillTx/>
                <a:latin typeface="Cambria"/>
                <a:ea typeface="+mn-ea"/>
                <a:cs typeface="Cambria"/>
              </a:rPr>
              <a:t>California </a:t>
            </a:r>
            <a:r>
              <a:rPr kumimoji="0" sz="1650" b="0" i="1" u="none" strike="noStrike" kern="1200" cap="none" spc="-20" normalizeH="0" baseline="0" noProof="0" dirty="0">
                <a:ln>
                  <a:noFill/>
                </a:ln>
                <a:solidFill>
                  <a:srgbClr val="FF0000"/>
                </a:solidFill>
                <a:effectLst/>
                <a:uLnTx/>
                <a:uFillTx/>
                <a:latin typeface="Cambria"/>
                <a:ea typeface="+mn-ea"/>
                <a:cs typeface="Cambria"/>
              </a:rPr>
              <a:t> </a:t>
            </a:r>
            <a:r>
              <a:rPr kumimoji="0" sz="1650" b="0" i="1" u="none" strike="noStrike" kern="1200" cap="none" spc="-50" normalizeH="0" baseline="0" noProof="0" dirty="0">
                <a:ln>
                  <a:noFill/>
                </a:ln>
                <a:solidFill>
                  <a:srgbClr val="FF0000"/>
                </a:solidFill>
                <a:effectLst/>
                <a:uLnTx/>
                <a:uFillTx/>
                <a:latin typeface="Cambria"/>
                <a:ea typeface="+mn-ea"/>
                <a:cs typeface="Cambria"/>
              </a:rPr>
              <a:t>and other </a:t>
            </a:r>
            <a:r>
              <a:rPr kumimoji="0" sz="1650" b="0" i="1" u="none" strike="noStrike" kern="1200" cap="none" spc="-35" normalizeH="0" baseline="0" noProof="0" dirty="0">
                <a:ln>
                  <a:noFill/>
                </a:ln>
                <a:solidFill>
                  <a:srgbClr val="FF0000"/>
                </a:solidFill>
                <a:effectLst/>
                <a:uLnTx/>
                <a:uFillTx/>
                <a:latin typeface="Cambria"/>
                <a:ea typeface="+mn-ea"/>
                <a:cs typeface="Cambria"/>
              </a:rPr>
              <a:t>southern/western </a:t>
            </a:r>
            <a:r>
              <a:rPr kumimoji="0" sz="1650" b="0" i="1" u="none" strike="noStrike" kern="1200" cap="none" spc="-75" normalizeH="0" baseline="0" noProof="0" dirty="0">
                <a:ln>
                  <a:noFill/>
                </a:ln>
                <a:solidFill>
                  <a:srgbClr val="FF0000"/>
                </a:solidFill>
                <a:effectLst/>
                <a:uLnTx/>
                <a:uFillTx/>
                <a:latin typeface="Cambria"/>
                <a:ea typeface="+mn-ea"/>
                <a:cs typeface="Cambria"/>
              </a:rPr>
              <a:t>states </a:t>
            </a:r>
            <a:r>
              <a:rPr kumimoji="0" sz="1650" b="0" i="1" u="none" strike="noStrike" kern="1200" cap="none" spc="-35" normalizeH="0" baseline="0" noProof="0" dirty="0">
                <a:ln>
                  <a:noFill/>
                </a:ln>
                <a:solidFill>
                  <a:srgbClr val="FF0000"/>
                </a:solidFill>
                <a:effectLst/>
                <a:uLnTx/>
                <a:uFillTx/>
                <a:latin typeface="Cambria"/>
                <a:ea typeface="+mn-ea"/>
                <a:cs typeface="Cambria"/>
              </a:rPr>
              <a:t>picked </a:t>
            </a:r>
            <a:r>
              <a:rPr kumimoji="0" sz="1650" b="0" i="1" u="none" strike="noStrike" kern="1200" cap="none" spc="-15" normalizeH="0" baseline="0" noProof="0" dirty="0">
                <a:ln>
                  <a:noFill/>
                </a:ln>
                <a:solidFill>
                  <a:srgbClr val="FF0000"/>
                </a:solidFill>
                <a:effectLst/>
                <a:uLnTx/>
                <a:uFillTx/>
                <a:latin typeface="Cambria"/>
                <a:ea typeface="+mn-ea"/>
                <a:cs typeface="Cambria"/>
              </a:rPr>
              <a:t>up </a:t>
            </a:r>
            <a:r>
              <a:rPr kumimoji="0" sz="1650" b="0" i="1" u="none" strike="noStrike" kern="1200" cap="none" spc="-55" normalizeH="0" baseline="0" noProof="0" dirty="0">
                <a:ln>
                  <a:noFill/>
                </a:ln>
                <a:solidFill>
                  <a:srgbClr val="FF0000"/>
                </a:solidFill>
                <a:effectLst/>
                <a:uLnTx/>
                <a:uFillTx/>
                <a:latin typeface="Cambria"/>
                <a:ea typeface="+mn-ea"/>
                <a:cs typeface="Cambria"/>
              </a:rPr>
              <a:t>votes </a:t>
            </a:r>
            <a:r>
              <a:rPr kumimoji="0" sz="1650" b="0" i="1" u="none" strike="noStrike" kern="1200" cap="none" spc="-10" normalizeH="0" baseline="0" noProof="0" dirty="0">
                <a:ln>
                  <a:noFill/>
                </a:ln>
                <a:solidFill>
                  <a:srgbClr val="FF0000"/>
                </a:solidFill>
                <a:effectLst/>
                <a:uLnTx/>
                <a:uFillTx/>
                <a:latin typeface="Cambria"/>
                <a:ea typeface="+mn-ea"/>
                <a:cs typeface="Cambria"/>
              </a:rPr>
              <a:t>in Census </a:t>
            </a:r>
            <a:r>
              <a:rPr kumimoji="0" sz="1650" b="0" i="1" u="none" strike="noStrike" kern="1200" cap="none" spc="5" normalizeH="0" baseline="0" noProof="0" dirty="0">
                <a:ln>
                  <a:noFill/>
                </a:ln>
                <a:solidFill>
                  <a:srgbClr val="FF0000"/>
                </a:solidFill>
                <a:effectLst/>
                <a:uLnTx/>
                <a:uFillTx/>
                <a:latin typeface="Cambria"/>
                <a:ea typeface="+mn-ea"/>
                <a:cs typeface="Cambria"/>
              </a:rPr>
              <a:t>2000 </a:t>
            </a:r>
            <a:r>
              <a:rPr kumimoji="0" sz="1650" b="0" i="1" u="none" strike="noStrike" kern="1200" cap="none" spc="-50" normalizeH="0" baseline="0" noProof="0" dirty="0">
                <a:ln>
                  <a:noFill/>
                </a:ln>
                <a:solidFill>
                  <a:srgbClr val="FF0000"/>
                </a:solidFill>
                <a:effectLst/>
                <a:uLnTx/>
                <a:uFillTx/>
                <a:latin typeface="Cambria"/>
                <a:ea typeface="+mn-ea"/>
                <a:cs typeface="Cambria"/>
              </a:rPr>
              <a:t>and </a:t>
            </a:r>
            <a:r>
              <a:rPr kumimoji="0" sz="1650" b="0" i="1" u="none" strike="noStrike" kern="1200" cap="none" spc="-10" normalizeH="0" baseline="0" noProof="0" dirty="0">
                <a:ln>
                  <a:noFill/>
                </a:ln>
                <a:solidFill>
                  <a:srgbClr val="FF0000"/>
                </a:solidFill>
                <a:effectLst/>
                <a:uLnTx/>
                <a:uFillTx/>
                <a:latin typeface="Cambria"/>
                <a:ea typeface="+mn-ea"/>
                <a:cs typeface="Cambria"/>
              </a:rPr>
              <a:t>Census </a:t>
            </a:r>
            <a:r>
              <a:rPr kumimoji="0" sz="1650" b="0" i="1" u="none" strike="noStrike" kern="1200" cap="none" spc="-5" normalizeH="0" baseline="0" noProof="0" dirty="0">
                <a:ln>
                  <a:noFill/>
                </a:ln>
                <a:solidFill>
                  <a:srgbClr val="FF0000"/>
                </a:solidFill>
                <a:effectLst/>
                <a:uLnTx/>
                <a:uFillTx/>
                <a:latin typeface="Cambria"/>
                <a:ea typeface="+mn-ea"/>
                <a:cs typeface="Cambria"/>
              </a:rPr>
              <a:t> </a:t>
            </a:r>
            <a:r>
              <a:rPr kumimoji="0" sz="1650" b="0" i="1" u="none" strike="noStrike" kern="1200" cap="none" spc="15" normalizeH="0" baseline="0" noProof="0" dirty="0">
                <a:ln>
                  <a:noFill/>
                </a:ln>
                <a:solidFill>
                  <a:srgbClr val="FF0000"/>
                </a:solidFill>
                <a:effectLst/>
                <a:uLnTx/>
                <a:uFillTx/>
                <a:latin typeface="Cambria"/>
                <a:ea typeface="+mn-ea"/>
                <a:cs typeface="Cambria"/>
              </a:rPr>
              <a:t>2010</a:t>
            </a:r>
            <a:endParaRPr kumimoji="0" sz="1650" b="0" i="0" u="none" strike="noStrike" kern="1200" cap="none" spc="0" normalizeH="0" baseline="0" noProof="0" dirty="0">
              <a:ln>
                <a:noFill/>
              </a:ln>
              <a:solidFill>
                <a:prstClr val="black"/>
              </a:solidFill>
              <a:effectLst/>
              <a:uLnTx/>
              <a:uFillTx/>
              <a:latin typeface="Cambria"/>
              <a:ea typeface="+mn-ea"/>
              <a:cs typeface="Cambria"/>
            </a:endParaRPr>
          </a:p>
          <a:p>
            <a:pPr marL="0" marR="0" lvl="0" indent="0" algn="l" defTabSz="914400" rtl="0" eaLnBrk="1" fontAlgn="auto" latinLnBrk="0" hangingPunct="1">
              <a:lnSpc>
                <a:spcPct val="100000"/>
              </a:lnSpc>
              <a:spcBef>
                <a:spcPts val="45"/>
              </a:spcBef>
              <a:spcAft>
                <a:spcPts val="0"/>
              </a:spcAft>
              <a:buClrTx/>
              <a:buSzTx/>
              <a:buFontTx/>
              <a:buNone/>
              <a:tabLst/>
              <a:defRPr/>
            </a:pPr>
            <a:endParaRPr kumimoji="0" sz="2000" b="0" i="0" u="none" strike="noStrike" kern="1200" cap="none" spc="0" normalizeH="0" baseline="0" noProof="0" dirty="0">
              <a:ln>
                <a:noFill/>
              </a:ln>
              <a:solidFill>
                <a:prstClr val="black"/>
              </a:solidFill>
              <a:effectLst/>
              <a:uLnTx/>
              <a:uFillTx/>
              <a:latin typeface="Cambria"/>
              <a:ea typeface="+mn-ea"/>
              <a:cs typeface="Cambria"/>
            </a:endParaRPr>
          </a:p>
          <a:p>
            <a:pPr marL="84455" marR="0" lvl="0" indent="0" algn="ctr" defTabSz="914400" rtl="0" eaLnBrk="1" fontAlgn="auto" latinLnBrk="0" hangingPunct="1">
              <a:lnSpc>
                <a:spcPts val="2390"/>
              </a:lnSpc>
              <a:spcBef>
                <a:spcPts val="0"/>
              </a:spcBef>
              <a:spcAft>
                <a:spcPts val="0"/>
              </a:spcAft>
              <a:buClrTx/>
              <a:buSzTx/>
              <a:buFontTx/>
              <a:buNone/>
              <a:tabLst/>
              <a:defRPr/>
            </a:pPr>
            <a:r>
              <a:rPr kumimoji="0" sz="2000" b="0" i="0" u="none" strike="noStrike" kern="1200" cap="none" spc="-40" normalizeH="0" baseline="0" noProof="0" dirty="0">
                <a:ln>
                  <a:noFill/>
                </a:ln>
                <a:solidFill>
                  <a:srgbClr val="FFFFFF"/>
                </a:solidFill>
                <a:effectLst/>
                <a:uLnTx/>
                <a:uFillTx/>
                <a:latin typeface="Cambria"/>
                <a:ea typeface="+mn-ea"/>
                <a:cs typeface="Cambria"/>
              </a:rPr>
              <a:t>Article</a:t>
            </a:r>
            <a:r>
              <a:rPr kumimoji="0" sz="2000" b="0" i="0" u="none" strike="noStrike" kern="1200" cap="none" spc="5" normalizeH="0" baseline="0" noProof="0" dirty="0">
                <a:ln>
                  <a:noFill/>
                </a:ln>
                <a:solidFill>
                  <a:srgbClr val="FFFFFF"/>
                </a:solidFill>
                <a:effectLst/>
                <a:uLnTx/>
                <a:uFillTx/>
                <a:latin typeface="Cambria"/>
                <a:ea typeface="+mn-ea"/>
                <a:cs typeface="Cambria"/>
              </a:rPr>
              <a:t> </a:t>
            </a:r>
            <a:r>
              <a:rPr kumimoji="0" sz="2000" b="0" i="0" u="none" strike="noStrike" kern="1200" cap="none" spc="35" normalizeH="0" baseline="0" noProof="0" dirty="0">
                <a:ln>
                  <a:noFill/>
                </a:ln>
                <a:solidFill>
                  <a:srgbClr val="FFFFFF"/>
                </a:solidFill>
                <a:effectLst/>
                <a:uLnTx/>
                <a:uFillTx/>
                <a:latin typeface="Cambria"/>
                <a:ea typeface="+mn-ea"/>
                <a:cs typeface="Cambria"/>
              </a:rPr>
              <a:t>2,</a:t>
            </a:r>
            <a:r>
              <a:rPr kumimoji="0" sz="2000" b="0" i="0" u="none" strike="noStrike" kern="1200" cap="none" spc="55" normalizeH="0" baseline="0" noProof="0" dirty="0">
                <a:ln>
                  <a:noFill/>
                </a:ln>
                <a:solidFill>
                  <a:srgbClr val="FFFFFF"/>
                </a:solidFill>
                <a:effectLst/>
                <a:uLnTx/>
                <a:uFillTx/>
                <a:latin typeface="Cambria"/>
                <a:ea typeface="+mn-ea"/>
                <a:cs typeface="Cambria"/>
              </a:rPr>
              <a:t> </a:t>
            </a:r>
            <a:r>
              <a:rPr kumimoji="0" sz="2000" b="0" i="0" u="none" strike="noStrike" kern="1200" cap="none" spc="-55" normalizeH="0" baseline="0" noProof="0" dirty="0">
                <a:ln>
                  <a:noFill/>
                </a:ln>
                <a:solidFill>
                  <a:srgbClr val="FFFFFF"/>
                </a:solidFill>
                <a:effectLst/>
                <a:uLnTx/>
                <a:uFillTx/>
                <a:latin typeface="Cambria"/>
                <a:ea typeface="+mn-ea"/>
                <a:cs typeface="Cambria"/>
              </a:rPr>
              <a:t>Section</a:t>
            </a:r>
            <a:r>
              <a:rPr kumimoji="0" sz="2000" b="0" i="0" u="none" strike="noStrike" kern="1200" cap="none" spc="15" normalizeH="0" baseline="0" noProof="0" dirty="0">
                <a:ln>
                  <a:noFill/>
                </a:ln>
                <a:solidFill>
                  <a:srgbClr val="FFFFFF"/>
                </a:solidFill>
                <a:effectLst/>
                <a:uLnTx/>
                <a:uFillTx/>
                <a:latin typeface="Cambria"/>
                <a:ea typeface="+mn-ea"/>
                <a:cs typeface="Cambria"/>
              </a:rPr>
              <a:t> </a:t>
            </a:r>
            <a:r>
              <a:rPr kumimoji="0" sz="2000" b="0" i="0" u="none" strike="noStrike" kern="1200" cap="none" spc="35" normalizeH="0" baseline="0" noProof="0" dirty="0">
                <a:ln>
                  <a:noFill/>
                </a:ln>
                <a:solidFill>
                  <a:srgbClr val="FFFFFF"/>
                </a:solidFill>
                <a:effectLst/>
                <a:uLnTx/>
                <a:uFillTx/>
                <a:latin typeface="Cambria"/>
                <a:ea typeface="+mn-ea"/>
                <a:cs typeface="Cambria"/>
              </a:rPr>
              <a:t>1,</a:t>
            </a:r>
            <a:r>
              <a:rPr kumimoji="0" sz="2000" b="0" i="0" u="none" strike="noStrike" kern="1200" cap="none" spc="55" normalizeH="0" baseline="0" noProof="0" dirty="0">
                <a:ln>
                  <a:noFill/>
                </a:ln>
                <a:solidFill>
                  <a:srgbClr val="FFFFFF"/>
                </a:solidFill>
                <a:effectLst/>
                <a:uLnTx/>
                <a:uFillTx/>
                <a:latin typeface="Cambria"/>
                <a:ea typeface="+mn-ea"/>
                <a:cs typeface="Cambria"/>
              </a:rPr>
              <a:t> </a:t>
            </a:r>
            <a:r>
              <a:rPr kumimoji="0" sz="2000" b="0" i="0" u="none" strike="noStrike" kern="1200" cap="none" spc="-30" normalizeH="0" baseline="0" noProof="0" dirty="0">
                <a:ln>
                  <a:noFill/>
                </a:ln>
                <a:solidFill>
                  <a:srgbClr val="FFFFFF"/>
                </a:solidFill>
                <a:effectLst/>
                <a:uLnTx/>
                <a:uFillTx/>
                <a:latin typeface="Cambria"/>
                <a:ea typeface="+mn-ea"/>
                <a:cs typeface="Cambria"/>
              </a:rPr>
              <a:t>Clause</a:t>
            </a:r>
            <a:r>
              <a:rPr kumimoji="0" sz="2000" b="0" i="0" u="none" strike="noStrike" kern="1200" cap="none" spc="10" normalizeH="0" baseline="0" noProof="0" dirty="0">
                <a:ln>
                  <a:noFill/>
                </a:ln>
                <a:solidFill>
                  <a:srgbClr val="FFFFFF"/>
                </a:solidFill>
                <a:effectLst/>
                <a:uLnTx/>
                <a:uFillTx/>
                <a:latin typeface="Cambria"/>
                <a:ea typeface="+mn-ea"/>
                <a:cs typeface="Cambria"/>
              </a:rPr>
              <a:t> </a:t>
            </a:r>
            <a:r>
              <a:rPr kumimoji="0" sz="2000" b="0" i="0" u="none" strike="noStrike" kern="1200" cap="none" spc="-5" normalizeH="0" baseline="0" noProof="0" dirty="0">
                <a:ln>
                  <a:noFill/>
                </a:ln>
                <a:solidFill>
                  <a:srgbClr val="FFFFFF"/>
                </a:solidFill>
                <a:effectLst/>
                <a:uLnTx/>
                <a:uFillTx/>
                <a:latin typeface="Cambria"/>
                <a:ea typeface="+mn-ea"/>
                <a:cs typeface="Cambria"/>
              </a:rPr>
              <a:t>2</a:t>
            </a:r>
            <a:endParaRPr kumimoji="0" sz="2000" b="0" i="0" u="none" strike="noStrike" kern="1200" cap="none" spc="0" normalizeH="0" baseline="0" noProof="0" dirty="0">
              <a:ln>
                <a:noFill/>
              </a:ln>
              <a:solidFill>
                <a:prstClr val="black"/>
              </a:solidFill>
              <a:effectLst/>
              <a:uLnTx/>
              <a:uFillTx/>
              <a:latin typeface="Cambria"/>
              <a:ea typeface="+mn-ea"/>
              <a:cs typeface="Cambria"/>
            </a:endParaRPr>
          </a:p>
          <a:p>
            <a:pPr marL="12700" marR="5080" lvl="0" indent="0" algn="l" defTabSz="914400" rtl="0" eaLnBrk="1" fontAlgn="auto" latinLnBrk="0" hangingPunct="1">
              <a:lnSpc>
                <a:spcPct val="98400"/>
              </a:lnSpc>
              <a:spcBef>
                <a:spcPts val="25"/>
              </a:spcBef>
              <a:spcAft>
                <a:spcPts val="0"/>
              </a:spcAft>
              <a:buClrTx/>
              <a:buSzTx/>
              <a:buFontTx/>
              <a:buNone/>
              <a:tabLst/>
              <a:defRPr/>
            </a:pPr>
            <a:r>
              <a:rPr kumimoji="0" sz="1650" b="0" i="1" u="none" strike="noStrike" kern="1200" cap="none" spc="-80" normalizeH="0" baseline="0" noProof="0" dirty="0">
                <a:ln>
                  <a:noFill/>
                </a:ln>
                <a:solidFill>
                  <a:srgbClr val="FFFFFF"/>
                </a:solidFill>
                <a:effectLst/>
                <a:uLnTx/>
                <a:uFillTx/>
                <a:latin typeface="Cambria"/>
                <a:ea typeface="+mn-ea"/>
                <a:cs typeface="Cambria"/>
              </a:rPr>
              <a:t>Each </a:t>
            </a:r>
            <a:r>
              <a:rPr kumimoji="0" sz="1650" b="0" i="1" u="none" strike="noStrike" kern="1200" cap="none" spc="-90" normalizeH="0" baseline="0" noProof="0" dirty="0">
                <a:ln>
                  <a:noFill/>
                </a:ln>
                <a:solidFill>
                  <a:srgbClr val="FFFFFF"/>
                </a:solidFill>
                <a:effectLst/>
                <a:uLnTx/>
                <a:uFillTx/>
                <a:latin typeface="Cambria"/>
                <a:ea typeface="+mn-ea"/>
                <a:cs typeface="Cambria"/>
              </a:rPr>
              <a:t>State</a:t>
            </a:r>
            <a:r>
              <a:rPr kumimoji="0" sz="1650" b="0" i="1" u="none" strike="noStrike" kern="1200" cap="none" spc="-85" normalizeH="0" baseline="0" noProof="0" dirty="0">
                <a:ln>
                  <a:noFill/>
                </a:ln>
                <a:solidFill>
                  <a:srgbClr val="FFFFFF"/>
                </a:solidFill>
                <a:effectLst/>
                <a:uLnTx/>
                <a:uFillTx/>
                <a:latin typeface="Cambria"/>
                <a:ea typeface="+mn-ea"/>
                <a:cs typeface="Cambria"/>
              </a:rPr>
              <a:t> </a:t>
            </a:r>
            <a:r>
              <a:rPr kumimoji="0" sz="1650" b="0" i="1" u="none" strike="noStrike" kern="1200" cap="none" spc="-35" normalizeH="0" baseline="0" noProof="0" dirty="0">
                <a:ln>
                  <a:noFill/>
                </a:ln>
                <a:solidFill>
                  <a:srgbClr val="FFFFFF"/>
                </a:solidFill>
                <a:effectLst/>
                <a:uLnTx/>
                <a:uFillTx/>
                <a:latin typeface="Cambria"/>
                <a:ea typeface="+mn-ea"/>
                <a:cs typeface="Cambria"/>
              </a:rPr>
              <a:t>shall appoint, </a:t>
            </a:r>
            <a:r>
              <a:rPr kumimoji="0" sz="1650" b="0" i="1" u="none" strike="noStrike" kern="1200" cap="none" spc="-10" normalizeH="0" baseline="0" noProof="0" dirty="0">
                <a:ln>
                  <a:noFill/>
                </a:ln>
                <a:solidFill>
                  <a:srgbClr val="FFFFFF"/>
                </a:solidFill>
                <a:effectLst/>
                <a:uLnTx/>
                <a:uFillTx/>
                <a:latin typeface="Cambria"/>
                <a:ea typeface="+mn-ea"/>
                <a:cs typeface="Cambria"/>
              </a:rPr>
              <a:t>in </a:t>
            </a:r>
            <a:r>
              <a:rPr kumimoji="0" sz="1650" b="0" i="1" u="none" strike="noStrike" kern="1200" cap="none" spc="-15" normalizeH="0" baseline="0" noProof="0" dirty="0">
                <a:ln>
                  <a:noFill/>
                </a:ln>
                <a:solidFill>
                  <a:srgbClr val="FFFFFF"/>
                </a:solidFill>
                <a:effectLst/>
                <a:uLnTx/>
                <a:uFillTx/>
                <a:latin typeface="Cambria"/>
                <a:ea typeface="+mn-ea"/>
                <a:cs typeface="Cambria"/>
              </a:rPr>
              <a:t>such </a:t>
            </a:r>
            <a:r>
              <a:rPr kumimoji="0" sz="1650" b="0" i="1" u="none" strike="noStrike" kern="1200" cap="none" spc="-20" normalizeH="0" baseline="0" noProof="0" dirty="0">
                <a:ln>
                  <a:noFill/>
                </a:ln>
                <a:solidFill>
                  <a:srgbClr val="FFFFFF"/>
                </a:solidFill>
                <a:effectLst/>
                <a:uLnTx/>
                <a:uFillTx/>
                <a:latin typeface="Cambria"/>
                <a:ea typeface="+mn-ea"/>
                <a:cs typeface="Cambria"/>
              </a:rPr>
              <a:t>Manner </a:t>
            </a:r>
            <a:r>
              <a:rPr kumimoji="0" sz="1650" b="0" i="1" u="none" strike="noStrike" kern="1200" cap="none" spc="-85" normalizeH="0" baseline="0" noProof="0" dirty="0">
                <a:ln>
                  <a:noFill/>
                </a:ln>
                <a:solidFill>
                  <a:srgbClr val="FFFFFF"/>
                </a:solidFill>
                <a:effectLst/>
                <a:uLnTx/>
                <a:uFillTx/>
                <a:latin typeface="Cambria"/>
                <a:ea typeface="+mn-ea"/>
                <a:cs typeface="Cambria"/>
              </a:rPr>
              <a:t>as</a:t>
            </a:r>
            <a:r>
              <a:rPr kumimoji="0" sz="1650" b="0" i="1" u="none" strike="noStrike" kern="1200" cap="none" spc="-80" normalizeH="0" baseline="0" noProof="0" dirty="0">
                <a:ln>
                  <a:noFill/>
                </a:ln>
                <a:solidFill>
                  <a:srgbClr val="FFFFFF"/>
                </a:solidFill>
                <a:effectLst/>
                <a:uLnTx/>
                <a:uFillTx/>
                <a:latin typeface="Cambria"/>
                <a:ea typeface="+mn-ea"/>
                <a:cs typeface="Cambria"/>
              </a:rPr>
              <a:t> </a:t>
            </a:r>
            <a:r>
              <a:rPr kumimoji="0" sz="1650" b="0" i="1" u="none" strike="noStrike" kern="1200" cap="none" spc="-50" normalizeH="0" baseline="0" noProof="0" dirty="0">
                <a:ln>
                  <a:noFill/>
                </a:ln>
                <a:solidFill>
                  <a:srgbClr val="FFFFFF"/>
                </a:solidFill>
                <a:effectLst/>
                <a:uLnTx/>
                <a:uFillTx/>
                <a:latin typeface="Cambria"/>
                <a:ea typeface="+mn-ea"/>
                <a:cs typeface="Cambria"/>
              </a:rPr>
              <a:t>the </a:t>
            </a:r>
            <a:r>
              <a:rPr kumimoji="0" sz="1650" b="0" i="1" u="none" strike="noStrike" kern="1200" cap="none" spc="-60" normalizeH="0" baseline="0" noProof="0" dirty="0">
                <a:ln>
                  <a:noFill/>
                </a:ln>
                <a:solidFill>
                  <a:srgbClr val="FFFFFF"/>
                </a:solidFill>
                <a:effectLst/>
                <a:uLnTx/>
                <a:uFillTx/>
                <a:latin typeface="Cambria"/>
                <a:ea typeface="+mn-ea"/>
                <a:cs typeface="Cambria"/>
              </a:rPr>
              <a:t>Legislature </a:t>
            </a:r>
            <a:r>
              <a:rPr kumimoji="0" sz="1650" b="0" i="1" u="none" strike="noStrike" kern="1200" cap="none" spc="-35" normalizeH="0" baseline="0" noProof="0" dirty="0">
                <a:ln>
                  <a:noFill/>
                </a:ln>
                <a:solidFill>
                  <a:srgbClr val="FFFFFF"/>
                </a:solidFill>
                <a:effectLst/>
                <a:uLnTx/>
                <a:uFillTx/>
                <a:latin typeface="Cambria"/>
                <a:ea typeface="+mn-ea"/>
                <a:cs typeface="Cambria"/>
              </a:rPr>
              <a:t>thereof</a:t>
            </a:r>
            <a:r>
              <a:rPr kumimoji="0" sz="1650" b="0" i="1" u="none" strike="noStrike" kern="1200" cap="none" spc="-30" normalizeH="0" baseline="0" noProof="0" dirty="0">
                <a:ln>
                  <a:noFill/>
                </a:ln>
                <a:solidFill>
                  <a:srgbClr val="FFFFFF"/>
                </a:solidFill>
                <a:effectLst/>
                <a:uLnTx/>
                <a:uFillTx/>
                <a:latin typeface="Cambria"/>
                <a:ea typeface="+mn-ea"/>
                <a:cs typeface="Cambria"/>
              </a:rPr>
              <a:t> </a:t>
            </a:r>
            <a:r>
              <a:rPr kumimoji="0" sz="1650" b="0" i="1" u="none" strike="noStrike" kern="1200" cap="none" spc="-65" normalizeH="0" baseline="0" noProof="0" dirty="0">
                <a:ln>
                  <a:noFill/>
                </a:ln>
                <a:solidFill>
                  <a:srgbClr val="FFFFFF"/>
                </a:solidFill>
                <a:effectLst/>
                <a:uLnTx/>
                <a:uFillTx/>
                <a:latin typeface="Cambria"/>
                <a:ea typeface="+mn-ea"/>
                <a:cs typeface="Cambria"/>
              </a:rPr>
              <a:t>may</a:t>
            </a:r>
            <a:r>
              <a:rPr kumimoji="0" sz="1650" b="0" i="1" u="none" strike="noStrike" kern="1200" cap="none" spc="-60" normalizeH="0" baseline="0" noProof="0" dirty="0">
                <a:ln>
                  <a:noFill/>
                </a:ln>
                <a:solidFill>
                  <a:srgbClr val="FFFFFF"/>
                </a:solidFill>
                <a:effectLst/>
                <a:uLnTx/>
                <a:uFillTx/>
                <a:latin typeface="Cambria"/>
                <a:ea typeface="+mn-ea"/>
                <a:cs typeface="Cambria"/>
              </a:rPr>
              <a:t> </a:t>
            </a:r>
            <a:r>
              <a:rPr kumimoji="0" sz="1650" b="0" i="1" u="none" strike="noStrike" kern="1200" cap="none" spc="-25" normalizeH="0" baseline="0" noProof="0" dirty="0">
                <a:ln>
                  <a:noFill/>
                </a:ln>
                <a:solidFill>
                  <a:srgbClr val="FFFFFF"/>
                </a:solidFill>
                <a:effectLst/>
                <a:uLnTx/>
                <a:uFillTx/>
                <a:latin typeface="Cambria"/>
                <a:ea typeface="+mn-ea"/>
                <a:cs typeface="Cambria"/>
              </a:rPr>
              <a:t>direct, </a:t>
            </a:r>
            <a:r>
              <a:rPr kumimoji="0" sz="1650" b="0" i="1" u="none" strike="noStrike" kern="1200" cap="none" spc="-120" normalizeH="0" baseline="0" noProof="0" dirty="0">
                <a:ln>
                  <a:noFill/>
                </a:ln>
                <a:solidFill>
                  <a:srgbClr val="FFFFFF"/>
                </a:solidFill>
                <a:effectLst/>
                <a:uLnTx/>
                <a:uFillTx/>
                <a:latin typeface="Cambria"/>
                <a:ea typeface="+mn-ea"/>
                <a:cs typeface="Cambria"/>
              </a:rPr>
              <a:t>a </a:t>
            </a:r>
            <a:r>
              <a:rPr kumimoji="0" sz="1650" b="0" i="1" u="none" strike="noStrike" kern="1200" cap="none" spc="-114" normalizeH="0" baseline="0" noProof="0" dirty="0">
                <a:ln>
                  <a:noFill/>
                </a:ln>
                <a:solidFill>
                  <a:srgbClr val="FFFFFF"/>
                </a:solidFill>
                <a:effectLst/>
                <a:uLnTx/>
                <a:uFillTx/>
                <a:latin typeface="Cambria"/>
                <a:ea typeface="+mn-ea"/>
                <a:cs typeface="Cambria"/>
              </a:rPr>
              <a:t> </a:t>
            </a:r>
            <a:r>
              <a:rPr kumimoji="0" sz="1650" b="0" i="1" u="none" strike="noStrike" kern="1200" cap="none" spc="-30" normalizeH="0" baseline="0" noProof="0" dirty="0">
                <a:ln>
                  <a:noFill/>
                </a:ln>
                <a:solidFill>
                  <a:srgbClr val="FFFFFF"/>
                </a:solidFill>
                <a:effectLst/>
                <a:uLnTx/>
                <a:uFillTx/>
                <a:latin typeface="Cambria"/>
                <a:ea typeface="+mn-ea"/>
                <a:cs typeface="Cambria"/>
              </a:rPr>
              <a:t>Number</a:t>
            </a:r>
            <a:r>
              <a:rPr kumimoji="0" sz="1650" b="0" i="1" u="none" strike="noStrike" kern="1200" cap="none" spc="0" normalizeH="0" baseline="0" noProof="0" dirty="0">
                <a:ln>
                  <a:noFill/>
                </a:ln>
                <a:solidFill>
                  <a:srgbClr val="FFFFFF"/>
                </a:solidFill>
                <a:effectLst/>
                <a:uLnTx/>
                <a:uFillTx/>
                <a:latin typeface="Cambria"/>
                <a:ea typeface="+mn-ea"/>
                <a:cs typeface="Cambria"/>
              </a:rPr>
              <a:t> </a:t>
            </a:r>
            <a:r>
              <a:rPr kumimoji="0" sz="1650" b="0" i="1" u="none" strike="noStrike" kern="1200" cap="none" spc="-20" normalizeH="0" baseline="0" noProof="0" dirty="0">
                <a:ln>
                  <a:noFill/>
                </a:ln>
                <a:solidFill>
                  <a:srgbClr val="FFFFFF"/>
                </a:solidFill>
                <a:effectLst/>
                <a:uLnTx/>
                <a:uFillTx/>
                <a:latin typeface="Cambria"/>
                <a:ea typeface="+mn-ea"/>
                <a:cs typeface="Cambria"/>
              </a:rPr>
              <a:t>of</a:t>
            </a:r>
            <a:r>
              <a:rPr kumimoji="0" sz="1650" b="0" i="1" u="none" strike="noStrike" kern="1200" cap="none" spc="180" normalizeH="0" baseline="0" noProof="0" dirty="0">
                <a:ln>
                  <a:noFill/>
                </a:ln>
                <a:solidFill>
                  <a:srgbClr val="FFFFFF"/>
                </a:solidFill>
                <a:effectLst/>
                <a:uLnTx/>
                <a:uFillTx/>
                <a:latin typeface="Cambria"/>
                <a:ea typeface="+mn-ea"/>
                <a:cs typeface="Cambria"/>
              </a:rPr>
              <a:t> </a:t>
            </a:r>
            <a:r>
              <a:rPr kumimoji="0" sz="1650" b="0" i="1" u="none" strike="noStrike" kern="1200" cap="none" spc="-50" normalizeH="0" baseline="0" noProof="0" dirty="0">
                <a:ln>
                  <a:noFill/>
                </a:ln>
                <a:solidFill>
                  <a:srgbClr val="FFFFFF"/>
                </a:solidFill>
                <a:effectLst/>
                <a:uLnTx/>
                <a:uFillTx/>
                <a:latin typeface="Cambria"/>
                <a:ea typeface="+mn-ea"/>
                <a:cs typeface="Cambria"/>
              </a:rPr>
              <a:t>Electors,</a:t>
            </a:r>
            <a:r>
              <a:rPr kumimoji="0" sz="1650" b="0" i="1" u="none" strike="noStrike" kern="1200" cap="none" spc="20" normalizeH="0" baseline="0" noProof="0" dirty="0">
                <a:ln>
                  <a:noFill/>
                </a:ln>
                <a:solidFill>
                  <a:srgbClr val="FFFFFF"/>
                </a:solidFill>
                <a:effectLst/>
                <a:uLnTx/>
                <a:uFillTx/>
                <a:latin typeface="Cambria"/>
                <a:ea typeface="+mn-ea"/>
                <a:cs typeface="Cambria"/>
              </a:rPr>
              <a:t> </a:t>
            </a:r>
            <a:r>
              <a:rPr kumimoji="0" sz="1650" b="0" i="1" u="none" strike="noStrike" kern="1200" cap="none" spc="-40" normalizeH="0" baseline="0" noProof="0" dirty="0">
                <a:ln>
                  <a:noFill/>
                </a:ln>
                <a:solidFill>
                  <a:srgbClr val="FFFFFF"/>
                </a:solidFill>
                <a:effectLst/>
                <a:uLnTx/>
                <a:uFillTx/>
                <a:latin typeface="Cambria"/>
                <a:ea typeface="+mn-ea"/>
                <a:cs typeface="Cambria"/>
              </a:rPr>
              <a:t>equal</a:t>
            </a:r>
            <a:r>
              <a:rPr kumimoji="0" sz="1650" b="0" i="1" u="none" strike="noStrike" kern="1200" cap="none" spc="35" normalizeH="0" baseline="0" noProof="0" dirty="0">
                <a:ln>
                  <a:noFill/>
                </a:ln>
                <a:solidFill>
                  <a:srgbClr val="FFFFFF"/>
                </a:solidFill>
                <a:effectLst/>
                <a:uLnTx/>
                <a:uFillTx/>
                <a:latin typeface="Cambria"/>
                <a:ea typeface="+mn-ea"/>
                <a:cs typeface="Cambria"/>
              </a:rPr>
              <a:t> </a:t>
            </a:r>
            <a:r>
              <a:rPr kumimoji="0" sz="1650" b="0" i="1" u="none" strike="noStrike" kern="1200" cap="none" spc="-75" normalizeH="0" baseline="0" noProof="0" dirty="0">
                <a:ln>
                  <a:noFill/>
                </a:ln>
                <a:solidFill>
                  <a:srgbClr val="FFFFFF"/>
                </a:solidFill>
                <a:effectLst/>
                <a:uLnTx/>
                <a:uFillTx/>
                <a:latin typeface="Cambria"/>
                <a:ea typeface="+mn-ea"/>
                <a:cs typeface="Cambria"/>
              </a:rPr>
              <a:t>to</a:t>
            </a:r>
            <a:r>
              <a:rPr kumimoji="0" sz="1650" b="0" i="1" u="none" strike="noStrike" kern="1200" cap="none" spc="15" normalizeH="0" baseline="0" noProof="0" dirty="0">
                <a:ln>
                  <a:noFill/>
                </a:ln>
                <a:solidFill>
                  <a:srgbClr val="FFFFFF"/>
                </a:solidFill>
                <a:effectLst/>
                <a:uLnTx/>
                <a:uFillTx/>
                <a:latin typeface="Cambria"/>
                <a:ea typeface="+mn-ea"/>
                <a:cs typeface="Cambria"/>
              </a:rPr>
              <a:t> </a:t>
            </a:r>
            <a:r>
              <a:rPr kumimoji="0" sz="1650" b="0" i="1" u="none" strike="noStrike" kern="1200" cap="none" spc="-50" normalizeH="0" baseline="0" noProof="0" dirty="0">
                <a:ln>
                  <a:noFill/>
                </a:ln>
                <a:solidFill>
                  <a:srgbClr val="FFFFFF"/>
                </a:solidFill>
                <a:effectLst/>
                <a:uLnTx/>
                <a:uFillTx/>
                <a:latin typeface="Cambria"/>
                <a:ea typeface="+mn-ea"/>
                <a:cs typeface="Cambria"/>
              </a:rPr>
              <a:t>the</a:t>
            </a:r>
            <a:r>
              <a:rPr kumimoji="0" sz="1650" b="0" i="1" u="none" strike="noStrike" kern="1200" cap="none" spc="15" normalizeH="0" baseline="0" noProof="0" dirty="0">
                <a:ln>
                  <a:noFill/>
                </a:ln>
                <a:solidFill>
                  <a:srgbClr val="FFFFFF"/>
                </a:solidFill>
                <a:effectLst/>
                <a:uLnTx/>
                <a:uFillTx/>
                <a:latin typeface="Cambria"/>
                <a:ea typeface="+mn-ea"/>
                <a:cs typeface="Cambria"/>
              </a:rPr>
              <a:t> </a:t>
            </a:r>
            <a:r>
              <a:rPr kumimoji="0" sz="1650" b="0" i="1" u="none" strike="noStrike" kern="1200" cap="none" spc="-25" normalizeH="0" baseline="0" noProof="0" dirty="0">
                <a:ln>
                  <a:noFill/>
                </a:ln>
                <a:solidFill>
                  <a:srgbClr val="FFFFFF"/>
                </a:solidFill>
                <a:effectLst/>
                <a:uLnTx/>
                <a:uFillTx/>
                <a:latin typeface="Cambria"/>
                <a:ea typeface="+mn-ea"/>
                <a:cs typeface="Cambria"/>
              </a:rPr>
              <a:t>whole</a:t>
            </a:r>
            <a:r>
              <a:rPr kumimoji="0" sz="1650" b="0" i="1" u="none" strike="noStrike" kern="1200" cap="none" spc="20" normalizeH="0" baseline="0" noProof="0" dirty="0">
                <a:ln>
                  <a:noFill/>
                </a:ln>
                <a:solidFill>
                  <a:srgbClr val="FFFFFF"/>
                </a:solidFill>
                <a:effectLst/>
                <a:uLnTx/>
                <a:uFillTx/>
                <a:latin typeface="Cambria"/>
                <a:ea typeface="+mn-ea"/>
                <a:cs typeface="Cambria"/>
              </a:rPr>
              <a:t> </a:t>
            </a:r>
            <a:r>
              <a:rPr kumimoji="0" sz="1650" b="0" i="1" u="none" strike="noStrike" kern="1200" cap="none" spc="-30" normalizeH="0" baseline="0" noProof="0" dirty="0">
                <a:ln>
                  <a:noFill/>
                </a:ln>
                <a:solidFill>
                  <a:srgbClr val="FFFFFF"/>
                </a:solidFill>
                <a:effectLst/>
                <a:uLnTx/>
                <a:uFillTx/>
                <a:latin typeface="Cambria"/>
                <a:ea typeface="+mn-ea"/>
                <a:cs typeface="Cambria"/>
              </a:rPr>
              <a:t>Number</a:t>
            </a:r>
            <a:r>
              <a:rPr kumimoji="0" sz="1650" b="0" i="1" u="none" strike="noStrike" kern="1200" cap="none" spc="10" normalizeH="0" baseline="0" noProof="0" dirty="0">
                <a:ln>
                  <a:noFill/>
                </a:ln>
                <a:solidFill>
                  <a:srgbClr val="FFFFFF"/>
                </a:solidFill>
                <a:effectLst/>
                <a:uLnTx/>
                <a:uFillTx/>
                <a:latin typeface="Cambria"/>
                <a:ea typeface="+mn-ea"/>
                <a:cs typeface="Cambria"/>
              </a:rPr>
              <a:t> </a:t>
            </a:r>
            <a:r>
              <a:rPr kumimoji="0" sz="1650" b="0" i="1" u="none" strike="noStrike" kern="1200" cap="none" spc="-20" normalizeH="0" baseline="0" noProof="0" dirty="0">
                <a:ln>
                  <a:noFill/>
                </a:ln>
                <a:solidFill>
                  <a:srgbClr val="FFFFFF"/>
                </a:solidFill>
                <a:effectLst/>
                <a:uLnTx/>
                <a:uFillTx/>
                <a:latin typeface="Cambria"/>
                <a:ea typeface="+mn-ea"/>
                <a:cs typeface="Cambria"/>
              </a:rPr>
              <a:t>of</a:t>
            </a:r>
            <a:r>
              <a:rPr kumimoji="0" sz="1650" b="0" i="1" u="none" strike="noStrike" kern="1200" cap="none" spc="170" normalizeH="0" baseline="0" noProof="0" dirty="0">
                <a:ln>
                  <a:noFill/>
                </a:ln>
                <a:solidFill>
                  <a:srgbClr val="FFFFFF"/>
                </a:solidFill>
                <a:effectLst/>
                <a:uLnTx/>
                <a:uFillTx/>
                <a:latin typeface="Cambria"/>
                <a:ea typeface="+mn-ea"/>
                <a:cs typeface="Cambria"/>
              </a:rPr>
              <a:t> </a:t>
            </a:r>
            <a:r>
              <a:rPr kumimoji="0" sz="1650" b="0" i="1" u="none" strike="noStrike" kern="1200" cap="none" spc="-60" normalizeH="0" baseline="0" noProof="0" dirty="0">
                <a:ln>
                  <a:noFill/>
                </a:ln>
                <a:solidFill>
                  <a:srgbClr val="FFFFFF"/>
                </a:solidFill>
                <a:effectLst/>
                <a:uLnTx/>
                <a:uFillTx/>
                <a:latin typeface="Cambria"/>
                <a:ea typeface="+mn-ea"/>
                <a:cs typeface="Cambria"/>
              </a:rPr>
              <a:t>Senators</a:t>
            </a:r>
            <a:r>
              <a:rPr kumimoji="0" sz="1650" b="0" i="1" u="none" strike="noStrike" kern="1200" cap="none" spc="0" normalizeH="0" baseline="0" noProof="0" dirty="0">
                <a:ln>
                  <a:noFill/>
                </a:ln>
                <a:solidFill>
                  <a:srgbClr val="FFFFFF"/>
                </a:solidFill>
                <a:effectLst/>
                <a:uLnTx/>
                <a:uFillTx/>
                <a:latin typeface="Cambria"/>
                <a:ea typeface="+mn-ea"/>
                <a:cs typeface="Cambria"/>
              </a:rPr>
              <a:t> </a:t>
            </a:r>
            <a:r>
              <a:rPr kumimoji="0" sz="1650" b="0" i="1" u="none" strike="noStrike" kern="1200" cap="none" spc="-50" normalizeH="0" baseline="0" noProof="0" dirty="0">
                <a:ln>
                  <a:noFill/>
                </a:ln>
                <a:solidFill>
                  <a:srgbClr val="FFFFFF"/>
                </a:solidFill>
                <a:effectLst/>
                <a:uLnTx/>
                <a:uFillTx/>
                <a:latin typeface="Cambria"/>
                <a:ea typeface="+mn-ea"/>
                <a:cs typeface="Cambria"/>
              </a:rPr>
              <a:t>and</a:t>
            </a:r>
            <a:r>
              <a:rPr kumimoji="0" sz="1650" b="0" i="1" u="none" strike="noStrike" kern="1200" cap="none" spc="40" normalizeH="0" baseline="0" noProof="0" dirty="0">
                <a:ln>
                  <a:noFill/>
                </a:ln>
                <a:solidFill>
                  <a:srgbClr val="FFFFFF"/>
                </a:solidFill>
                <a:effectLst/>
                <a:uLnTx/>
                <a:uFillTx/>
                <a:latin typeface="Cambria"/>
                <a:ea typeface="+mn-ea"/>
                <a:cs typeface="Cambria"/>
              </a:rPr>
              <a:t> </a:t>
            </a:r>
            <a:r>
              <a:rPr kumimoji="0" sz="1650" b="0" i="1" u="none" strike="noStrike" kern="1200" cap="none" spc="-60" normalizeH="0" baseline="0" noProof="0" dirty="0">
                <a:ln>
                  <a:noFill/>
                </a:ln>
                <a:solidFill>
                  <a:srgbClr val="FFFFFF"/>
                </a:solidFill>
                <a:effectLst/>
                <a:uLnTx/>
                <a:uFillTx/>
                <a:latin typeface="Cambria"/>
                <a:ea typeface="+mn-ea"/>
                <a:cs typeface="Cambria"/>
              </a:rPr>
              <a:t>Representatives</a:t>
            </a:r>
            <a:r>
              <a:rPr kumimoji="0" sz="1650" b="0" i="1" u="none" strike="noStrike" kern="1200" cap="none" spc="5" normalizeH="0" baseline="0" noProof="0" dirty="0">
                <a:ln>
                  <a:noFill/>
                </a:ln>
                <a:solidFill>
                  <a:srgbClr val="FFFFFF"/>
                </a:solidFill>
                <a:effectLst/>
                <a:uLnTx/>
                <a:uFillTx/>
                <a:latin typeface="Cambria"/>
                <a:ea typeface="+mn-ea"/>
                <a:cs typeface="Cambria"/>
              </a:rPr>
              <a:t> </a:t>
            </a:r>
            <a:r>
              <a:rPr kumimoji="0" sz="1650" b="0" i="1" u="none" strike="noStrike" kern="1200" cap="none" spc="-75" normalizeH="0" baseline="0" noProof="0" dirty="0">
                <a:ln>
                  <a:noFill/>
                </a:ln>
                <a:solidFill>
                  <a:srgbClr val="FFFFFF"/>
                </a:solidFill>
                <a:effectLst/>
                <a:uLnTx/>
                <a:uFillTx/>
                <a:latin typeface="Cambria"/>
                <a:ea typeface="+mn-ea"/>
                <a:cs typeface="Cambria"/>
              </a:rPr>
              <a:t>to </a:t>
            </a:r>
            <a:r>
              <a:rPr kumimoji="0" sz="1650" b="0" i="1" u="none" strike="noStrike" kern="1200" cap="none" spc="-70" normalizeH="0" baseline="0" noProof="0" dirty="0">
                <a:ln>
                  <a:noFill/>
                </a:ln>
                <a:solidFill>
                  <a:srgbClr val="FFFFFF"/>
                </a:solidFill>
                <a:effectLst/>
                <a:uLnTx/>
                <a:uFillTx/>
                <a:latin typeface="Cambria"/>
                <a:ea typeface="+mn-ea"/>
                <a:cs typeface="Cambria"/>
              </a:rPr>
              <a:t> </a:t>
            </a:r>
            <a:r>
              <a:rPr kumimoji="0" sz="1650" b="0" i="1" u="none" strike="noStrike" kern="1200" cap="none" spc="-10" normalizeH="0" baseline="0" noProof="0" dirty="0">
                <a:ln>
                  <a:noFill/>
                </a:ln>
                <a:solidFill>
                  <a:srgbClr val="FFFFFF"/>
                </a:solidFill>
                <a:effectLst/>
                <a:uLnTx/>
                <a:uFillTx/>
                <a:latin typeface="Cambria"/>
                <a:ea typeface="+mn-ea"/>
                <a:cs typeface="Cambria"/>
              </a:rPr>
              <a:t>which</a:t>
            </a:r>
            <a:r>
              <a:rPr kumimoji="0" sz="1650" b="0" i="1" u="none" strike="noStrike" kern="1200" cap="none" spc="5" normalizeH="0" baseline="0" noProof="0" dirty="0">
                <a:ln>
                  <a:noFill/>
                </a:ln>
                <a:solidFill>
                  <a:srgbClr val="FFFFFF"/>
                </a:solidFill>
                <a:effectLst/>
                <a:uLnTx/>
                <a:uFillTx/>
                <a:latin typeface="Cambria"/>
                <a:ea typeface="+mn-ea"/>
                <a:cs typeface="Cambria"/>
              </a:rPr>
              <a:t> </a:t>
            </a:r>
            <a:r>
              <a:rPr kumimoji="0" sz="1650" b="0" i="1" u="none" strike="noStrike" kern="1200" cap="none" spc="-50" normalizeH="0" baseline="0" noProof="0" dirty="0">
                <a:ln>
                  <a:noFill/>
                </a:ln>
                <a:solidFill>
                  <a:srgbClr val="FFFFFF"/>
                </a:solidFill>
                <a:effectLst/>
                <a:uLnTx/>
                <a:uFillTx/>
                <a:latin typeface="Cambria"/>
                <a:ea typeface="+mn-ea"/>
                <a:cs typeface="Cambria"/>
              </a:rPr>
              <a:t>the</a:t>
            </a:r>
            <a:r>
              <a:rPr kumimoji="0" sz="1650" b="0" i="1" u="none" strike="noStrike" kern="1200" cap="none" spc="20" normalizeH="0" baseline="0" noProof="0" dirty="0">
                <a:ln>
                  <a:noFill/>
                </a:ln>
                <a:solidFill>
                  <a:srgbClr val="FFFFFF"/>
                </a:solidFill>
                <a:effectLst/>
                <a:uLnTx/>
                <a:uFillTx/>
                <a:latin typeface="Cambria"/>
                <a:ea typeface="+mn-ea"/>
                <a:cs typeface="Cambria"/>
              </a:rPr>
              <a:t> </a:t>
            </a:r>
            <a:r>
              <a:rPr kumimoji="0" sz="1650" b="0" i="1" u="none" strike="noStrike" kern="1200" cap="none" spc="-90" normalizeH="0" baseline="0" noProof="0" dirty="0">
                <a:ln>
                  <a:noFill/>
                </a:ln>
                <a:solidFill>
                  <a:srgbClr val="FFFFFF"/>
                </a:solidFill>
                <a:effectLst/>
                <a:uLnTx/>
                <a:uFillTx/>
                <a:latin typeface="Cambria"/>
                <a:ea typeface="+mn-ea"/>
                <a:cs typeface="Cambria"/>
              </a:rPr>
              <a:t>State</a:t>
            </a:r>
            <a:r>
              <a:rPr kumimoji="0" sz="1650" b="0" i="1" u="none" strike="noStrike" kern="1200" cap="none" spc="10" normalizeH="0" baseline="0" noProof="0" dirty="0">
                <a:ln>
                  <a:noFill/>
                </a:ln>
                <a:solidFill>
                  <a:srgbClr val="FFFFFF"/>
                </a:solidFill>
                <a:effectLst/>
                <a:uLnTx/>
                <a:uFillTx/>
                <a:latin typeface="Cambria"/>
                <a:ea typeface="+mn-ea"/>
                <a:cs typeface="Cambria"/>
              </a:rPr>
              <a:t> </a:t>
            </a:r>
            <a:r>
              <a:rPr kumimoji="0" sz="1650" b="0" i="1" u="none" strike="noStrike" kern="1200" cap="none" spc="-65" normalizeH="0" baseline="0" noProof="0" dirty="0">
                <a:ln>
                  <a:noFill/>
                </a:ln>
                <a:solidFill>
                  <a:srgbClr val="FFFFFF"/>
                </a:solidFill>
                <a:effectLst/>
                <a:uLnTx/>
                <a:uFillTx/>
                <a:latin typeface="Cambria"/>
                <a:ea typeface="+mn-ea"/>
                <a:cs typeface="Cambria"/>
              </a:rPr>
              <a:t>may</a:t>
            </a:r>
            <a:r>
              <a:rPr kumimoji="0" sz="1650" b="0" i="1" u="none" strike="noStrike" kern="1200" cap="none" spc="15" normalizeH="0" baseline="0" noProof="0" dirty="0">
                <a:ln>
                  <a:noFill/>
                </a:ln>
                <a:solidFill>
                  <a:srgbClr val="FFFFFF"/>
                </a:solidFill>
                <a:effectLst/>
                <a:uLnTx/>
                <a:uFillTx/>
                <a:latin typeface="Cambria"/>
                <a:ea typeface="+mn-ea"/>
                <a:cs typeface="Cambria"/>
              </a:rPr>
              <a:t> </a:t>
            </a:r>
            <a:r>
              <a:rPr kumimoji="0" sz="1650" b="0" i="1" u="none" strike="noStrike" kern="1200" cap="none" spc="-45" normalizeH="0" baseline="0" noProof="0" dirty="0">
                <a:ln>
                  <a:noFill/>
                </a:ln>
                <a:solidFill>
                  <a:srgbClr val="FFFFFF"/>
                </a:solidFill>
                <a:effectLst/>
                <a:uLnTx/>
                <a:uFillTx/>
                <a:latin typeface="Cambria"/>
                <a:ea typeface="+mn-ea"/>
                <a:cs typeface="Cambria"/>
              </a:rPr>
              <a:t>be</a:t>
            </a:r>
            <a:r>
              <a:rPr kumimoji="0" sz="1650" b="0" i="1" u="none" strike="noStrike" kern="1200" cap="none" spc="20" normalizeH="0" baseline="0" noProof="0" dirty="0">
                <a:ln>
                  <a:noFill/>
                </a:ln>
                <a:solidFill>
                  <a:srgbClr val="FFFFFF"/>
                </a:solidFill>
                <a:effectLst/>
                <a:uLnTx/>
                <a:uFillTx/>
                <a:latin typeface="Cambria"/>
                <a:ea typeface="+mn-ea"/>
                <a:cs typeface="Cambria"/>
              </a:rPr>
              <a:t> </a:t>
            </a:r>
            <a:r>
              <a:rPr kumimoji="0" sz="1650" b="0" i="1" u="none" strike="noStrike" kern="1200" cap="none" spc="-45" normalizeH="0" baseline="0" noProof="0" dirty="0">
                <a:ln>
                  <a:noFill/>
                </a:ln>
                <a:solidFill>
                  <a:srgbClr val="FFFFFF"/>
                </a:solidFill>
                <a:effectLst/>
                <a:uLnTx/>
                <a:uFillTx/>
                <a:latin typeface="Cambria"/>
                <a:ea typeface="+mn-ea"/>
                <a:cs typeface="Cambria"/>
              </a:rPr>
              <a:t>entitled</a:t>
            </a:r>
            <a:r>
              <a:rPr kumimoji="0" sz="1650" b="0" i="1" u="none" strike="noStrike" kern="1200" cap="none" spc="5" normalizeH="0" baseline="0" noProof="0" dirty="0">
                <a:ln>
                  <a:noFill/>
                </a:ln>
                <a:solidFill>
                  <a:srgbClr val="FFFFFF"/>
                </a:solidFill>
                <a:effectLst/>
                <a:uLnTx/>
                <a:uFillTx/>
                <a:latin typeface="Cambria"/>
                <a:ea typeface="+mn-ea"/>
                <a:cs typeface="Cambria"/>
              </a:rPr>
              <a:t> </a:t>
            </a:r>
            <a:r>
              <a:rPr kumimoji="0" sz="1650" b="0" i="1" u="none" strike="noStrike" kern="1200" cap="none" spc="-5" normalizeH="0" baseline="0" noProof="0" dirty="0">
                <a:ln>
                  <a:noFill/>
                </a:ln>
                <a:solidFill>
                  <a:srgbClr val="FFFFFF"/>
                </a:solidFill>
                <a:effectLst/>
                <a:uLnTx/>
                <a:uFillTx/>
                <a:latin typeface="Cambria"/>
                <a:ea typeface="+mn-ea"/>
                <a:cs typeface="Cambria"/>
              </a:rPr>
              <a:t>in</a:t>
            </a:r>
            <a:r>
              <a:rPr kumimoji="0" sz="1650" b="0" i="1" u="none" strike="noStrike" kern="1200" cap="none" spc="45" normalizeH="0" baseline="0" noProof="0" dirty="0">
                <a:ln>
                  <a:noFill/>
                </a:ln>
                <a:solidFill>
                  <a:srgbClr val="FFFFFF"/>
                </a:solidFill>
                <a:effectLst/>
                <a:uLnTx/>
                <a:uFillTx/>
                <a:latin typeface="Cambria"/>
                <a:ea typeface="+mn-ea"/>
                <a:cs typeface="Cambria"/>
              </a:rPr>
              <a:t> </a:t>
            </a:r>
            <a:r>
              <a:rPr kumimoji="0" sz="1650" b="0" i="1" u="none" strike="noStrike" kern="1200" cap="none" spc="-50" normalizeH="0" baseline="0" noProof="0" dirty="0">
                <a:ln>
                  <a:noFill/>
                </a:ln>
                <a:solidFill>
                  <a:srgbClr val="FFFFFF"/>
                </a:solidFill>
                <a:effectLst/>
                <a:uLnTx/>
                <a:uFillTx/>
                <a:latin typeface="Cambria"/>
                <a:ea typeface="+mn-ea"/>
                <a:cs typeface="Cambria"/>
              </a:rPr>
              <a:t>the</a:t>
            </a:r>
            <a:r>
              <a:rPr kumimoji="0" sz="1650" b="0" i="1" u="none" strike="noStrike" kern="1200" cap="none" spc="20" normalizeH="0" baseline="0" noProof="0" dirty="0">
                <a:ln>
                  <a:noFill/>
                </a:ln>
                <a:solidFill>
                  <a:srgbClr val="FFFFFF"/>
                </a:solidFill>
                <a:effectLst/>
                <a:uLnTx/>
                <a:uFillTx/>
                <a:latin typeface="Cambria"/>
                <a:ea typeface="+mn-ea"/>
                <a:cs typeface="Cambria"/>
              </a:rPr>
              <a:t> </a:t>
            </a:r>
            <a:r>
              <a:rPr kumimoji="0" sz="1650" b="0" i="1" u="none" strike="noStrike" kern="1200" cap="none" spc="-25" normalizeH="0" baseline="0" noProof="0" dirty="0">
                <a:ln>
                  <a:noFill/>
                </a:ln>
                <a:solidFill>
                  <a:srgbClr val="FFFFFF"/>
                </a:solidFill>
                <a:effectLst/>
                <a:uLnTx/>
                <a:uFillTx/>
                <a:latin typeface="Cambria"/>
                <a:ea typeface="+mn-ea"/>
                <a:cs typeface="Cambria"/>
              </a:rPr>
              <a:t>Congress</a:t>
            </a:r>
            <a:r>
              <a:rPr kumimoji="0" sz="1650" b="0" i="1" u="none" strike="noStrike" kern="1200" cap="none" spc="-25" normalizeH="0" baseline="0" noProof="0" dirty="0">
                <a:ln>
                  <a:noFill/>
                </a:ln>
                <a:solidFill>
                  <a:srgbClr val="FFFFFF"/>
                </a:solidFill>
                <a:effectLst/>
                <a:uLnTx/>
                <a:uFillTx/>
                <a:latin typeface="Calibri"/>
                <a:ea typeface="+mn-ea"/>
                <a:cs typeface="Calibri"/>
              </a:rPr>
              <a:t>:</a:t>
            </a:r>
            <a:r>
              <a:rPr kumimoji="0" sz="1650" b="0" i="1" u="none" strike="noStrike" kern="1200" cap="none" spc="0" normalizeH="0" baseline="0" noProof="0" dirty="0">
                <a:ln>
                  <a:noFill/>
                </a:ln>
                <a:solidFill>
                  <a:srgbClr val="FFFFFF"/>
                </a:solidFill>
                <a:effectLst/>
                <a:uLnTx/>
                <a:uFillTx/>
                <a:latin typeface="Calibri"/>
                <a:ea typeface="+mn-ea"/>
                <a:cs typeface="Calibri"/>
              </a:rPr>
              <a:t> </a:t>
            </a:r>
            <a:r>
              <a:rPr kumimoji="0" sz="1600" b="0" i="0" u="none" strike="noStrike" kern="1200" cap="none" spc="-40" normalizeH="0" baseline="0" noProof="0" dirty="0">
                <a:ln>
                  <a:noFill/>
                </a:ln>
                <a:solidFill>
                  <a:srgbClr val="FFFFFF"/>
                </a:solidFill>
                <a:effectLst/>
                <a:uLnTx/>
                <a:uFillTx/>
                <a:latin typeface="Cambria"/>
                <a:ea typeface="+mn-ea"/>
                <a:cs typeface="Cambria"/>
              </a:rPr>
              <a:t>but</a:t>
            </a:r>
            <a:r>
              <a:rPr kumimoji="0" sz="1600" b="0" i="0" u="none" strike="noStrike" kern="1200" cap="none" spc="20" normalizeH="0" baseline="0" noProof="0" dirty="0">
                <a:ln>
                  <a:noFill/>
                </a:ln>
                <a:solidFill>
                  <a:srgbClr val="FFFFFF"/>
                </a:solidFill>
                <a:effectLst/>
                <a:uLnTx/>
                <a:uFillTx/>
                <a:latin typeface="Cambria"/>
                <a:ea typeface="+mn-ea"/>
                <a:cs typeface="Cambria"/>
              </a:rPr>
              <a:t> </a:t>
            </a:r>
            <a:r>
              <a:rPr kumimoji="0" sz="1600" b="0" i="0" u="none" strike="noStrike" kern="1200" cap="none" spc="-40" normalizeH="0" baseline="0" noProof="0" dirty="0">
                <a:ln>
                  <a:noFill/>
                </a:ln>
                <a:solidFill>
                  <a:srgbClr val="FFFFFF"/>
                </a:solidFill>
                <a:effectLst/>
                <a:uLnTx/>
                <a:uFillTx/>
                <a:latin typeface="Cambria"/>
                <a:ea typeface="+mn-ea"/>
                <a:cs typeface="Cambria"/>
              </a:rPr>
              <a:t>no</a:t>
            </a:r>
            <a:r>
              <a:rPr kumimoji="0" sz="1600" b="0" i="0" u="none" strike="noStrike" kern="1200" cap="none" spc="55" normalizeH="0" baseline="0" noProof="0" dirty="0">
                <a:ln>
                  <a:noFill/>
                </a:ln>
                <a:solidFill>
                  <a:srgbClr val="FFFFFF"/>
                </a:solidFill>
                <a:effectLst/>
                <a:uLnTx/>
                <a:uFillTx/>
                <a:latin typeface="Cambria"/>
                <a:ea typeface="+mn-ea"/>
                <a:cs typeface="Cambria"/>
              </a:rPr>
              <a:t> </a:t>
            </a:r>
            <a:r>
              <a:rPr kumimoji="0" sz="1600" b="0" i="0" u="none" strike="noStrike" kern="1200" cap="none" spc="-55" normalizeH="0" baseline="0" noProof="0" dirty="0">
                <a:ln>
                  <a:noFill/>
                </a:ln>
                <a:solidFill>
                  <a:srgbClr val="FFFFFF"/>
                </a:solidFill>
                <a:effectLst/>
                <a:uLnTx/>
                <a:uFillTx/>
                <a:latin typeface="Cambria"/>
                <a:ea typeface="+mn-ea"/>
                <a:cs typeface="Cambria"/>
              </a:rPr>
              <a:t>Senator</a:t>
            </a:r>
            <a:r>
              <a:rPr kumimoji="0" sz="1600" b="0" i="0" u="none" strike="noStrike" kern="1200" cap="none" spc="25" normalizeH="0" baseline="0" noProof="0" dirty="0">
                <a:ln>
                  <a:noFill/>
                </a:ln>
                <a:solidFill>
                  <a:srgbClr val="FFFFFF"/>
                </a:solidFill>
                <a:effectLst/>
                <a:uLnTx/>
                <a:uFillTx/>
                <a:latin typeface="Cambria"/>
                <a:ea typeface="+mn-ea"/>
                <a:cs typeface="Cambria"/>
              </a:rPr>
              <a:t> </a:t>
            </a:r>
            <a:r>
              <a:rPr kumimoji="0" sz="1600" b="0" i="0" u="none" strike="noStrike" kern="1200" cap="none" spc="-50" normalizeH="0" baseline="0" noProof="0" dirty="0">
                <a:ln>
                  <a:noFill/>
                </a:ln>
                <a:solidFill>
                  <a:srgbClr val="FFFFFF"/>
                </a:solidFill>
                <a:effectLst/>
                <a:uLnTx/>
                <a:uFillTx/>
                <a:latin typeface="Cambria"/>
                <a:ea typeface="+mn-ea"/>
                <a:cs typeface="Cambria"/>
              </a:rPr>
              <a:t>or</a:t>
            </a:r>
            <a:r>
              <a:rPr kumimoji="0" sz="1600" b="0" i="0" u="none" strike="noStrike" kern="1200" cap="none" spc="45" normalizeH="0" baseline="0" noProof="0" dirty="0">
                <a:ln>
                  <a:noFill/>
                </a:ln>
                <a:solidFill>
                  <a:srgbClr val="FFFFFF"/>
                </a:solidFill>
                <a:effectLst/>
                <a:uLnTx/>
                <a:uFillTx/>
                <a:latin typeface="Cambria"/>
                <a:ea typeface="+mn-ea"/>
                <a:cs typeface="Cambria"/>
              </a:rPr>
              <a:t> </a:t>
            </a:r>
            <a:r>
              <a:rPr kumimoji="0" sz="1600" b="0" i="0" u="none" strike="noStrike" kern="1200" cap="none" spc="-60" normalizeH="0" baseline="0" noProof="0" dirty="0">
                <a:ln>
                  <a:noFill/>
                </a:ln>
                <a:solidFill>
                  <a:srgbClr val="FFFFFF"/>
                </a:solidFill>
                <a:effectLst/>
                <a:uLnTx/>
                <a:uFillTx/>
                <a:latin typeface="Cambria"/>
                <a:ea typeface="+mn-ea"/>
                <a:cs typeface="Cambria"/>
              </a:rPr>
              <a:t>Representative,</a:t>
            </a:r>
            <a:r>
              <a:rPr kumimoji="0" sz="1600" b="0" i="0" u="none" strike="noStrike" kern="1200" cap="none" spc="35" normalizeH="0" baseline="0" noProof="0" dirty="0">
                <a:ln>
                  <a:noFill/>
                </a:ln>
                <a:solidFill>
                  <a:srgbClr val="FFFFFF"/>
                </a:solidFill>
                <a:effectLst/>
                <a:uLnTx/>
                <a:uFillTx/>
                <a:latin typeface="Cambria"/>
                <a:ea typeface="+mn-ea"/>
                <a:cs typeface="Cambria"/>
              </a:rPr>
              <a:t> </a:t>
            </a:r>
            <a:r>
              <a:rPr kumimoji="0" sz="1600" b="0" i="0" u="none" strike="noStrike" kern="1200" cap="none" spc="-50" normalizeH="0" baseline="0" noProof="0" dirty="0">
                <a:ln>
                  <a:noFill/>
                </a:ln>
                <a:solidFill>
                  <a:srgbClr val="FFFFFF"/>
                </a:solidFill>
                <a:effectLst/>
                <a:uLnTx/>
                <a:uFillTx/>
                <a:latin typeface="Cambria"/>
                <a:ea typeface="+mn-ea"/>
                <a:cs typeface="Cambria"/>
              </a:rPr>
              <a:t>or </a:t>
            </a:r>
            <a:r>
              <a:rPr kumimoji="0" sz="1600" b="0" i="0" u="none" strike="noStrike" kern="1200" cap="none" spc="-335" normalizeH="0" baseline="0" noProof="0" dirty="0">
                <a:ln>
                  <a:noFill/>
                </a:ln>
                <a:solidFill>
                  <a:srgbClr val="FFFFFF"/>
                </a:solidFill>
                <a:effectLst/>
                <a:uLnTx/>
                <a:uFillTx/>
                <a:latin typeface="Cambria"/>
                <a:ea typeface="+mn-ea"/>
                <a:cs typeface="Cambria"/>
              </a:rPr>
              <a:t> </a:t>
            </a:r>
            <a:r>
              <a:rPr kumimoji="0" sz="1600" b="0" i="0" u="none" strike="noStrike" kern="1200" cap="none" spc="-70" normalizeH="0" baseline="0" noProof="0" dirty="0">
                <a:ln>
                  <a:noFill/>
                </a:ln>
                <a:solidFill>
                  <a:srgbClr val="FFFFFF"/>
                </a:solidFill>
                <a:effectLst/>
                <a:uLnTx/>
                <a:uFillTx/>
                <a:latin typeface="Cambria"/>
                <a:ea typeface="+mn-ea"/>
                <a:cs typeface="Cambria"/>
              </a:rPr>
              <a:t>Person</a:t>
            </a:r>
            <a:r>
              <a:rPr kumimoji="0" sz="1600" b="0" i="0" u="none" strike="noStrike" kern="1200" cap="none" spc="10" normalizeH="0" baseline="0" noProof="0" dirty="0">
                <a:ln>
                  <a:noFill/>
                </a:ln>
                <a:solidFill>
                  <a:srgbClr val="FFFFFF"/>
                </a:solidFill>
                <a:effectLst/>
                <a:uLnTx/>
                <a:uFillTx/>
                <a:latin typeface="Cambria"/>
                <a:ea typeface="+mn-ea"/>
                <a:cs typeface="Cambria"/>
              </a:rPr>
              <a:t> </a:t>
            </a:r>
            <a:r>
              <a:rPr kumimoji="0" sz="1600" b="0" i="0" u="none" strike="noStrike" kern="1200" cap="none" spc="-30" normalizeH="0" baseline="0" noProof="0" dirty="0">
                <a:ln>
                  <a:noFill/>
                </a:ln>
                <a:solidFill>
                  <a:srgbClr val="FFFFFF"/>
                </a:solidFill>
                <a:effectLst/>
                <a:uLnTx/>
                <a:uFillTx/>
                <a:latin typeface="Cambria"/>
                <a:ea typeface="+mn-ea"/>
                <a:cs typeface="Cambria"/>
              </a:rPr>
              <a:t>holding</a:t>
            </a:r>
            <a:r>
              <a:rPr kumimoji="0" sz="1600" b="0" i="0" u="none" strike="noStrike" kern="1200" cap="none" spc="35" normalizeH="0" baseline="0" noProof="0" dirty="0">
                <a:ln>
                  <a:noFill/>
                </a:ln>
                <a:solidFill>
                  <a:srgbClr val="FFFFFF"/>
                </a:solidFill>
                <a:effectLst/>
                <a:uLnTx/>
                <a:uFillTx/>
                <a:latin typeface="Cambria"/>
                <a:ea typeface="+mn-ea"/>
                <a:cs typeface="Cambria"/>
              </a:rPr>
              <a:t> </a:t>
            </a:r>
            <a:r>
              <a:rPr kumimoji="0" sz="1600" b="0" i="0" u="none" strike="noStrike" kern="1200" cap="none" spc="-20" normalizeH="0" baseline="0" noProof="0" dirty="0">
                <a:ln>
                  <a:noFill/>
                </a:ln>
                <a:solidFill>
                  <a:srgbClr val="FFFFFF"/>
                </a:solidFill>
                <a:effectLst/>
                <a:uLnTx/>
                <a:uFillTx/>
                <a:latin typeface="Cambria"/>
                <a:ea typeface="+mn-ea"/>
                <a:cs typeface="Cambria"/>
              </a:rPr>
              <a:t>an</a:t>
            </a:r>
            <a:r>
              <a:rPr kumimoji="0" sz="1600" b="0" i="0" u="none" strike="noStrike" kern="1200" cap="none" spc="40" normalizeH="0" baseline="0" noProof="0" dirty="0">
                <a:ln>
                  <a:noFill/>
                </a:ln>
                <a:solidFill>
                  <a:srgbClr val="FFFFFF"/>
                </a:solidFill>
                <a:effectLst/>
                <a:uLnTx/>
                <a:uFillTx/>
                <a:latin typeface="Cambria"/>
                <a:ea typeface="+mn-ea"/>
                <a:cs typeface="Cambria"/>
              </a:rPr>
              <a:t> </a:t>
            </a:r>
            <a:r>
              <a:rPr kumimoji="0" sz="1600" b="0" i="0" u="none" strike="noStrike" kern="1200" cap="none" spc="15" normalizeH="0" baseline="0" noProof="0" dirty="0">
                <a:ln>
                  <a:noFill/>
                </a:ln>
                <a:solidFill>
                  <a:srgbClr val="FFFFFF"/>
                </a:solidFill>
                <a:effectLst/>
                <a:uLnTx/>
                <a:uFillTx/>
                <a:latin typeface="Cambria"/>
                <a:ea typeface="+mn-ea"/>
                <a:cs typeface="Cambria"/>
              </a:rPr>
              <a:t>Office</a:t>
            </a:r>
            <a:r>
              <a:rPr kumimoji="0" sz="1600" b="0" i="0" u="none" strike="noStrike" kern="1200" cap="none" spc="5" normalizeH="0" baseline="0" noProof="0" dirty="0">
                <a:ln>
                  <a:noFill/>
                </a:ln>
                <a:solidFill>
                  <a:srgbClr val="FFFFFF"/>
                </a:solidFill>
                <a:effectLst/>
                <a:uLnTx/>
                <a:uFillTx/>
                <a:latin typeface="Cambria"/>
                <a:ea typeface="+mn-ea"/>
                <a:cs typeface="Cambria"/>
              </a:rPr>
              <a:t> </a:t>
            </a:r>
            <a:r>
              <a:rPr kumimoji="0" sz="1600" b="0" i="0" u="none" strike="noStrike" kern="1200" cap="none" spc="-25" normalizeH="0" baseline="0" noProof="0" dirty="0">
                <a:ln>
                  <a:noFill/>
                </a:ln>
                <a:solidFill>
                  <a:srgbClr val="FFFFFF"/>
                </a:solidFill>
                <a:effectLst/>
                <a:uLnTx/>
                <a:uFillTx/>
                <a:latin typeface="Cambria"/>
                <a:ea typeface="+mn-ea"/>
                <a:cs typeface="Cambria"/>
              </a:rPr>
              <a:t>of</a:t>
            </a:r>
            <a:r>
              <a:rPr kumimoji="0" sz="1600" b="0" i="0" u="none" strike="noStrike" kern="1200" cap="none" spc="180" normalizeH="0" baseline="0" noProof="0" dirty="0">
                <a:ln>
                  <a:noFill/>
                </a:ln>
                <a:solidFill>
                  <a:srgbClr val="FFFFFF"/>
                </a:solidFill>
                <a:effectLst/>
                <a:uLnTx/>
                <a:uFillTx/>
                <a:latin typeface="Cambria"/>
                <a:ea typeface="+mn-ea"/>
                <a:cs typeface="Cambria"/>
              </a:rPr>
              <a:t> </a:t>
            </a:r>
            <a:r>
              <a:rPr kumimoji="0" sz="1600" b="0" i="0" u="none" strike="noStrike" kern="1200" cap="none" spc="-60" normalizeH="0" baseline="0" noProof="0" dirty="0">
                <a:ln>
                  <a:noFill/>
                </a:ln>
                <a:solidFill>
                  <a:srgbClr val="FFFFFF"/>
                </a:solidFill>
                <a:effectLst/>
                <a:uLnTx/>
                <a:uFillTx/>
                <a:latin typeface="Cambria"/>
                <a:ea typeface="+mn-ea"/>
                <a:cs typeface="Cambria"/>
              </a:rPr>
              <a:t>Trust</a:t>
            </a:r>
            <a:r>
              <a:rPr kumimoji="0" sz="1600" b="0" i="0" u="none" strike="noStrike" kern="1200" cap="none" spc="25" normalizeH="0" baseline="0" noProof="0" dirty="0">
                <a:ln>
                  <a:noFill/>
                </a:ln>
                <a:solidFill>
                  <a:srgbClr val="FFFFFF"/>
                </a:solidFill>
                <a:effectLst/>
                <a:uLnTx/>
                <a:uFillTx/>
                <a:latin typeface="Cambria"/>
                <a:ea typeface="+mn-ea"/>
                <a:cs typeface="Cambria"/>
              </a:rPr>
              <a:t> </a:t>
            </a:r>
            <a:r>
              <a:rPr kumimoji="0" sz="1600" b="0" i="0" u="none" strike="noStrike" kern="1200" cap="none" spc="-50" normalizeH="0" baseline="0" noProof="0" dirty="0">
                <a:ln>
                  <a:noFill/>
                </a:ln>
                <a:solidFill>
                  <a:srgbClr val="FFFFFF"/>
                </a:solidFill>
                <a:effectLst/>
                <a:uLnTx/>
                <a:uFillTx/>
                <a:latin typeface="Cambria"/>
                <a:ea typeface="+mn-ea"/>
                <a:cs typeface="Cambria"/>
              </a:rPr>
              <a:t>or</a:t>
            </a:r>
            <a:r>
              <a:rPr kumimoji="0" sz="1600" b="0" i="0" u="none" strike="noStrike" kern="1200" cap="none" spc="45" normalizeH="0" baseline="0" noProof="0" dirty="0">
                <a:ln>
                  <a:noFill/>
                </a:ln>
                <a:solidFill>
                  <a:srgbClr val="FFFFFF"/>
                </a:solidFill>
                <a:effectLst/>
                <a:uLnTx/>
                <a:uFillTx/>
                <a:latin typeface="Cambria"/>
                <a:ea typeface="+mn-ea"/>
                <a:cs typeface="Cambria"/>
              </a:rPr>
              <a:t> </a:t>
            </a:r>
            <a:r>
              <a:rPr kumimoji="0" sz="1600" b="0" i="0" u="none" strike="noStrike" kern="1200" cap="none" spc="-45" normalizeH="0" baseline="0" noProof="0" dirty="0">
                <a:ln>
                  <a:noFill/>
                </a:ln>
                <a:solidFill>
                  <a:srgbClr val="FFFFFF"/>
                </a:solidFill>
                <a:effectLst/>
                <a:uLnTx/>
                <a:uFillTx/>
                <a:latin typeface="Cambria"/>
                <a:ea typeface="+mn-ea"/>
                <a:cs typeface="Cambria"/>
              </a:rPr>
              <a:t>Profit</a:t>
            </a:r>
            <a:r>
              <a:rPr kumimoji="0" sz="1600" b="0" i="0" u="none" strike="noStrike" kern="1200" cap="none" spc="30" normalizeH="0" baseline="0" noProof="0" dirty="0">
                <a:ln>
                  <a:noFill/>
                </a:ln>
                <a:solidFill>
                  <a:srgbClr val="FFFFFF"/>
                </a:solidFill>
                <a:effectLst/>
                <a:uLnTx/>
                <a:uFillTx/>
                <a:latin typeface="Cambria"/>
                <a:ea typeface="+mn-ea"/>
                <a:cs typeface="Cambria"/>
              </a:rPr>
              <a:t> </a:t>
            </a:r>
            <a:r>
              <a:rPr kumimoji="0" sz="1600" b="0" i="0" u="none" strike="noStrike" kern="1200" cap="none" spc="-35" normalizeH="0" baseline="0" noProof="0" dirty="0">
                <a:ln>
                  <a:noFill/>
                </a:ln>
                <a:solidFill>
                  <a:srgbClr val="FFFFFF"/>
                </a:solidFill>
                <a:effectLst/>
                <a:uLnTx/>
                <a:uFillTx/>
                <a:latin typeface="Cambria"/>
                <a:ea typeface="+mn-ea"/>
                <a:cs typeface="Cambria"/>
              </a:rPr>
              <a:t>under</a:t>
            </a:r>
            <a:r>
              <a:rPr kumimoji="0" sz="1600" b="0" i="0" u="none" strike="noStrike" kern="1200" cap="none" spc="30" normalizeH="0" baseline="0" noProof="0" dirty="0">
                <a:ln>
                  <a:noFill/>
                </a:ln>
                <a:solidFill>
                  <a:srgbClr val="FFFFFF"/>
                </a:solidFill>
                <a:effectLst/>
                <a:uLnTx/>
                <a:uFillTx/>
                <a:latin typeface="Cambria"/>
                <a:ea typeface="+mn-ea"/>
                <a:cs typeface="Cambria"/>
              </a:rPr>
              <a:t> </a:t>
            </a:r>
            <a:r>
              <a:rPr kumimoji="0" sz="1600" b="0" i="0" u="none" strike="noStrike" kern="1200" cap="none" spc="-50" normalizeH="0" baseline="0" noProof="0" dirty="0">
                <a:ln>
                  <a:noFill/>
                </a:ln>
                <a:solidFill>
                  <a:srgbClr val="FFFFFF"/>
                </a:solidFill>
                <a:effectLst/>
                <a:uLnTx/>
                <a:uFillTx/>
                <a:latin typeface="Cambria"/>
                <a:ea typeface="+mn-ea"/>
                <a:cs typeface="Cambria"/>
              </a:rPr>
              <a:t>the</a:t>
            </a:r>
            <a:r>
              <a:rPr kumimoji="0" sz="1600" b="0" i="0" u="none" strike="noStrike" kern="1200" cap="none" spc="30" normalizeH="0" baseline="0" noProof="0" dirty="0">
                <a:ln>
                  <a:noFill/>
                </a:ln>
                <a:solidFill>
                  <a:srgbClr val="FFFFFF"/>
                </a:solidFill>
                <a:effectLst/>
                <a:uLnTx/>
                <a:uFillTx/>
                <a:latin typeface="Cambria"/>
                <a:ea typeface="+mn-ea"/>
                <a:cs typeface="Cambria"/>
              </a:rPr>
              <a:t> </a:t>
            </a:r>
            <a:r>
              <a:rPr kumimoji="0" sz="1600" b="0" i="0" u="none" strike="noStrike" kern="1200" cap="none" spc="-30" normalizeH="0" baseline="0" noProof="0" dirty="0">
                <a:ln>
                  <a:noFill/>
                </a:ln>
                <a:solidFill>
                  <a:srgbClr val="FFFFFF"/>
                </a:solidFill>
                <a:effectLst/>
                <a:uLnTx/>
                <a:uFillTx/>
                <a:latin typeface="Cambria"/>
                <a:ea typeface="+mn-ea"/>
                <a:cs typeface="Cambria"/>
              </a:rPr>
              <a:t>United</a:t>
            </a:r>
            <a:r>
              <a:rPr kumimoji="0" sz="1600" b="0" i="0" u="none" strike="noStrike" kern="1200" cap="none" spc="10" normalizeH="0" baseline="0" noProof="0" dirty="0">
                <a:ln>
                  <a:noFill/>
                </a:ln>
                <a:solidFill>
                  <a:srgbClr val="FFFFFF"/>
                </a:solidFill>
                <a:effectLst/>
                <a:uLnTx/>
                <a:uFillTx/>
                <a:latin typeface="Cambria"/>
                <a:ea typeface="+mn-ea"/>
                <a:cs typeface="Cambria"/>
              </a:rPr>
              <a:t> </a:t>
            </a:r>
            <a:r>
              <a:rPr kumimoji="0" sz="1600" b="0" i="0" u="none" strike="noStrike" kern="1200" cap="none" spc="-65" normalizeH="0" baseline="0" noProof="0" dirty="0">
                <a:ln>
                  <a:noFill/>
                </a:ln>
                <a:solidFill>
                  <a:srgbClr val="FFFFFF"/>
                </a:solidFill>
                <a:effectLst/>
                <a:uLnTx/>
                <a:uFillTx/>
                <a:latin typeface="Cambria"/>
                <a:ea typeface="+mn-ea"/>
                <a:cs typeface="Cambria"/>
              </a:rPr>
              <a:t>States,</a:t>
            </a:r>
            <a:r>
              <a:rPr kumimoji="0" sz="1600" b="0" i="0" u="none" strike="noStrike" kern="1200" cap="none" spc="35" normalizeH="0" baseline="0" noProof="0" dirty="0">
                <a:ln>
                  <a:noFill/>
                </a:ln>
                <a:solidFill>
                  <a:srgbClr val="FFFFFF"/>
                </a:solidFill>
                <a:effectLst/>
                <a:uLnTx/>
                <a:uFillTx/>
                <a:latin typeface="Cambria"/>
                <a:ea typeface="+mn-ea"/>
                <a:cs typeface="Cambria"/>
              </a:rPr>
              <a:t> </a:t>
            </a:r>
            <a:r>
              <a:rPr kumimoji="0" sz="1600" b="0" i="0" u="none" strike="noStrike" kern="1200" cap="none" spc="-25" normalizeH="0" baseline="0" noProof="0" dirty="0">
                <a:ln>
                  <a:noFill/>
                </a:ln>
                <a:solidFill>
                  <a:srgbClr val="FFFFFF"/>
                </a:solidFill>
                <a:effectLst/>
                <a:uLnTx/>
                <a:uFillTx/>
                <a:latin typeface="Cambria"/>
                <a:ea typeface="+mn-ea"/>
                <a:cs typeface="Cambria"/>
              </a:rPr>
              <a:t>shall</a:t>
            </a:r>
            <a:r>
              <a:rPr kumimoji="0" sz="1600" b="0" i="0" u="none" strike="noStrike" kern="1200" cap="none" spc="25" normalizeH="0" baseline="0" noProof="0" dirty="0">
                <a:ln>
                  <a:noFill/>
                </a:ln>
                <a:solidFill>
                  <a:srgbClr val="FFFFFF"/>
                </a:solidFill>
                <a:effectLst/>
                <a:uLnTx/>
                <a:uFillTx/>
                <a:latin typeface="Cambria"/>
                <a:ea typeface="+mn-ea"/>
                <a:cs typeface="Cambria"/>
              </a:rPr>
              <a:t> </a:t>
            </a:r>
            <a:r>
              <a:rPr kumimoji="0" sz="1600" b="0" i="0" u="none" strike="noStrike" kern="1200" cap="none" spc="-70" normalizeH="0" baseline="0" noProof="0" dirty="0">
                <a:ln>
                  <a:noFill/>
                </a:ln>
                <a:solidFill>
                  <a:srgbClr val="FFFFFF"/>
                </a:solidFill>
                <a:effectLst/>
                <a:uLnTx/>
                <a:uFillTx/>
                <a:latin typeface="Cambria"/>
                <a:ea typeface="+mn-ea"/>
                <a:cs typeface="Cambria"/>
              </a:rPr>
              <a:t>be </a:t>
            </a:r>
            <a:r>
              <a:rPr kumimoji="0" sz="1600" b="0" i="0" u="none" strike="noStrike" kern="1200" cap="none" spc="-65" normalizeH="0" baseline="0" noProof="0" dirty="0">
                <a:ln>
                  <a:noFill/>
                </a:ln>
                <a:solidFill>
                  <a:srgbClr val="FFFFFF"/>
                </a:solidFill>
                <a:effectLst/>
                <a:uLnTx/>
                <a:uFillTx/>
                <a:latin typeface="Cambria"/>
                <a:ea typeface="+mn-ea"/>
                <a:cs typeface="Cambria"/>
              </a:rPr>
              <a:t> </a:t>
            </a:r>
            <a:r>
              <a:rPr kumimoji="0" sz="1600" b="0" i="0" u="none" strike="noStrike" kern="1200" cap="none" spc="-45" normalizeH="0" baseline="0" noProof="0" dirty="0">
                <a:ln>
                  <a:noFill/>
                </a:ln>
                <a:solidFill>
                  <a:srgbClr val="FFFFFF"/>
                </a:solidFill>
                <a:effectLst/>
                <a:uLnTx/>
                <a:uFillTx/>
                <a:latin typeface="Cambria"/>
                <a:ea typeface="+mn-ea"/>
                <a:cs typeface="Cambria"/>
              </a:rPr>
              <a:t>appointed</a:t>
            </a:r>
            <a:r>
              <a:rPr kumimoji="0" sz="1600" b="0" i="0" u="none" strike="noStrike" kern="1200" cap="none" spc="10" normalizeH="0" baseline="0" noProof="0" dirty="0">
                <a:ln>
                  <a:noFill/>
                </a:ln>
                <a:solidFill>
                  <a:srgbClr val="FFFFFF"/>
                </a:solidFill>
                <a:effectLst/>
                <a:uLnTx/>
                <a:uFillTx/>
                <a:latin typeface="Cambria"/>
                <a:ea typeface="+mn-ea"/>
                <a:cs typeface="Cambria"/>
              </a:rPr>
              <a:t> </a:t>
            </a:r>
            <a:r>
              <a:rPr kumimoji="0" sz="1600" b="0" i="0" u="none" strike="noStrike" kern="1200" cap="none" spc="-20" normalizeH="0" baseline="0" noProof="0" dirty="0">
                <a:ln>
                  <a:noFill/>
                </a:ln>
                <a:solidFill>
                  <a:srgbClr val="FFFFFF"/>
                </a:solidFill>
                <a:effectLst/>
                <a:uLnTx/>
                <a:uFillTx/>
                <a:latin typeface="Cambria"/>
                <a:ea typeface="+mn-ea"/>
                <a:cs typeface="Cambria"/>
              </a:rPr>
              <a:t>an</a:t>
            </a:r>
            <a:r>
              <a:rPr kumimoji="0" sz="1600" b="0" i="0" u="none" strike="noStrike" kern="1200" cap="none" spc="50" normalizeH="0" baseline="0" noProof="0" dirty="0">
                <a:ln>
                  <a:noFill/>
                </a:ln>
                <a:solidFill>
                  <a:srgbClr val="FFFFFF"/>
                </a:solidFill>
                <a:effectLst/>
                <a:uLnTx/>
                <a:uFillTx/>
                <a:latin typeface="Cambria"/>
                <a:ea typeface="+mn-ea"/>
                <a:cs typeface="Cambria"/>
              </a:rPr>
              <a:t> </a:t>
            </a:r>
            <a:r>
              <a:rPr kumimoji="0" sz="1600" b="0" i="0" u="none" strike="noStrike" kern="1200" cap="none" spc="-55" normalizeH="0" baseline="0" noProof="0" dirty="0">
                <a:ln>
                  <a:noFill/>
                </a:ln>
                <a:solidFill>
                  <a:srgbClr val="FFFFFF"/>
                </a:solidFill>
                <a:effectLst/>
                <a:uLnTx/>
                <a:uFillTx/>
                <a:latin typeface="Cambria"/>
                <a:ea typeface="+mn-ea"/>
                <a:cs typeface="Cambria"/>
              </a:rPr>
              <a:t>Elector.</a:t>
            </a:r>
            <a:endParaRPr kumimoji="0" sz="1600" b="0" i="0" u="none" strike="noStrike" kern="1200" cap="none" spc="0" normalizeH="0" baseline="0" noProof="0" dirty="0">
              <a:ln>
                <a:noFill/>
              </a:ln>
              <a:solidFill>
                <a:prstClr val="black"/>
              </a:solidFill>
              <a:effectLst/>
              <a:uLnTx/>
              <a:uFillTx/>
              <a:latin typeface="Cambria"/>
              <a:ea typeface="+mn-ea"/>
              <a:cs typeface="Cambria"/>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3" y="57911"/>
            <a:ext cx="9145905" cy="5085715"/>
            <a:chOff x="-1523" y="57911"/>
            <a:chExt cx="9145905" cy="5085715"/>
          </a:xfrm>
        </p:grpSpPr>
        <p:sp>
          <p:nvSpPr>
            <p:cNvPr id="3" name="object 3"/>
            <p:cNvSpPr/>
            <p:nvPr/>
          </p:nvSpPr>
          <p:spPr>
            <a:xfrm>
              <a:off x="0" y="3788664"/>
              <a:ext cx="3572510" cy="1355090"/>
            </a:xfrm>
            <a:custGeom>
              <a:avLst/>
              <a:gdLst/>
              <a:ahLst/>
              <a:cxnLst/>
              <a:rect l="l" t="t" r="r" b="b"/>
              <a:pathLst>
                <a:path w="3572510" h="1355089">
                  <a:moveTo>
                    <a:pt x="2043049" y="0"/>
                  </a:moveTo>
                  <a:lnTo>
                    <a:pt x="0" y="0"/>
                  </a:lnTo>
                  <a:lnTo>
                    <a:pt x="0" y="1354834"/>
                  </a:lnTo>
                  <a:lnTo>
                    <a:pt x="3572255" y="1354834"/>
                  </a:lnTo>
                  <a:lnTo>
                    <a:pt x="2043049" y="0"/>
                  </a:lnTo>
                  <a:close/>
                </a:path>
              </a:pathLst>
            </a:custGeom>
            <a:solidFill>
              <a:srgbClr val="BC46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523" y="3788664"/>
              <a:ext cx="9145905" cy="1355090"/>
            </a:xfrm>
            <a:custGeom>
              <a:avLst/>
              <a:gdLst/>
              <a:ahLst/>
              <a:cxnLst/>
              <a:rect l="l" t="t" r="r" b="b"/>
              <a:pathLst>
                <a:path w="9145905" h="1355089">
                  <a:moveTo>
                    <a:pt x="2041017" y="0"/>
                  </a:moveTo>
                  <a:lnTo>
                    <a:pt x="0" y="1354835"/>
                  </a:lnTo>
                  <a:lnTo>
                    <a:pt x="9145524" y="1354835"/>
                  </a:lnTo>
                  <a:lnTo>
                    <a:pt x="9145524" y="635"/>
                  </a:lnTo>
                  <a:lnTo>
                    <a:pt x="2041017" y="0"/>
                  </a:lnTo>
                  <a:close/>
                </a:path>
              </a:pathLst>
            </a:custGeom>
            <a:solidFill>
              <a:srgbClr val="1F487C">
                <a:alpha val="7999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object 5"/>
            <p:cNvPicPr/>
            <p:nvPr/>
          </p:nvPicPr>
          <p:blipFill>
            <a:blip r:embed="rId2" cstate="print"/>
            <a:stretch>
              <a:fillRect/>
            </a:stretch>
          </p:blipFill>
          <p:spPr>
            <a:xfrm>
              <a:off x="1523" y="57911"/>
              <a:ext cx="9142475" cy="3736848"/>
            </a:xfrm>
            <a:prstGeom prst="rect">
              <a:avLst/>
            </a:prstGeom>
          </p:spPr>
        </p:pic>
      </p:grpSp>
      <p:sp>
        <p:nvSpPr>
          <p:cNvPr id="6" name="object 6"/>
          <p:cNvSpPr txBox="1"/>
          <p:nvPr/>
        </p:nvSpPr>
        <p:spPr>
          <a:xfrm>
            <a:off x="1966341" y="0"/>
            <a:ext cx="5109845" cy="5740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3600" b="0" i="0" u="none" strike="noStrike" kern="1200" cap="none" spc="0" normalizeH="0" baseline="0" noProof="0" dirty="0">
                <a:ln>
                  <a:noFill/>
                </a:ln>
                <a:solidFill>
                  <a:prstClr val="black"/>
                </a:solidFill>
                <a:effectLst/>
                <a:uLnTx/>
                <a:uFillTx/>
                <a:latin typeface="Franklin Gothic Medium"/>
                <a:ea typeface="+mn-ea"/>
                <a:cs typeface="Franklin Gothic Medium"/>
              </a:rPr>
              <a:t>THE</a:t>
            </a:r>
            <a:r>
              <a:rPr kumimoji="0" sz="3600" b="0" i="0" u="none" strike="noStrike" kern="1200" cap="none" spc="-45" normalizeH="0" baseline="0" noProof="0" dirty="0">
                <a:ln>
                  <a:noFill/>
                </a:ln>
                <a:solidFill>
                  <a:prstClr val="black"/>
                </a:solidFill>
                <a:effectLst/>
                <a:uLnTx/>
                <a:uFillTx/>
                <a:latin typeface="Franklin Gothic Medium"/>
                <a:ea typeface="+mn-ea"/>
                <a:cs typeface="Franklin Gothic Medium"/>
              </a:rPr>
              <a:t> </a:t>
            </a:r>
            <a:r>
              <a:rPr kumimoji="0" sz="3600" b="0" i="0" u="none" strike="noStrike" kern="1200" cap="none" spc="-5" normalizeH="0" baseline="0" noProof="0" dirty="0">
                <a:ln>
                  <a:noFill/>
                </a:ln>
                <a:solidFill>
                  <a:prstClr val="black"/>
                </a:solidFill>
                <a:effectLst/>
                <a:uLnTx/>
                <a:uFillTx/>
                <a:latin typeface="Franklin Gothic Medium"/>
                <a:ea typeface="+mn-ea"/>
                <a:cs typeface="Franklin Gothic Medium"/>
              </a:rPr>
              <a:t>ELECTORAL</a:t>
            </a:r>
            <a:r>
              <a:rPr kumimoji="0" sz="3600" b="0" i="0" u="none" strike="noStrike" kern="1200" cap="none" spc="-55" normalizeH="0" baseline="0" noProof="0" dirty="0">
                <a:ln>
                  <a:noFill/>
                </a:ln>
                <a:solidFill>
                  <a:prstClr val="black"/>
                </a:solidFill>
                <a:effectLst/>
                <a:uLnTx/>
                <a:uFillTx/>
                <a:latin typeface="Franklin Gothic Medium"/>
                <a:ea typeface="+mn-ea"/>
                <a:cs typeface="Franklin Gothic Medium"/>
              </a:rPr>
              <a:t> </a:t>
            </a:r>
            <a:r>
              <a:rPr kumimoji="0" sz="3600" b="0" i="0" u="none" strike="noStrike" kern="1200" cap="none" spc="0" normalizeH="0" baseline="0" noProof="0" dirty="0">
                <a:ln>
                  <a:noFill/>
                </a:ln>
                <a:solidFill>
                  <a:prstClr val="black"/>
                </a:solidFill>
                <a:effectLst/>
                <a:uLnTx/>
                <a:uFillTx/>
                <a:latin typeface="Franklin Gothic Medium"/>
                <a:ea typeface="+mn-ea"/>
                <a:cs typeface="Franklin Gothic Medium"/>
              </a:rPr>
              <a:t>COLLEGE</a:t>
            </a:r>
            <a:endParaRPr kumimoji="0" sz="3600" b="0" i="0" u="none" strike="noStrike" kern="1200" cap="none" spc="0" normalizeH="0" baseline="0" noProof="0">
              <a:ln>
                <a:noFill/>
              </a:ln>
              <a:solidFill>
                <a:prstClr val="black"/>
              </a:solidFill>
              <a:effectLst/>
              <a:uLnTx/>
              <a:uFillTx/>
              <a:latin typeface="Franklin Gothic Medium"/>
              <a:ea typeface="+mn-ea"/>
              <a:cs typeface="Franklin Gothic Medium"/>
            </a:endParaRPr>
          </a:p>
        </p:txBody>
      </p:sp>
      <p:sp>
        <p:nvSpPr>
          <p:cNvPr id="7" name="object 7"/>
          <p:cNvSpPr/>
          <p:nvPr/>
        </p:nvSpPr>
        <p:spPr>
          <a:xfrm>
            <a:off x="0" y="515112"/>
            <a:ext cx="3642360" cy="1323340"/>
          </a:xfrm>
          <a:custGeom>
            <a:avLst/>
            <a:gdLst/>
            <a:ahLst/>
            <a:cxnLst/>
            <a:rect l="l" t="t" r="r" b="b"/>
            <a:pathLst>
              <a:path w="3642360" h="1323339">
                <a:moveTo>
                  <a:pt x="3642360" y="0"/>
                </a:moveTo>
                <a:lnTo>
                  <a:pt x="0" y="0"/>
                </a:lnTo>
                <a:lnTo>
                  <a:pt x="0" y="1322831"/>
                </a:lnTo>
                <a:lnTo>
                  <a:pt x="3642360" y="1322831"/>
                </a:lnTo>
                <a:lnTo>
                  <a:pt x="3642360" y="0"/>
                </a:lnTo>
                <a:close/>
              </a:path>
            </a:pathLst>
          </a:custGeom>
          <a:solidFill>
            <a:srgbClr val="8EB4E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txBox="1"/>
          <p:nvPr/>
        </p:nvSpPr>
        <p:spPr>
          <a:xfrm>
            <a:off x="63804" y="531952"/>
            <a:ext cx="3382010" cy="1246505"/>
          </a:xfrm>
          <a:prstGeom prst="rect">
            <a:avLst/>
          </a:prstGeom>
        </p:spPr>
        <p:txBody>
          <a:bodyPr vert="horz" wrap="square" lIns="0" tIns="13335" rIns="0" bIns="0" rtlCol="0">
            <a:spAutoFit/>
          </a:bodyPr>
          <a:lstStyle/>
          <a:p>
            <a:pPr marL="12700" marR="5080" lvl="0" indent="0" algn="just" defTabSz="914400" rtl="0" eaLnBrk="1" fontAlgn="auto" latinLnBrk="0" hangingPunct="1">
              <a:lnSpc>
                <a:spcPct val="100000"/>
              </a:lnSpc>
              <a:spcBef>
                <a:spcPts val="105"/>
              </a:spcBef>
              <a:spcAft>
                <a:spcPts val="0"/>
              </a:spcAft>
              <a:buClrTx/>
              <a:buSzTx/>
              <a:buFontTx/>
              <a:buNone/>
              <a:tabLst/>
              <a:defRPr/>
            </a:pPr>
            <a:r>
              <a:rPr kumimoji="0" sz="2000" b="0" i="0" u="none" strike="noStrike" kern="1200" cap="none" spc="-60" normalizeH="0" baseline="0" noProof="0" dirty="0">
                <a:ln>
                  <a:noFill/>
                </a:ln>
                <a:solidFill>
                  <a:prstClr val="black"/>
                </a:solidFill>
                <a:effectLst/>
                <a:uLnTx/>
                <a:uFillTx/>
                <a:latin typeface="Cambria"/>
                <a:ea typeface="+mn-ea"/>
                <a:cs typeface="Cambria"/>
              </a:rPr>
              <a:t>The Electoral </a:t>
            </a:r>
            <a:r>
              <a:rPr kumimoji="0" sz="2000" b="0" i="0" u="none" strike="noStrike" kern="1200" cap="none" spc="-40" normalizeH="0" baseline="0" noProof="0" dirty="0">
                <a:ln>
                  <a:noFill/>
                </a:ln>
                <a:solidFill>
                  <a:prstClr val="black"/>
                </a:solidFill>
                <a:effectLst/>
                <a:uLnTx/>
                <a:uFillTx/>
                <a:latin typeface="Cambria"/>
                <a:ea typeface="+mn-ea"/>
                <a:cs typeface="Cambria"/>
              </a:rPr>
              <a:t>College </a:t>
            </a:r>
            <a:r>
              <a:rPr kumimoji="0" sz="2000" b="0" i="0" u="none" strike="noStrike" kern="1200" cap="none" spc="-70" normalizeH="0" baseline="0" noProof="0" dirty="0">
                <a:ln>
                  <a:noFill/>
                </a:ln>
                <a:solidFill>
                  <a:prstClr val="black"/>
                </a:solidFill>
                <a:effectLst/>
                <a:uLnTx/>
                <a:uFillTx/>
                <a:latin typeface="Cambria"/>
                <a:ea typeface="+mn-ea"/>
                <a:cs typeface="Cambria"/>
              </a:rPr>
              <a:t>is </a:t>
            </a:r>
            <a:r>
              <a:rPr kumimoji="0" sz="2000" b="0" i="0" u="none" strike="noStrike" kern="1200" cap="none" spc="-40" normalizeH="0" baseline="0" noProof="0" dirty="0">
                <a:ln>
                  <a:noFill/>
                </a:ln>
                <a:solidFill>
                  <a:prstClr val="black"/>
                </a:solidFill>
                <a:effectLst/>
                <a:uLnTx/>
                <a:uFillTx/>
                <a:latin typeface="Cambria"/>
                <a:ea typeface="+mn-ea"/>
                <a:cs typeface="Cambria"/>
              </a:rPr>
              <a:t>a </a:t>
            </a:r>
            <a:r>
              <a:rPr kumimoji="0" sz="2000" b="0" i="0" u="none" strike="noStrike" kern="1200" cap="none" spc="-95" normalizeH="0" baseline="0" noProof="0" dirty="0">
                <a:ln>
                  <a:noFill/>
                </a:ln>
                <a:solidFill>
                  <a:prstClr val="black"/>
                </a:solidFill>
                <a:effectLst/>
                <a:uLnTx/>
                <a:uFillTx/>
                <a:latin typeface="Cambria"/>
                <a:ea typeface="+mn-ea"/>
                <a:cs typeface="Cambria"/>
              </a:rPr>
              <a:t>system </a:t>
            </a:r>
            <a:r>
              <a:rPr kumimoji="0" sz="2000" b="0" i="0" u="none" strike="noStrike" kern="1200" cap="none" spc="-90" normalizeH="0" baseline="0" noProof="0" dirty="0">
                <a:ln>
                  <a:noFill/>
                </a:ln>
                <a:solidFill>
                  <a:prstClr val="black"/>
                </a:solidFill>
                <a:effectLst/>
                <a:uLnTx/>
                <a:uFillTx/>
                <a:latin typeface="Cambria"/>
                <a:ea typeface="+mn-ea"/>
                <a:cs typeface="Cambria"/>
              </a:rPr>
              <a:t> </a:t>
            </a:r>
            <a:r>
              <a:rPr kumimoji="0" sz="2000" b="0" i="0" u="none" strike="noStrike" kern="1200" cap="none" spc="-55" normalizeH="0" baseline="0" noProof="0" dirty="0">
                <a:ln>
                  <a:noFill/>
                </a:ln>
                <a:solidFill>
                  <a:prstClr val="black"/>
                </a:solidFill>
                <a:effectLst/>
                <a:uLnTx/>
                <a:uFillTx/>
                <a:latin typeface="Cambria"/>
                <a:ea typeface="+mn-ea"/>
                <a:cs typeface="Cambria"/>
              </a:rPr>
              <a:t>where </a:t>
            </a:r>
            <a:r>
              <a:rPr kumimoji="0" sz="2000" b="0" i="0" u="none" strike="noStrike" kern="1200" cap="none" spc="0" normalizeH="0" baseline="0" noProof="0" dirty="0">
                <a:ln>
                  <a:noFill/>
                </a:ln>
                <a:solidFill>
                  <a:prstClr val="black"/>
                </a:solidFill>
                <a:effectLst/>
                <a:uLnTx/>
                <a:uFillTx/>
                <a:latin typeface="Cambria"/>
                <a:ea typeface="+mn-ea"/>
                <a:cs typeface="Cambria"/>
              </a:rPr>
              <a:t>538 </a:t>
            </a:r>
            <a:r>
              <a:rPr kumimoji="0" sz="2000" b="0" i="0" u="none" strike="noStrike" kern="1200" cap="none" spc="-65" normalizeH="0" baseline="0" noProof="0" dirty="0">
                <a:ln>
                  <a:noFill/>
                </a:ln>
                <a:solidFill>
                  <a:prstClr val="black"/>
                </a:solidFill>
                <a:effectLst/>
                <a:uLnTx/>
                <a:uFillTx/>
                <a:latin typeface="Cambria"/>
                <a:ea typeface="+mn-ea"/>
                <a:cs typeface="Cambria"/>
              </a:rPr>
              <a:t>electors </a:t>
            </a:r>
            <a:r>
              <a:rPr kumimoji="0" sz="2000" b="0" i="0" u="none" strike="noStrike" kern="1200" cap="none" spc="-60" normalizeH="0" baseline="0" noProof="0" dirty="0">
                <a:ln>
                  <a:noFill/>
                </a:ln>
                <a:solidFill>
                  <a:prstClr val="black"/>
                </a:solidFill>
                <a:effectLst/>
                <a:uLnTx/>
                <a:uFillTx/>
                <a:latin typeface="Cambria"/>
                <a:ea typeface="+mn-ea"/>
                <a:cs typeface="Cambria"/>
              </a:rPr>
              <a:t>cast </a:t>
            </a:r>
            <a:r>
              <a:rPr kumimoji="0" sz="2000" b="0" i="0" u="none" strike="noStrike" kern="1200" cap="none" spc="-95" normalizeH="0" baseline="0" noProof="0" dirty="0">
                <a:ln>
                  <a:noFill/>
                </a:ln>
                <a:solidFill>
                  <a:prstClr val="black"/>
                </a:solidFill>
                <a:effectLst/>
                <a:uLnTx/>
                <a:uFillTx/>
                <a:latin typeface="Cambria"/>
                <a:ea typeface="+mn-ea"/>
                <a:cs typeface="Cambria"/>
              </a:rPr>
              <a:t>votes </a:t>
            </a:r>
            <a:r>
              <a:rPr kumimoji="0" sz="2000" b="0" i="0" u="none" strike="noStrike" kern="1200" cap="none" spc="-85" normalizeH="0" baseline="0" noProof="0" dirty="0">
                <a:ln>
                  <a:noFill/>
                </a:ln>
                <a:solidFill>
                  <a:prstClr val="black"/>
                </a:solidFill>
                <a:effectLst/>
                <a:uLnTx/>
                <a:uFillTx/>
                <a:latin typeface="Cambria"/>
                <a:ea typeface="+mn-ea"/>
                <a:cs typeface="Cambria"/>
              </a:rPr>
              <a:t>to </a:t>
            </a:r>
            <a:r>
              <a:rPr kumimoji="0" sz="2000" b="0" i="0" u="none" strike="noStrike" kern="1200" cap="none" spc="-80" normalizeH="0" baseline="0" noProof="0" dirty="0">
                <a:ln>
                  <a:noFill/>
                </a:ln>
                <a:solidFill>
                  <a:prstClr val="black"/>
                </a:solidFill>
                <a:effectLst/>
                <a:uLnTx/>
                <a:uFillTx/>
                <a:latin typeface="Cambria"/>
                <a:ea typeface="+mn-ea"/>
                <a:cs typeface="Cambria"/>
              </a:rPr>
              <a:t> </a:t>
            </a:r>
            <a:r>
              <a:rPr kumimoji="0" sz="2000" b="0" i="0" u="none" strike="noStrike" kern="1200" cap="none" spc="-55" normalizeH="0" baseline="0" noProof="0" dirty="0">
                <a:ln>
                  <a:noFill/>
                </a:ln>
                <a:solidFill>
                  <a:prstClr val="black"/>
                </a:solidFill>
                <a:effectLst/>
                <a:uLnTx/>
                <a:uFillTx/>
                <a:latin typeface="Cambria"/>
                <a:ea typeface="+mn-ea"/>
                <a:cs typeface="Cambria"/>
              </a:rPr>
              <a:t>decide </a:t>
            </a:r>
            <a:r>
              <a:rPr kumimoji="0" sz="2000" b="0" i="0" u="none" strike="noStrike" kern="1200" cap="none" spc="-45" normalizeH="0" baseline="0" noProof="0" dirty="0">
                <a:ln>
                  <a:noFill/>
                </a:ln>
                <a:solidFill>
                  <a:prstClr val="black"/>
                </a:solidFill>
                <a:effectLst/>
                <a:uLnTx/>
                <a:uFillTx/>
                <a:latin typeface="Cambria"/>
                <a:ea typeface="+mn-ea"/>
                <a:cs typeface="Cambria"/>
              </a:rPr>
              <a:t>who </a:t>
            </a:r>
            <a:r>
              <a:rPr kumimoji="0" sz="2000" b="0" i="0" u="none" strike="noStrike" kern="1200" cap="none" spc="-15" normalizeH="0" baseline="0" noProof="0" dirty="0">
                <a:ln>
                  <a:noFill/>
                </a:ln>
                <a:solidFill>
                  <a:prstClr val="black"/>
                </a:solidFill>
                <a:effectLst/>
                <a:uLnTx/>
                <a:uFillTx/>
                <a:latin typeface="Cambria"/>
                <a:ea typeface="+mn-ea"/>
                <a:cs typeface="Cambria"/>
              </a:rPr>
              <a:t>will </a:t>
            </a:r>
            <a:r>
              <a:rPr kumimoji="0" sz="2000" b="0" i="0" u="none" strike="noStrike" kern="1200" cap="none" spc="-85" normalizeH="0" baseline="0" noProof="0" dirty="0">
                <a:ln>
                  <a:noFill/>
                </a:ln>
                <a:solidFill>
                  <a:prstClr val="black"/>
                </a:solidFill>
                <a:effectLst/>
                <a:uLnTx/>
                <a:uFillTx/>
                <a:latin typeface="Cambria"/>
                <a:ea typeface="+mn-ea"/>
                <a:cs typeface="Cambria"/>
              </a:rPr>
              <a:t>be </a:t>
            </a:r>
            <a:r>
              <a:rPr kumimoji="0" sz="2000" b="0" i="0" u="none" strike="noStrike" kern="1200" cap="none" spc="-60" normalizeH="0" baseline="0" noProof="0" dirty="0">
                <a:ln>
                  <a:noFill/>
                </a:ln>
                <a:solidFill>
                  <a:prstClr val="black"/>
                </a:solidFill>
                <a:effectLst/>
                <a:uLnTx/>
                <a:uFillTx/>
                <a:latin typeface="Cambria"/>
                <a:ea typeface="+mn-ea"/>
                <a:cs typeface="Cambria"/>
              </a:rPr>
              <a:t>the </a:t>
            </a:r>
            <a:r>
              <a:rPr kumimoji="0" sz="2000" b="0" i="0" u="none" strike="noStrike" kern="1200" cap="none" spc="-80" normalizeH="0" baseline="0" noProof="0" dirty="0">
                <a:ln>
                  <a:noFill/>
                </a:ln>
                <a:solidFill>
                  <a:prstClr val="black"/>
                </a:solidFill>
                <a:effectLst/>
                <a:uLnTx/>
                <a:uFillTx/>
                <a:latin typeface="Cambria"/>
                <a:ea typeface="+mn-ea"/>
                <a:cs typeface="Cambria"/>
              </a:rPr>
              <a:t>President </a:t>
            </a:r>
            <a:r>
              <a:rPr kumimoji="0" sz="2000" b="0" i="0" u="none" strike="noStrike" kern="1200" cap="none" spc="-75" normalizeH="0" baseline="0" noProof="0" dirty="0">
                <a:ln>
                  <a:noFill/>
                </a:ln>
                <a:solidFill>
                  <a:prstClr val="black"/>
                </a:solidFill>
                <a:effectLst/>
                <a:uLnTx/>
                <a:uFillTx/>
                <a:latin typeface="Cambria"/>
                <a:ea typeface="+mn-ea"/>
                <a:cs typeface="Cambria"/>
              </a:rPr>
              <a:t> </a:t>
            </a:r>
            <a:r>
              <a:rPr kumimoji="0" sz="2000" b="0" i="0" u="none" strike="noStrike" kern="1200" cap="none" spc="-35" normalizeH="0" baseline="0" noProof="0" dirty="0">
                <a:ln>
                  <a:noFill/>
                </a:ln>
                <a:solidFill>
                  <a:prstClr val="black"/>
                </a:solidFill>
                <a:effectLst/>
                <a:uLnTx/>
                <a:uFillTx/>
                <a:latin typeface="Cambria"/>
                <a:ea typeface="+mn-ea"/>
                <a:cs typeface="Cambria"/>
              </a:rPr>
              <a:t>and</a:t>
            </a:r>
            <a:r>
              <a:rPr kumimoji="0" sz="2000" b="0" i="0" u="none" strike="noStrike" kern="1200" cap="none" spc="20" normalizeH="0" baseline="0" noProof="0" dirty="0">
                <a:ln>
                  <a:noFill/>
                </a:ln>
                <a:solidFill>
                  <a:prstClr val="black"/>
                </a:solidFill>
                <a:effectLst/>
                <a:uLnTx/>
                <a:uFillTx/>
                <a:latin typeface="Cambria"/>
                <a:ea typeface="+mn-ea"/>
                <a:cs typeface="Cambria"/>
              </a:rPr>
              <a:t> </a:t>
            </a:r>
            <a:r>
              <a:rPr kumimoji="0" sz="2000" b="0" i="0" u="none" strike="noStrike" kern="1200" cap="none" spc="-30" normalizeH="0" baseline="0" noProof="0" dirty="0">
                <a:ln>
                  <a:noFill/>
                </a:ln>
                <a:solidFill>
                  <a:prstClr val="black"/>
                </a:solidFill>
                <a:effectLst/>
                <a:uLnTx/>
                <a:uFillTx/>
                <a:latin typeface="Cambria"/>
                <a:ea typeface="+mn-ea"/>
                <a:cs typeface="Cambria"/>
              </a:rPr>
              <a:t>Vice</a:t>
            </a:r>
            <a:r>
              <a:rPr kumimoji="0" sz="2000" b="0" i="0" u="none" strike="noStrike" kern="1200" cap="none" spc="15" normalizeH="0" baseline="0" noProof="0" dirty="0">
                <a:ln>
                  <a:noFill/>
                </a:ln>
                <a:solidFill>
                  <a:prstClr val="black"/>
                </a:solidFill>
                <a:effectLst/>
                <a:uLnTx/>
                <a:uFillTx/>
                <a:latin typeface="Cambria"/>
                <a:ea typeface="+mn-ea"/>
                <a:cs typeface="Cambria"/>
              </a:rPr>
              <a:t> </a:t>
            </a:r>
            <a:r>
              <a:rPr kumimoji="0" sz="2000" b="0" i="0" u="none" strike="noStrike" kern="1200" cap="none" spc="-65" normalizeH="0" baseline="0" noProof="0" dirty="0">
                <a:ln>
                  <a:noFill/>
                </a:ln>
                <a:solidFill>
                  <a:prstClr val="black"/>
                </a:solidFill>
                <a:effectLst/>
                <a:uLnTx/>
                <a:uFillTx/>
                <a:latin typeface="Cambria"/>
                <a:ea typeface="+mn-ea"/>
                <a:cs typeface="Cambria"/>
              </a:rPr>
              <a:t>President.</a:t>
            </a:r>
            <a:endParaRPr kumimoji="0" sz="2000" b="0" i="0" u="none" strike="noStrike" kern="1200" cap="none" spc="0" normalizeH="0" baseline="0" noProof="0">
              <a:ln>
                <a:noFill/>
              </a:ln>
              <a:solidFill>
                <a:prstClr val="black"/>
              </a:solidFill>
              <a:effectLst/>
              <a:uLnTx/>
              <a:uFillTx/>
              <a:latin typeface="Cambria"/>
              <a:ea typeface="+mn-ea"/>
              <a:cs typeface="Cambria"/>
            </a:endParaRPr>
          </a:p>
        </p:txBody>
      </p:sp>
      <p:grpSp>
        <p:nvGrpSpPr>
          <p:cNvPr id="9" name="object 9"/>
          <p:cNvGrpSpPr/>
          <p:nvPr/>
        </p:nvGrpSpPr>
        <p:grpSpPr>
          <a:xfrm>
            <a:off x="5321744" y="502856"/>
            <a:ext cx="3611245" cy="864235"/>
            <a:chOff x="5321744" y="502856"/>
            <a:chExt cx="3611245" cy="864235"/>
          </a:xfrm>
        </p:grpSpPr>
        <p:sp>
          <p:nvSpPr>
            <p:cNvPr id="10" name="object 10"/>
            <p:cNvSpPr/>
            <p:nvPr/>
          </p:nvSpPr>
          <p:spPr>
            <a:xfrm>
              <a:off x="5334762" y="515874"/>
              <a:ext cx="3585210" cy="838200"/>
            </a:xfrm>
            <a:custGeom>
              <a:avLst/>
              <a:gdLst/>
              <a:ahLst/>
              <a:cxnLst/>
              <a:rect l="l" t="t" r="r" b="b"/>
              <a:pathLst>
                <a:path w="3585209" h="838200">
                  <a:moveTo>
                    <a:pt x="2527299" y="0"/>
                  </a:moveTo>
                  <a:lnTo>
                    <a:pt x="139700" y="0"/>
                  </a:lnTo>
                  <a:lnTo>
                    <a:pt x="95520" y="7116"/>
                  </a:lnTo>
                  <a:lnTo>
                    <a:pt x="57168" y="26936"/>
                  </a:lnTo>
                  <a:lnTo>
                    <a:pt x="26936" y="57168"/>
                  </a:lnTo>
                  <a:lnTo>
                    <a:pt x="7116" y="95520"/>
                  </a:lnTo>
                  <a:lnTo>
                    <a:pt x="0" y="139700"/>
                  </a:lnTo>
                  <a:lnTo>
                    <a:pt x="0" y="698500"/>
                  </a:lnTo>
                  <a:lnTo>
                    <a:pt x="7116" y="742679"/>
                  </a:lnTo>
                  <a:lnTo>
                    <a:pt x="26936" y="781031"/>
                  </a:lnTo>
                  <a:lnTo>
                    <a:pt x="57168" y="811263"/>
                  </a:lnTo>
                  <a:lnTo>
                    <a:pt x="95520" y="831083"/>
                  </a:lnTo>
                  <a:lnTo>
                    <a:pt x="139700" y="838200"/>
                  </a:lnTo>
                  <a:lnTo>
                    <a:pt x="2527299" y="838200"/>
                  </a:lnTo>
                  <a:lnTo>
                    <a:pt x="2571479" y="831083"/>
                  </a:lnTo>
                  <a:lnTo>
                    <a:pt x="2609831" y="811263"/>
                  </a:lnTo>
                  <a:lnTo>
                    <a:pt x="2640063" y="781031"/>
                  </a:lnTo>
                  <a:lnTo>
                    <a:pt x="2659883" y="742679"/>
                  </a:lnTo>
                  <a:lnTo>
                    <a:pt x="2666999" y="698500"/>
                  </a:lnTo>
                  <a:lnTo>
                    <a:pt x="3584829" y="645033"/>
                  </a:lnTo>
                  <a:lnTo>
                    <a:pt x="2666999" y="488950"/>
                  </a:lnTo>
                  <a:lnTo>
                    <a:pt x="2666999" y="139700"/>
                  </a:lnTo>
                  <a:lnTo>
                    <a:pt x="2659883" y="95520"/>
                  </a:lnTo>
                  <a:lnTo>
                    <a:pt x="2640063" y="57168"/>
                  </a:lnTo>
                  <a:lnTo>
                    <a:pt x="2609831" y="26936"/>
                  </a:lnTo>
                  <a:lnTo>
                    <a:pt x="2571479" y="7116"/>
                  </a:lnTo>
                  <a:lnTo>
                    <a:pt x="2527299" y="0"/>
                  </a:lnTo>
                  <a:close/>
                </a:path>
              </a:pathLst>
            </a:custGeom>
            <a:solidFill>
              <a:srgbClr val="BC46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5334762" y="515874"/>
              <a:ext cx="3585210" cy="838200"/>
            </a:xfrm>
            <a:custGeom>
              <a:avLst/>
              <a:gdLst/>
              <a:ahLst/>
              <a:cxnLst/>
              <a:rect l="l" t="t" r="r" b="b"/>
              <a:pathLst>
                <a:path w="3585209" h="838200">
                  <a:moveTo>
                    <a:pt x="0" y="139700"/>
                  </a:moveTo>
                  <a:lnTo>
                    <a:pt x="7116" y="95520"/>
                  </a:lnTo>
                  <a:lnTo>
                    <a:pt x="26936" y="57168"/>
                  </a:lnTo>
                  <a:lnTo>
                    <a:pt x="57168" y="26936"/>
                  </a:lnTo>
                  <a:lnTo>
                    <a:pt x="95520" y="7116"/>
                  </a:lnTo>
                  <a:lnTo>
                    <a:pt x="139700" y="0"/>
                  </a:lnTo>
                  <a:lnTo>
                    <a:pt x="1555749" y="0"/>
                  </a:lnTo>
                  <a:lnTo>
                    <a:pt x="2222499" y="0"/>
                  </a:lnTo>
                  <a:lnTo>
                    <a:pt x="2527299" y="0"/>
                  </a:lnTo>
                  <a:lnTo>
                    <a:pt x="2571479" y="7116"/>
                  </a:lnTo>
                  <a:lnTo>
                    <a:pt x="2609831" y="26936"/>
                  </a:lnTo>
                  <a:lnTo>
                    <a:pt x="2640063" y="57168"/>
                  </a:lnTo>
                  <a:lnTo>
                    <a:pt x="2659883" y="95520"/>
                  </a:lnTo>
                  <a:lnTo>
                    <a:pt x="2666999" y="139700"/>
                  </a:lnTo>
                  <a:lnTo>
                    <a:pt x="2666999" y="488950"/>
                  </a:lnTo>
                  <a:lnTo>
                    <a:pt x="3584829" y="645033"/>
                  </a:lnTo>
                  <a:lnTo>
                    <a:pt x="2666999" y="698500"/>
                  </a:lnTo>
                  <a:lnTo>
                    <a:pt x="2659883" y="742679"/>
                  </a:lnTo>
                  <a:lnTo>
                    <a:pt x="2640063" y="781031"/>
                  </a:lnTo>
                  <a:lnTo>
                    <a:pt x="2609831" y="811263"/>
                  </a:lnTo>
                  <a:lnTo>
                    <a:pt x="2571479" y="831083"/>
                  </a:lnTo>
                  <a:lnTo>
                    <a:pt x="2527299" y="838200"/>
                  </a:lnTo>
                  <a:lnTo>
                    <a:pt x="2222499" y="838200"/>
                  </a:lnTo>
                  <a:lnTo>
                    <a:pt x="1555749" y="838200"/>
                  </a:lnTo>
                  <a:lnTo>
                    <a:pt x="139700" y="838200"/>
                  </a:lnTo>
                  <a:lnTo>
                    <a:pt x="95520" y="831083"/>
                  </a:lnTo>
                  <a:lnTo>
                    <a:pt x="57168" y="811263"/>
                  </a:lnTo>
                  <a:lnTo>
                    <a:pt x="26936" y="781031"/>
                  </a:lnTo>
                  <a:lnTo>
                    <a:pt x="7116" y="742679"/>
                  </a:lnTo>
                  <a:lnTo>
                    <a:pt x="0" y="698500"/>
                  </a:lnTo>
                  <a:lnTo>
                    <a:pt x="0" y="488950"/>
                  </a:lnTo>
                  <a:lnTo>
                    <a:pt x="0" y="139700"/>
                  </a:lnTo>
                  <a:close/>
                </a:path>
              </a:pathLst>
            </a:custGeom>
            <a:ln w="25908">
              <a:solidFill>
                <a:srgbClr val="385D8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object 12"/>
          <p:cNvSpPr txBox="1"/>
          <p:nvPr/>
        </p:nvSpPr>
        <p:spPr>
          <a:xfrm>
            <a:off x="5631560" y="608152"/>
            <a:ext cx="2071370" cy="636905"/>
          </a:xfrm>
          <a:prstGeom prst="rect">
            <a:avLst/>
          </a:prstGeom>
        </p:spPr>
        <p:txBody>
          <a:bodyPr vert="horz" wrap="square" lIns="0" tIns="13335" rIns="0" bIns="0" rtlCol="0">
            <a:spAutoFit/>
          </a:bodyPr>
          <a:lstStyle/>
          <a:p>
            <a:pPr marL="60960" marR="0" lvl="0" indent="0" algn="l" defTabSz="914400" rtl="0" eaLnBrk="1" fontAlgn="auto" latinLnBrk="0" hangingPunct="1">
              <a:lnSpc>
                <a:spcPct val="100000"/>
              </a:lnSpc>
              <a:spcBef>
                <a:spcPts val="105"/>
              </a:spcBef>
              <a:spcAft>
                <a:spcPts val="0"/>
              </a:spcAft>
              <a:buClrTx/>
              <a:buSzTx/>
              <a:buFontTx/>
              <a:buNone/>
              <a:tabLst/>
              <a:defRPr/>
            </a:pPr>
            <a:r>
              <a:rPr kumimoji="0" sz="2000" b="0" i="0" u="none" strike="noStrike" kern="1200" cap="none" spc="-120" normalizeH="0" baseline="0" noProof="0" dirty="0">
                <a:ln>
                  <a:noFill/>
                </a:ln>
                <a:solidFill>
                  <a:srgbClr val="FFFFFF"/>
                </a:solidFill>
                <a:effectLst/>
                <a:uLnTx/>
                <a:uFillTx/>
                <a:latin typeface="Franklin Gothic Medium"/>
                <a:ea typeface="+mn-ea"/>
                <a:cs typeface="Franklin Gothic Medium"/>
              </a:rPr>
              <a:t>W</a:t>
            </a:r>
            <a:r>
              <a:rPr kumimoji="0" sz="2000" b="0" i="0" u="none" strike="noStrike" kern="1200" cap="none" spc="-35" normalizeH="0" baseline="0" noProof="0" dirty="0">
                <a:ln>
                  <a:noFill/>
                </a:ln>
                <a:solidFill>
                  <a:srgbClr val="FFFFFF"/>
                </a:solidFill>
                <a:effectLst/>
                <a:uLnTx/>
                <a:uFillTx/>
                <a:latin typeface="Franklin Gothic Medium"/>
                <a:ea typeface="+mn-ea"/>
                <a:cs typeface="Franklin Gothic Medium"/>
              </a:rPr>
              <a:t>h</a:t>
            </a:r>
            <a:r>
              <a:rPr kumimoji="0" sz="2000" b="0" i="0" u="none" strike="noStrike" kern="1200" cap="none" spc="-55" normalizeH="0" baseline="0" noProof="0" dirty="0">
                <a:ln>
                  <a:noFill/>
                </a:ln>
                <a:solidFill>
                  <a:srgbClr val="FFFFFF"/>
                </a:solidFill>
                <a:effectLst/>
                <a:uLnTx/>
                <a:uFillTx/>
                <a:latin typeface="Franklin Gothic Medium"/>
                <a:ea typeface="+mn-ea"/>
                <a:cs typeface="Franklin Gothic Medium"/>
              </a:rPr>
              <a:t>y</a:t>
            </a:r>
            <a:r>
              <a:rPr kumimoji="0" sz="2000" b="0" i="0" u="none" strike="noStrike" kern="1200" cap="none" spc="-50" normalizeH="0" baseline="0" noProof="0" dirty="0">
                <a:ln>
                  <a:noFill/>
                </a:ln>
                <a:solidFill>
                  <a:srgbClr val="FFFFFF"/>
                </a:solidFill>
                <a:effectLst/>
                <a:uLnTx/>
                <a:uFillTx/>
                <a:latin typeface="Franklin Gothic Medium"/>
                <a:ea typeface="+mn-ea"/>
                <a:cs typeface="Franklin Gothic Medium"/>
              </a:rPr>
              <a:t> </a:t>
            </a:r>
            <a:r>
              <a:rPr kumimoji="0" sz="2000" b="0" i="0" u="none" strike="noStrike" kern="1200" cap="none" spc="5" normalizeH="0" baseline="0" noProof="0" dirty="0">
                <a:ln>
                  <a:noFill/>
                </a:ln>
                <a:solidFill>
                  <a:srgbClr val="FFFFFF"/>
                </a:solidFill>
                <a:effectLst/>
                <a:uLnTx/>
                <a:uFillTx/>
                <a:latin typeface="Franklin Gothic Medium"/>
                <a:ea typeface="+mn-ea"/>
                <a:cs typeface="Franklin Gothic Medium"/>
              </a:rPr>
              <a:t>d</a:t>
            </a:r>
            <a:r>
              <a:rPr kumimoji="0" sz="2000" b="0" i="0" u="none" strike="noStrike" kern="1200" cap="none" spc="-10" normalizeH="0" baseline="0" noProof="0" dirty="0">
                <a:ln>
                  <a:noFill/>
                </a:ln>
                <a:solidFill>
                  <a:srgbClr val="FFFFFF"/>
                </a:solidFill>
                <a:effectLst/>
                <a:uLnTx/>
                <a:uFillTx/>
                <a:latin typeface="Franklin Gothic Medium"/>
                <a:ea typeface="+mn-ea"/>
                <a:cs typeface="Franklin Gothic Medium"/>
              </a:rPr>
              <a:t>o</a:t>
            </a:r>
            <a:r>
              <a:rPr kumimoji="0" sz="2000" b="0" i="0" u="none" strike="noStrike" kern="1200" cap="none" spc="5" normalizeH="0" baseline="0" noProof="0" dirty="0">
                <a:ln>
                  <a:noFill/>
                </a:ln>
                <a:solidFill>
                  <a:srgbClr val="FFFFFF"/>
                </a:solidFill>
                <a:effectLst/>
                <a:uLnTx/>
                <a:uFillTx/>
                <a:latin typeface="Franklin Gothic Medium"/>
                <a:ea typeface="+mn-ea"/>
                <a:cs typeface="Franklin Gothic Medium"/>
              </a:rPr>
              <a:t>es</a:t>
            </a:r>
            <a:r>
              <a:rPr kumimoji="0" sz="2000" b="0" i="0" u="none" strike="noStrike" kern="1200" cap="none" spc="-40" normalizeH="0" baseline="0" noProof="0" dirty="0">
                <a:ln>
                  <a:noFill/>
                </a:ln>
                <a:solidFill>
                  <a:srgbClr val="FFFFFF"/>
                </a:solidFill>
                <a:effectLst/>
                <a:uLnTx/>
                <a:uFillTx/>
                <a:latin typeface="Franklin Gothic Medium"/>
                <a:ea typeface="+mn-ea"/>
                <a:cs typeface="Franklin Gothic Medium"/>
              </a:rPr>
              <a:t> </a:t>
            </a:r>
            <a:r>
              <a:rPr kumimoji="0" sz="2000" b="0" i="0" u="none" strike="noStrike" kern="1200" cap="none" spc="10" normalizeH="0" baseline="0" noProof="0" dirty="0">
                <a:ln>
                  <a:noFill/>
                </a:ln>
                <a:solidFill>
                  <a:srgbClr val="FFFFFF"/>
                </a:solidFill>
                <a:effectLst/>
                <a:uLnTx/>
                <a:uFillTx/>
                <a:latin typeface="Franklin Gothic Medium"/>
                <a:ea typeface="+mn-ea"/>
                <a:cs typeface="Franklin Gothic Medium"/>
              </a:rPr>
              <a:t>C</a:t>
            </a:r>
            <a:r>
              <a:rPr kumimoji="0" sz="2000" b="0" i="0" u="none" strike="noStrike" kern="1200" cap="none" spc="-135" normalizeH="0" baseline="0" noProof="0" dirty="0">
                <a:ln>
                  <a:noFill/>
                </a:ln>
                <a:solidFill>
                  <a:srgbClr val="FFFFFF"/>
                </a:solidFill>
                <a:effectLst/>
                <a:uLnTx/>
                <a:uFillTx/>
                <a:latin typeface="Franklin Gothic Medium"/>
                <a:ea typeface="+mn-ea"/>
                <a:cs typeface="Franklin Gothic Medium"/>
              </a:rPr>
              <a:t>A</a:t>
            </a:r>
            <a:r>
              <a:rPr kumimoji="0" sz="2000" b="0" i="0" u="none" strike="noStrike" kern="1200" cap="none" spc="-15" normalizeH="0" baseline="0" noProof="0" dirty="0">
                <a:ln>
                  <a:noFill/>
                </a:ln>
                <a:solidFill>
                  <a:srgbClr val="FFFFFF"/>
                </a:solidFill>
                <a:effectLst/>
                <a:uLnTx/>
                <a:uFillTx/>
                <a:latin typeface="Franklin Gothic Medium"/>
                <a:ea typeface="+mn-ea"/>
                <a:cs typeface="Franklin Gothic Medium"/>
              </a:rPr>
              <a:t> </a:t>
            </a:r>
            <a:r>
              <a:rPr kumimoji="0" sz="2000" b="0" i="0" u="none" strike="noStrike" kern="1200" cap="none" spc="0" normalizeH="0" baseline="0" noProof="0" dirty="0">
                <a:ln>
                  <a:noFill/>
                </a:ln>
                <a:solidFill>
                  <a:srgbClr val="FFFFFF"/>
                </a:solidFill>
                <a:effectLst/>
                <a:uLnTx/>
                <a:uFillTx/>
                <a:latin typeface="Franklin Gothic Medium"/>
                <a:ea typeface="+mn-ea"/>
                <a:cs typeface="Franklin Gothic Medium"/>
              </a:rPr>
              <a:t>h</a:t>
            </a:r>
            <a:r>
              <a:rPr kumimoji="0" sz="2000" b="0" i="0" u="none" strike="noStrike" kern="1200" cap="none" spc="-70" normalizeH="0" baseline="0" noProof="0" dirty="0">
                <a:ln>
                  <a:noFill/>
                </a:ln>
                <a:solidFill>
                  <a:srgbClr val="FFFFFF"/>
                </a:solidFill>
                <a:effectLst/>
                <a:uLnTx/>
                <a:uFillTx/>
                <a:latin typeface="Franklin Gothic Medium"/>
                <a:ea typeface="+mn-ea"/>
                <a:cs typeface="Franklin Gothic Medium"/>
              </a:rPr>
              <a:t>a</a:t>
            </a:r>
            <a:r>
              <a:rPr kumimoji="0" sz="2000" b="0" i="0" u="none" strike="noStrike" kern="1200" cap="none" spc="-20" normalizeH="0" baseline="0" noProof="0" dirty="0">
                <a:ln>
                  <a:noFill/>
                </a:ln>
                <a:solidFill>
                  <a:srgbClr val="FFFFFF"/>
                </a:solidFill>
                <a:effectLst/>
                <a:uLnTx/>
                <a:uFillTx/>
                <a:latin typeface="Franklin Gothic Medium"/>
                <a:ea typeface="+mn-ea"/>
                <a:cs typeface="Franklin Gothic Medium"/>
              </a:rPr>
              <a:t>v</a:t>
            </a:r>
            <a:r>
              <a:rPr kumimoji="0" sz="2000" b="0" i="0" u="none" strike="noStrike" kern="1200" cap="none" spc="-5" normalizeH="0" baseline="0" noProof="0" dirty="0">
                <a:ln>
                  <a:noFill/>
                </a:ln>
                <a:solidFill>
                  <a:srgbClr val="FFFFFF"/>
                </a:solidFill>
                <a:effectLst/>
                <a:uLnTx/>
                <a:uFillTx/>
                <a:latin typeface="Franklin Gothic Medium"/>
                <a:ea typeface="+mn-ea"/>
                <a:cs typeface="Franklin Gothic Medium"/>
              </a:rPr>
              <a:t>e</a:t>
            </a:r>
            <a:endParaRPr kumimoji="0" sz="2000" b="0" i="0" u="none" strike="noStrike" kern="1200" cap="none" spc="0" normalizeH="0" baseline="0" noProof="0">
              <a:ln>
                <a:noFill/>
              </a:ln>
              <a:solidFill>
                <a:prstClr val="black"/>
              </a:solidFill>
              <a:effectLst/>
              <a:uLnTx/>
              <a:uFillTx/>
              <a:latin typeface="Franklin Gothic Medium"/>
              <a:ea typeface="+mn-ea"/>
              <a:cs typeface="Franklin Gothic Medium"/>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Franklin Gothic Medium"/>
                <a:ea typeface="+mn-ea"/>
                <a:cs typeface="Franklin Gothic Medium"/>
              </a:rPr>
              <a:t>55</a:t>
            </a:r>
            <a:r>
              <a:rPr kumimoji="0" sz="2000" b="0" i="0" u="none" strike="noStrike" kern="1200" cap="none" spc="-45" normalizeH="0" baseline="0" noProof="0" dirty="0">
                <a:ln>
                  <a:noFill/>
                </a:ln>
                <a:solidFill>
                  <a:srgbClr val="FFFFFF"/>
                </a:solidFill>
                <a:effectLst/>
                <a:uLnTx/>
                <a:uFillTx/>
                <a:latin typeface="Franklin Gothic Medium"/>
                <a:ea typeface="+mn-ea"/>
                <a:cs typeface="Franklin Gothic Medium"/>
              </a:rPr>
              <a:t> </a:t>
            </a:r>
            <a:r>
              <a:rPr kumimoji="0" sz="2000" b="0" i="0" u="none" strike="noStrike" kern="1200" cap="none" spc="-20" normalizeH="0" baseline="0" noProof="0" dirty="0">
                <a:ln>
                  <a:noFill/>
                </a:ln>
                <a:solidFill>
                  <a:srgbClr val="FFFFFF"/>
                </a:solidFill>
                <a:effectLst/>
                <a:uLnTx/>
                <a:uFillTx/>
                <a:latin typeface="Franklin Gothic Medium"/>
                <a:ea typeface="+mn-ea"/>
                <a:cs typeface="Franklin Gothic Medium"/>
              </a:rPr>
              <a:t>electoral</a:t>
            </a:r>
            <a:r>
              <a:rPr kumimoji="0" sz="2000" b="0" i="0" u="none" strike="noStrike" kern="1200" cap="none" spc="-60" normalizeH="0" baseline="0" noProof="0" dirty="0">
                <a:ln>
                  <a:noFill/>
                </a:ln>
                <a:solidFill>
                  <a:srgbClr val="FFFFFF"/>
                </a:solidFill>
                <a:effectLst/>
                <a:uLnTx/>
                <a:uFillTx/>
                <a:latin typeface="Franklin Gothic Medium"/>
                <a:ea typeface="+mn-ea"/>
                <a:cs typeface="Franklin Gothic Medium"/>
              </a:rPr>
              <a:t> </a:t>
            </a:r>
            <a:r>
              <a:rPr kumimoji="0" sz="2000" b="0" i="0" u="none" strike="noStrike" kern="1200" cap="none" spc="-15" normalizeH="0" baseline="0" noProof="0" dirty="0">
                <a:ln>
                  <a:noFill/>
                </a:ln>
                <a:solidFill>
                  <a:srgbClr val="FFFFFF"/>
                </a:solidFill>
                <a:effectLst/>
                <a:uLnTx/>
                <a:uFillTx/>
                <a:latin typeface="Franklin Gothic Medium"/>
                <a:ea typeface="+mn-ea"/>
                <a:cs typeface="Franklin Gothic Medium"/>
              </a:rPr>
              <a:t>votes?</a:t>
            </a:r>
            <a:endParaRPr kumimoji="0" sz="2000" b="0" i="0" u="none" strike="noStrike" kern="1200" cap="none" spc="0" normalizeH="0" baseline="0" noProof="0">
              <a:ln>
                <a:noFill/>
              </a:ln>
              <a:solidFill>
                <a:prstClr val="black"/>
              </a:solidFill>
              <a:effectLst/>
              <a:uLnTx/>
              <a:uFillTx/>
              <a:latin typeface="Franklin Gothic Medium"/>
              <a:ea typeface="+mn-ea"/>
              <a:cs typeface="Franklin Gothic Medium"/>
            </a:endParaRPr>
          </a:p>
        </p:txBody>
      </p:sp>
      <p:grpSp>
        <p:nvGrpSpPr>
          <p:cNvPr id="13" name="object 13"/>
          <p:cNvGrpSpPr/>
          <p:nvPr/>
        </p:nvGrpSpPr>
        <p:grpSpPr>
          <a:xfrm>
            <a:off x="-1502" y="1950656"/>
            <a:ext cx="3444875" cy="864235"/>
            <a:chOff x="-1502" y="1950656"/>
            <a:chExt cx="3444875" cy="864235"/>
          </a:xfrm>
        </p:grpSpPr>
        <p:sp>
          <p:nvSpPr>
            <p:cNvPr id="14" name="object 14"/>
            <p:cNvSpPr/>
            <p:nvPr/>
          </p:nvSpPr>
          <p:spPr>
            <a:xfrm>
              <a:off x="11514" y="1963674"/>
              <a:ext cx="3418840" cy="838200"/>
            </a:xfrm>
            <a:custGeom>
              <a:avLst/>
              <a:gdLst/>
              <a:ahLst/>
              <a:cxnLst/>
              <a:rect l="l" t="t" r="r" b="b"/>
              <a:pathLst>
                <a:path w="3418840" h="838200">
                  <a:moveTo>
                    <a:pt x="3418247" y="698500"/>
                  </a:moveTo>
                  <a:lnTo>
                    <a:pt x="903647" y="698500"/>
                  </a:lnTo>
                  <a:lnTo>
                    <a:pt x="910769" y="742679"/>
                  </a:lnTo>
                  <a:lnTo>
                    <a:pt x="930601" y="781031"/>
                  </a:lnTo>
                  <a:lnTo>
                    <a:pt x="960842" y="811263"/>
                  </a:lnTo>
                  <a:lnTo>
                    <a:pt x="999191" y="831083"/>
                  </a:lnTo>
                  <a:lnTo>
                    <a:pt x="1043347" y="838200"/>
                  </a:lnTo>
                  <a:lnTo>
                    <a:pt x="3278547" y="838200"/>
                  </a:lnTo>
                  <a:lnTo>
                    <a:pt x="3322726" y="831083"/>
                  </a:lnTo>
                  <a:lnTo>
                    <a:pt x="3361078" y="811263"/>
                  </a:lnTo>
                  <a:lnTo>
                    <a:pt x="3391310" y="781031"/>
                  </a:lnTo>
                  <a:lnTo>
                    <a:pt x="3411131" y="742679"/>
                  </a:lnTo>
                  <a:lnTo>
                    <a:pt x="3418247" y="698500"/>
                  </a:lnTo>
                  <a:close/>
                </a:path>
                <a:path w="3418840" h="838200">
                  <a:moveTo>
                    <a:pt x="3278547" y="0"/>
                  </a:moveTo>
                  <a:lnTo>
                    <a:pt x="1043347" y="0"/>
                  </a:lnTo>
                  <a:lnTo>
                    <a:pt x="999191" y="7116"/>
                  </a:lnTo>
                  <a:lnTo>
                    <a:pt x="960842" y="26936"/>
                  </a:lnTo>
                  <a:lnTo>
                    <a:pt x="930601" y="57168"/>
                  </a:lnTo>
                  <a:lnTo>
                    <a:pt x="910769" y="95520"/>
                  </a:lnTo>
                  <a:lnTo>
                    <a:pt x="903647" y="139700"/>
                  </a:lnTo>
                  <a:lnTo>
                    <a:pt x="903647" y="488950"/>
                  </a:lnTo>
                  <a:lnTo>
                    <a:pt x="0" y="738505"/>
                  </a:lnTo>
                  <a:lnTo>
                    <a:pt x="903647" y="698500"/>
                  </a:lnTo>
                  <a:lnTo>
                    <a:pt x="3418247" y="698500"/>
                  </a:lnTo>
                  <a:lnTo>
                    <a:pt x="3418247" y="139700"/>
                  </a:lnTo>
                  <a:lnTo>
                    <a:pt x="3411131" y="95520"/>
                  </a:lnTo>
                  <a:lnTo>
                    <a:pt x="3391310" y="57168"/>
                  </a:lnTo>
                  <a:lnTo>
                    <a:pt x="3361078" y="26936"/>
                  </a:lnTo>
                  <a:lnTo>
                    <a:pt x="3322726" y="7116"/>
                  </a:lnTo>
                  <a:lnTo>
                    <a:pt x="3278547" y="0"/>
                  </a:lnTo>
                  <a:close/>
                </a:path>
              </a:pathLst>
            </a:custGeom>
            <a:solidFill>
              <a:srgbClr val="BC46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11514" y="1963674"/>
              <a:ext cx="3418840" cy="838200"/>
            </a:xfrm>
            <a:custGeom>
              <a:avLst/>
              <a:gdLst/>
              <a:ahLst/>
              <a:cxnLst/>
              <a:rect l="l" t="t" r="r" b="b"/>
              <a:pathLst>
                <a:path w="3418840" h="838200">
                  <a:moveTo>
                    <a:pt x="903647" y="139700"/>
                  </a:moveTo>
                  <a:lnTo>
                    <a:pt x="910769" y="95520"/>
                  </a:lnTo>
                  <a:lnTo>
                    <a:pt x="930601" y="57168"/>
                  </a:lnTo>
                  <a:lnTo>
                    <a:pt x="960842" y="26936"/>
                  </a:lnTo>
                  <a:lnTo>
                    <a:pt x="999191" y="7116"/>
                  </a:lnTo>
                  <a:lnTo>
                    <a:pt x="1043347" y="0"/>
                  </a:lnTo>
                  <a:lnTo>
                    <a:pt x="1322747" y="0"/>
                  </a:lnTo>
                  <a:lnTo>
                    <a:pt x="1951397" y="0"/>
                  </a:lnTo>
                  <a:lnTo>
                    <a:pt x="3278547" y="0"/>
                  </a:lnTo>
                  <a:lnTo>
                    <a:pt x="3322726" y="7116"/>
                  </a:lnTo>
                  <a:lnTo>
                    <a:pt x="3361078" y="26936"/>
                  </a:lnTo>
                  <a:lnTo>
                    <a:pt x="3391310" y="57168"/>
                  </a:lnTo>
                  <a:lnTo>
                    <a:pt x="3411131" y="95520"/>
                  </a:lnTo>
                  <a:lnTo>
                    <a:pt x="3418247" y="139700"/>
                  </a:lnTo>
                  <a:lnTo>
                    <a:pt x="3418247" y="488950"/>
                  </a:lnTo>
                  <a:lnTo>
                    <a:pt x="3418247" y="698500"/>
                  </a:lnTo>
                  <a:lnTo>
                    <a:pt x="3411131" y="742679"/>
                  </a:lnTo>
                  <a:lnTo>
                    <a:pt x="3391310" y="781031"/>
                  </a:lnTo>
                  <a:lnTo>
                    <a:pt x="3361078" y="811263"/>
                  </a:lnTo>
                  <a:lnTo>
                    <a:pt x="3322726" y="831083"/>
                  </a:lnTo>
                  <a:lnTo>
                    <a:pt x="3278547" y="838200"/>
                  </a:lnTo>
                  <a:lnTo>
                    <a:pt x="1951397" y="838200"/>
                  </a:lnTo>
                  <a:lnTo>
                    <a:pt x="1322747" y="838200"/>
                  </a:lnTo>
                  <a:lnTo>
                    <a:pt x="1043347" y="838200"/>
                  </a:lnTo>
                  <a:lnTo>
                    <a:pt x="999191" y="831083"/>
                  </a:lnTo>
                  <a:lnTo>
                    <a:pt x="960842" y="811263"/>
                  </a:lnTo>
                  <a:lnTo>
                    <a:pt x="930601" y="781031"/>
                  </a:lnTo>
                  <a:lnTo>
                    <a:pt x="910769" y="742679"/>
                  </a:lnTo>
                  <a:lnTo>
                    <a:pt x="903647" y="698500"/>
                  </a:lnTo>
                  <a:lnTo>
                    <a:pt x="0" y="738505"/>
                  </a:lnTo>
                  <a:lnTo>
                    <a:pt x="903647" y="488950"/>
                  </a:lnTo>
                  <a:lnTo>
                    <a:pt x="903647" y="139700"/>
                  </a:lnTo>
                  <a:close/>
                </a:path>
              </a:pathLst>
            </a:custGeom>
            <a:ln w="25908">
              <a:solidFill>
                <a:srgbClr val="385D8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object 16"/>
          <p:cNvSpPr txBox="1"/>
          <p:nvPr/>
        </p:nvSpPr>
        <p:spPr>
          <a:xfrm>
            <a:off x="1072692" y="2049272"/>
            <a:ext cx="2195830" cy="6350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4000" b="0" i="0" u="none" strike="noStrike" kern="1200" cap="none" spc="-150" normalizeH="0" baseline="0" noProof="0" dirty="0">
                <a:ln>
                  <a:noFill/>
                </a:ln>
                <a:solidFill>
                  <a:srgbClr val="FFFFFF"/>
                </a:solidFill>
                <a:effectLst/>
                <a:uLnTx/>
                <a:uFillTx/>
                <a:latin typeface="Franklin Gothic Medium"/>
                <a:ea typeface="+mn-ea"/>
                <a:cs typeface="Franklin Gothic Medium"/>
              </a:rPr>
              <a:t>Why</a:t>
            </a:r>
            <a:r>
              <a:rPr kumimoji="0" sz="4000" b="0" i="0" u="none" strike="noStrike" kern="1200" cap="none" spc="-85" normalizeH="0" baseline="0" noProof="0" dirty="0">
                <a:ln>
                  <a:noFill/>
                </a:ln>
                <a:solidFill>
                  <a:srgbClr val="FFFFFF"/>
                </a:solidFill>
                <a:effectLst/>
                <a:uLnTx/>
                <a:uFillTx/>
                <a:latin typeface="Franklin Gothic Medium"/>
                <a:ea typeface="+mn-ea"/>
                <a:cs typeface="Franklin Gothic Medium"/>
              </a:rPr>
              <a:t> </a:t>
            </a:r>
            <a:r>
              <a:rPr kumimoji="0" sz="4000" b="0" i="0" u="none" strike="noStrike" kern="1200" cap="none" spc="0" normalizeH="0" baseline="0" noProof="0" dirty="0">
                <a:ln>
                  <a:noFill/>
                </a:ln>
                <a:solidFill>
                  <a:srgbClr val="FFFFFF"/>
                </a:solidFill>
                <a:effectLst/>
                <a:uLnTx/>
                <a:uFillTx/>
                <a:latin typeface="Franklin Gothic Medium"/>
                <a:ea typeface="+mn-ea"/>
                <a:cs typeface="Franklin Gothic Medium"/>
              </a:rPr>
              <a:t>538?</a:t>
            </a:r>
            <a:endParaRPr kumimoji="0" sz="4000" b="0" i="0" u="none" strike="noStrike" kern="1200" cap="none" spc="0" normalizeH="0" baseline="0" noProof="0">
              <a:ln>
                <a:noFill/>
              </a:ln>
              <a:solidFill>
                <a:prstClr val="black"/>
              </a:solidFill>
              <a:effectLst/>
              <a:uLnTx/>
              <a:uFillTx/>
              <a:latin typeface="Franklin Gothic Medium"/>
              <a:ea typeface="+mn-ea"/>
              <a:cs typeface="Franklin Gothic Medium"/>
            </a:endParaRPr>
          </a:p>
        </p:txBody>
      </p:sp>
      <p:sp>
        <p:nvSpPr>
          <p:cNvPr id="17" name="object 17"/>
          <p:cNvSpPr/>
          <p:nvPr/>
        </p:nvSpPr>
        <p:spPr>
          <a:xfrm>
            <a:off x="0" y="2877311"/>
            <a:ext cx="4648200" cy="876300"/>
          </a:xfrm>
          <a:custGeom>
            <a:avLst/>
            <a:gdLst/>
            <a:ahLst/>
            <a:cxnLst/>
            <a:rect l="l" t="t" r="r" b="b"/>
            <a:pathLst>
              <a:path w="4648200" h="876300">
                <a:moveTo>
                  <a:pt x="4648200" y="0"/>
                </a:moveTo>
                <a:lnTo>
                  <a:pt x="0" y="0"/>
                </a:lnTo>
                <a:lnTo>
                  <a:pt x="0" y="876300"/>
                </a:lnTo>
                <a:lnTo>
                  <a:pt x="4648200" y="876300"/>
                </a:lnTo>
                <a:lnTo>
                  <a:pt x="4648200" y="0"/>
                </a:lnTo>
                <a:close/>
              </a:path>
            </a:pathLst>
          </a:custGeom>
          <a:solidFill>
            <a:srgbClr val="8EB4E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txBox="1"/>
          <p:nvPr/>
        </p:nvSpPr>
        <p:spPr>
          <a:xfrm>
            <a:off x="61569" y="2897835"/>
            <a:ext cx="4518025" cy="803910"/>
          </a:xfrm>
          <a:prstGeom prst="rect">
            <a:avLst/>
          </a:prstGeom>
        </p:spPr>
        <p:txBody>
          <a:bodyPr vert="horz" wrap="square" lIns="0" tIns="13335" rIns="0" bIns="0" rtlCol="0">
            <a:spAutoFit/>
          </a:bodyPr>
          <a:lstStyle/>
          <a:p>
            <a:pPr marL="38100" marR="30480" lvl="0" indent="43815" algn="just" defTabSz="914400" rtl="0" eaLnBrk="1" fontAlgn="auto" latinLnBrk="0" hangingPunct="1">
              <a:lnSpc>
                <a:spcPct val="100000"/>
              </a:lnSpc>
              <a:spcBef>
                <a:spcPts val="105"/>
              </a:spcBef>
              <a:spcAft>
                <a:spcPts val="0"/>
              </a:spcAft>
              <a:buClrTx/>
              <a:buSzTx/>
              <a:buFontTx/>
              <a:buNone/>
              <a:tabLst/>
              <a:defRPr/>
            </a:pPr>
            <a:r>
              <a:rPr kumimoji="0" sz="1700" b="0" i="0" u="none" strike="noStrike" kern="1200" cap="none" spc="-45" normalizeH="0" baseline="0" noProof="0" dirty="0">
                <a:ln>
                  <a:noFill/>
                </a:ln>
                <a:solidFill>
                  <a:prstClr val="black"/>
                </a:solidFill>
                <a:effectLst/>
                <a:uLnTx/>
                <a:uFillTx/>
                <a:latin typeface="Cambria"/>
                <a:ea typeface="+mn-ea"/>
                <a:cs typeface="Cambria"/>
              </a:rPr>
              <a:t>This </a:t>
            </a:r>
            <a:r>
              <a:rPr kumimoji="0" sz="1700" b="0" i="0" u="none" strike="noStrike" kern="1200" cap="none" spc="-60" normalizeH="0" baseline="0" noProof="0" dirty="0">
                <a:ln>
                  <a:noFill/>
                </a:ln>
                <a:solidFill>
                  <a:prstClr val="black"/>
                </a:solidFill>
                <a:effectLst/>
                <a:uLnTx/>
                <a:uFillTx/>
                <a:latin typeface="Cambria"/>
                <a:ea typeface="+mn-ea"/>
                <a:cs typeface="Cambria"/>
              </a:rPr>
              <a:t>is </a:t>
            </a:r>
            <a:r>
              <a:rPr kumimoji="0" sz="1700" b="0" i="0" u="none" strike="noStrike" kern="1200" cap="none" spc="-55" normalizeH="0" baseline="0" noProof="0" dirty="0">
                <a:ln>
                  <a:noFill/>
                </a:ln>
                <a:solidFill>
                  <a:prstClr val="black"/>
                </a:solidFill>
                <a:effectLst/>
                <a:uLnTx/>
                <a:uFillTx/>
                <a:latin typeface="Cambria"/>
                <a:ea typeface="+mn-ea"/>
                <a:cs typeface="Cambria"/>
              </a:rPr>
              <a:t>the </a:t>
            </a:r>
            <a:r>
              <a:rPr kumimoji="0" sz="1700" b="0" i="0" u="none" strike="noStrike" kern="1200" cap="none" spc="-50" normalizeH="0" baseline="0" noProof="0" dirty="0">
                <a:ln>
                  <a:noFill/>
                </a:ln>
                <a:solidFill>
                  <a:prstClr val="black"/>
                </a:solidFill>
                <a:effectLst/>
                <a:uLnTx/>
                <a:uFillTx/>
                <a:latin typeface="Cambria"/>
                <a:ea typeface="+mn-ea"/>
                <a:cs typeface="Cambria"/>
              </a:rPr>
              <a:t>total </a:t>
            </a:r>
            <a:r>
              <a:rPr kumimoji="0" sz="1700" b="0" i="0" u="none" strike="noStrike" kern="1200" cap="none" spc="-20" normalizeH="0" baseline="0" noProof="0" dirty="0">
                <a:ln>
                  <a:noFill/>
                </a:ln>
                <a:solidFill>
                  <a:prstClr val="black"/>
                </a:solidFill>
                <a:effectLst/>
                <a:uLnTx/>
                <a:uFillTx/>
                <a:latin typeface="Cambria"/>
                <a:ea typeface="+mn-ea"/>
                <a:cs typeface="Cambria"/>
              </a:rPr>
              <a:t>of</a:t>
            </a:r>
            <a:r>
              <a:rPr kumimoji="0" sz="1700" b="0" i="0" u="none" strike="noStrike" kern="1200" cap="none" spc="330" normalizeH="0" baseline="0" noProof="0" dirty="0">
                <a:ln>
                  <a:noFill/>
                </a:ln>
                <a:solidFill>
                  <a:prstClr val="black"/>
                </a:solidFill>
                <a:effectLst/>
                <a:uLnTx/>
                <a:uFillTx/>
                <a:latin typeface="Cambria"/>
                <a:ea typeface="+mn-ea"/>
                <a:cs typeface="Cambria"/>
              </a:rPr>
              <a:t> </a:t>
            </a:r>
            <a:r>
              <a:rPr kumimoji="0" sz="1700" b="0" i="0" u="none" strike="noStrike" kern="1200" cap="none" spc="-55" normalizeH="0" baseline="0" noProof="0" dirty="0">
                <a:ln>
                  <a:noFill/>
                </a:ln>
                <a:solidFill>
                  <a:prstClr val="black"/>
                </a:solidFill>
                <a:effectLst/>
                <a:uLnTx/>
                <a:uFillTx/>
                <a:latin typeface="Cambria"/>
                <a:ea typeface="+mn-ea"/>
                <a:cs typeface="Cambria"/>
              </a:rPr>
              <a:t>the </a:t>
            </a:r>
            <a:r>
              <a:rPr kumimoji="0" sz="1700" b="0" i="0" u="none" strike="noStrike" kern="1200" cap="none" spc="-65" normalizeH="0" baseline="0" noProof="0" dirty="0">
                <a:ln>
                  <a:noFill/>
                </a:ln>
                <a:solidFill>
                  <a:prstClr val="black"/>
                </a:solidFill>
                <a:effectLst/>
                <a:uLnTx/>
                <a:uFillTx/>
                <a:latin typeface="Cambria"/>
                <a:ea typeface="+mn-ea"/>
                <a:cs typeface="Cambria"/>
              </a:rPr>
              <a:t>members </a:t>
            </a:r>
            <a:r>
              <a:rPr kumimoji="0" sz="1700" b="0" i="0" u="none" strike="noStrike" kern="1200" cap="none" spc="-20" normalizeH="0" baseline="0" noProof="0" dirty="0">
                <a:ln>
                  <a:noFill/>
                </a:ln>
                <a:solidFill>
                  <a:prstClr val="black"/>
                </a:solidFill>
                <a:effectLst/>
                <a:uLnTx/>
                <a:uFillTx/>
                <a:latin typeface="Cambria"/>
                <a:ea typeface="+mn-ea"/>
                <a:cs typeface="Cambria"/>
              </a:rPr>
              <a:t>of </a:t>
            </a:r>
            <a:r>
              <a:rPr kumimoji="0" sz="1700" b="0" i="0" u="none" strike="noStrike" kern="1200" cap="none" spc="-55" normalizeH="0" baseline="0" noProof="0" dirty="0">
                <a:ln>
                  <a:noFill/>
                </a:ln>
                <a:solidFill>
                  <a:prstClr val="black"/>
                </a:solidFill>
                <a:effectLst/>
                <a:uLnTx/>
                <a:uFillTx/>
                <a:latin typeface="Cambria"/>
                <a:ea typeface="+mn-ea"/>
                <a:cs typeface="Cambria"/>
              </a:rPr>
              <a:t>the </a:t>
            </a:r>
            <a:r>
              <a:rPr kumimoji="0" sz="1700" b="0" i="0" u="none" strike="noStrike" kern="1200" cap="none" spc="-15" normalizeH="0" baseline="0" noProof="0" dirty="0">
                <a:ln>
                  <a:noFill/>
                </a:ln>
                <a:solidFill>
                  <a:prstClr val="black"/>
                </a:solidFill>
                <a:effectLst/>
                <a:uLnTx/>
                <a:uFillTx/>
                <a:latin typeface="Cambria"/>
                <a:ea typeface="+mn-ea"/>
                <a:cs typeface="Cambria"/>
              </a:rPr>
              <a:t>U.S. </a:t>
            </a:r>
            <a:r>
              <a:rPr kumimoji="0" sz="1700" b="0" i="0" u="none" strike="noStrike" kern="1200" cap="none" spc="-50" normalizeH="0" baseline="0" noProof="0" dirty="0">
                <a:ln>
                  <a:noFill/>
                </a:ln>
                <a:solidFill>
                  <a:prstClr val="black"/>
                </a:solidFill>
                <a:effectLst/>
                <a:uLnTx/>
                <a:uFillTx/>
                <a:latin typeface="Cambria"/>
                <a:ea typeface="+mn-ea"/>
                <a:cs typeface="Cambria"/>
              </a:rPr>
              <a:t>House </a:t>
            </a:r>
            <a:r>
              <a:rPr kumimoji="0" sz="1700" b="0" i="0" u="none" strike="noStrike" kern="1200" cap="none" spc="-45" normalizeH="0" baseline="0" noProof="0" dirty="0">
                <a:ln>
                  <a:noFill/>
                </a:ln>
                <a:solidFill>
                  <a:prstClr val="black"/>
                </a:solidFill>
                <a:effectLst/>
                <a:uLnTx/>
                <a:uFillTx/>
                <a:latin typeface="Cambria"/>
                <a:ea typeface="+mn-ea"/>
                <a:cs typeface="Cambria"/>
              </a:rPr>
              <a:t> </a:t>
            </a:r>
            <a:r>
              <a:rPr kumimoji="0" sz="1700" b="0" i="0" u="none" strike="noStrike" kern="1200" cap="none" spc="-20" normalizeH="0" baseline="0" noProof="0" dirty="0">
                <a:ln>
                  <a:noFill/>
                </a:ln>
                <a:solidFill>
                  <a:prstClr val="black"/>
                </a:solidFill>
                <a:effectLst/>
                <a:uLnTx/>
                <a:uFillTx/>
                <a:latin typeface="Cambria"/>
                <a:ea typeface="+mn-ea"/>
                <a:cs typeface="Cambria"/>
              </a:rPr>
              <a:t>of </a:t>
            </a:r>
            <a:r>
              <a:rPr kumimoji="0" sz="1700" b="0" i="0" u="none" strike="noStrike" kern="1200" cap="none" spc="-65" normalizeH="0" baseline="0" noProof="0" dirty="0">
                <a:ln>
                  <a:noFill/>
                </a:ln>
                <a:solidFill>
                  <a:prstClr val="black"/>
                </a:solidFill>
                <a:effectLst/>
                <a:uLnTx/>
                <a:uFillTx/>
                <a:latin typeface="Cambria"/>
                <a:ea typeface="+mn-ea"/>
                <a:cs typeface="Cambria"/>
              </a:rPr>
              <a:t>Representatives, </a:t>
            </a:r>
            <a:r>
              <a:rPr kumimoji="0" sz="1700" b="0" i="0" u="none" strike="noStrike" kern="1200" cap="none" spc="-55" normalizeH="0" baseline="0" noProof="0" dirty="0">
                <a:ln>
                  <a:noFill/>
                </a:ln>
                <a:solidFill>
                  <a:prstClr val="black"/>
                </a:solidFill>
                <a:effectLst/>
                <a:uLnTx/>
                <a:uFillTx/>
                <a:latin typeface="Cambria"/>
                <a:ea typeface="+mn-ea"/>
                <a:cs typeface="Cambria"/>
              </a:rPr>
              <a:t>the </a:t>
            </a:r>
            <a:r>
              <a:rPr kumimoji="0" sz="1700" b="0" i="0" u="none" strike="noStrike" kern="1200" cap="none" spc="-20" normalizeH="0" baseline="0" noProof="0" dirty="0">
                <a:ln>
                  <a:noFill/>
                </a:ln>
                <a:solidFill>
                  <a:prstClr val="black"/>
                </a:solidFill>
                <a:effectLst/>
                <a:uLnTx/>
                <a:uFillTx/>
                <a:latin typeface="Cambria"/>
                <a:ea typeface="+mn-ea"/>
                <a:cs typeface="Cambria"/>
              </a:rPr>
              <a:t>U.S. </a:t>
            </a:r>
            <a:r>
              <a:rPr kumimoji="0" sz="1700" b="0" i="0" u="none" strike="noStrike" kern="1200" cap="none" spc="-50" normalizeH="0" baseline="0" noProof="0" dirty="0">
                <a:ln>
                  <a:noFill/>
                </a:ln>
                <a:solidFill>
                  <a:prstClr val="black"/>
                </a:solidFill>
                <a:effectLst/>
                <a:uLnTx/>
                <a:uFillTx/>
                <a:latin typeface="Cambria"/>
                <a:ea typeface="+mn-ea"/>
                <a:cs typeface="Cambria"/>
              </a:rPr>
              <a:t>Senate, </a:t>
            </a:r>
            <a:r>
              <a:rPr kumimoji="0" sz="1700" b="0" i="0" u="none" strike="noStrike" kern="1200" cap="none" spc="-30" normalizeH="0" baseline="0" noProof="0" dirty="0">
                <a:ln>
                  <a:noFill/>
                </a:ln>
                <a:solidFill>
                  <a:prstClr val="black"/>
                </a:solidFill>
                <a:effectLst/>
                <a:uLnTx/>
                <a:uFillTx/>
                <a:latin typeface="Cambria"/>
                <a:ea typeface="+mn-ea"/>
                <a:cs typeface="Cambria"/>
              </a:rPr>
              <a:t>and </a:t>
            </a:r>
            <a:r>
              <a:rPr kumimoji="0" sz="1700" b="0" i="0" u="none" strike="noStrike" kern="1200" cap="none" spc="-50" normalizeH="0" baseline="0" noProof="0" dirty="0">
                <a:ln>
                  <a:noFill/>
                </a:ln>
                <a:solidFill>
                  <a:prstClr val="black"/>
                </a:solidFill>
                <a:effectLst/>
                <a:uLnTx/>
                <a:uFillTx/>
                <a:latin typeface="Cambria"/>
                <a:ea typeface="+mn-ea"/>
                <a:cs typeface="Cambria"/>
              </a:rPr>
              <a:t>three </a:t>
            </a:r>
            <a:r>
              <a:rPr kumimoji="0" sz="1700" b="0" i="0" u="none" strike="noStrike" kern="1200" cap="none" spc="-75" normalizeH="0" baseline="0" noProof="0" dirty="0">
                <a:ln>
                  <a:noFill/>
                </a:ln>
                <a:solidFill>
                  <a:prstClr val="black"/>
                </a:solidFill>
                <a:effectLst/>
                <a:uLnTx/>
                <a:uFillTx/>
                <a:latin typeface="Cambria"/>
                <a:ea typeface="+mn-ea"/>
                <a:cs typeface="Cambria"/>
              </a:rPr>
              <a:t>votes </a:t>
            </a:r>
            <a:r>
              <a:rPr kumimoji="0" sz="1700" b="0" i="0" u="none" strike="noStrike" kern="1200" cap="none" spc="-70" normalizeH="0" baseline="0" noProof="0" dirty="0">
                <a:ln>
                  <a:noFill/>
                </a:ln>
                <a:solidFill>
                  <a:prstClr val="black"/>
                </a:solidFill>
                <a:effectLst/>
                <a:uLnTx/>
                <a:uFillTx/>
                <a:latin typeface="Cambria"/>
                <a:ea typeface="+mn-ea"/>
                <a:cs typeface="Cambria"/>
              </a:rPr>
              <a:t> </a:t>
            </a:r>
            <a:r>
              <a:rPr kumimoji="0" sz="1700" b="0" i="0" u="none" strike="noStrike" kern="1200" cap="none" spc="-30" normalizeH="0" baseline="0" noProof="0" dirty="0">
                <a:ln>
                  <a:noFill/>
                </a:ln>
                <a:solidFill>
                  <a:prstClr val="black"/>
                </a:solidFill>
                <a:effectLst/>
                <a:uLnTx/>
                <a:uFillTx/>
                <a:latin typeface="Cambria"/>
                <a:ea typeface="+mn-ea"/>
                <a:cs typeface="Cambria"/>
              </a:rPr>
              <a:t>for</a:t>
            </a:r>
            <a:r>
              <a:rPr kumimoji="0" sz="1700" b="0" i="0" u="none" strike="noStrike" kern="1200" cap="none" spc="30" normalizeH="0" baseline="0" noProof="0" dirty="0">
                <a:ln>
                  <a:noFill/>
                </a:ln>
                <a:solidFill>
                  <a:prstClr val="black"/>
                </a:solidFill>
                <a:effectLst/>
                <a:uLnTx/>
                <a:uFillTx/>
                <a:latin typeface="Cambria"/>
                <a:ea typeface="+mn-ea"/>
                <a:cs typeface="Cambria"/>
              </a:rPr>
              <a:t> </a:t>
            </a:r>
            <a:r>
              <a:rPr kumimoji="0" sz="1700" b="0" i="0" u="none" strike="noStrike" kern="1200" cap="none" spc="-55" normalizeH="0" baseline="0" noProof="0" dirty="0">
                <a:ln>
                  <a:noFill/>
                </a:ln>
                <a:solidFill>
                  <a:prstClr val="black"/>
                </a:solidFill>
                <a:effectLst/>
                <a:uLnTx/>
                <a:uFillTx/>
                <a:latin typeface="Cambria"/>
                <a:ea typeface="+mn-ea"/>
                <a:cs typeface="Cambria"/>
              </a:rPr>
              <a:t>the</a:t>
            </a:r>
            <a:r>
              <a:rPr kumimoji="0" sz="1700" b="0" i="0" u="none" strike="noStrike" kern="1200" cap="none" spc="45" normalizeH="0" baseline="0" noProof="0" dirty="0">
                <a:ln>
                  <a:noFill/>
                </a:ln>
                <a:solidFill>
                  <a:prstClr val="black"/>
                </a:solidFill>
                <a:effectLst/>
                <a:uLnTx/>
                <a:uFillTx/>
                <a:latin typeface="Cambria"/>
                <a:ea typeface="+mn-ea"/>
                <a:cs typeface="Cambria"/>
              </a:rPr>
              <a:t> </a:t>
            </a:r>
            <a:r>
              <a:rPr kumimoji="0" sz="1700" b="0" i="0" u="none" strike="noStrike" kern="1200" cap="none" spc="-30" normalizeH="0" baseline="0" noProof="0" dirty="0">
                <a:ln>
                  <a:noFill/>
                </a:ln>
                <a:solidFill>
                  <a:prstClr val="black"/>
                </a:solidFill>
                <a:effectLst/>
                <a:uLnTx/>
                <a:uFillTx/>
                <a:latin typeface="Cambria"/>
                <a:ea typeface="+mn-ea"/>
                <a:cs typeface="Cambria"/>
              </a:rPr>
              <a:t>District</a:t>
            </a:r>
            <a:r>
              <a:rPr kumimoji="0" sz="1700" b="0" i="0" u="none" strike="noStrike" kern="1200" cap="none" spc="25" normalizeH="0" baseline="0" noProof="0" dirty="0">
                <a:ln>
                  <a:noFill/>
                </a:ln>
                <a:solidFill>
                  <a:prstClr val="black"/>
                </a:solidFill>
                <a:effectLst/>
                <a:uLnTx/>
                <a:uFillTx/>
                <a:latin typeface="Cambria"/>
                <a:ea typeface="+mn-ea"/>
                <a:cs typeface="Cambria"/>
              </a:rPr>
              <a:t> </a:t>
            </a:r>
            <a:r>
              <a:rPr kumimoji="0" sz="1700" b="0" i="0" u="none" strike="noStrike" kern="1200" cap="none" spc="-20" normalizeH="0" baseline="0" noProof="0" dirty="0">
                <a:ln>
                  <a:noFill/>
                </a:ln>
                <a:solidFill>
                  <a:prstClr val="black"/>
                </a:solidFill>
                <a:effectLst/>
                <a:uLnTx/>
                <a:uFillTx/>
                <a:latin typeface="Cambria"/>
                <a:ea typeface="+mn-ea"/>
                <a:cs typeface="Cambria"/>
              </a:rPr>
              <a:t>of</a:t>
            </a:r>
            <a:r>
              <a:rPr kumimoji="0" sz="1700" b="0" i="0" u="none" strike="noStrike" kern="1200" cap="none" spc="185" normalizeH="0" baseline="0" noProof="0" dirty="0">
                <a:ln>
                  <a:noFill/>
                </a:ln>
                <a:solidFill>
                  <a:prstClr val="black"/>
                </a:solidFill>
                <a:effectLst/>
                <a:uLnTx/>
                <a:uFillTx/>
                <a:latin typeface="Cambria"/>
                <a:ea typeface="+mn-ea"/>
                <a:cs typeface="Cambria"/>
              </a:rPr>
              <a:t> </a:t>
            </a:r>
            <a:r>
              <a:rPr kumimoji="0" sz="1700" b="0" i="0" u="none" strike="noStrike" kern="1200" cap="none" spc="-20" normalizeH="0" baseline="0" noProof="0" dirty="0">
                <a:ln>
                  <a:noFill/>
                </a:ln>
                <a:solidFill>
                  <a:prstClr val="black"/>
                </a:solidFill>
                <a:effectLst/>
                <a:uLnTx/>
                <a:uFillTx/>
                <a:latin typeface="Cambria"/>
                <a:ea typeface="+mn-ea"/>
                <a:cs typeface="Cambria"/>
              </a:rPr>
              <a:t>Columbia</a:t>
            </a:r>
            <a:r>
              <a:rPr kumimoji="0" sz="1700" b="0" i="0" u="none" strike="noStrike" kern="1200" cap="none" spc="20" normalizeH="0" baseline="0" noProof="0" dirty="0">
                <a:ln>
                  <a:noFill/>
                </a:ln>
                <a:solidFill>
                  <a:prstClr val="black"/>
                </a:solidFill>
                <a:effectLst/>
                <a:uLnTx/>
                <a:uFillTx/>
                <a:latin typeface="Cambria"/>
                <a:ea typeface="+mn-ea"/>
                <a:cs typeface="Cambria"/>
              </a:rPr>
              <a:t> </a:t>
            </a:r>
            <a:r>
              <a:rPr kumimoji="0" sz="1700" b="0" i="0" u="none" strike="noStrike" kern="1200" cap="none" spc="-5" normalizeH="0" baseline="0" noProof="0" dirty="0">
                <a:ln>
                  <a:noFill/>
                </a:ln>
                <a:solidFill>
                  <a:prstClr val="black"/>
                </a:solidFill>
                <a:effectLst/>
                <a:uLnTx/>
                <a:uFillTx/>
                <a:latin typeface="Cambria"/>
                <a:ea typeface="+mn-ea"/>
                <a:cs typeface="Cambria"/>
              </a:rPr>
              <a:t>(23</a:t>
            </a:r>
            <a:r>
              <a:rPr kumimoji="0" sz="1650" b="0" i="0" u="none" strike="noStrike" kern="1200" cap="none" spc="-7" normalizeH="0" baseline="25252" noProof="0" dirty="0">
                <a:ln>
                  <a:noFill/>
                </a:ln>
                <a:solidFill>
                  <a:prstClr val="black"/>
                </a:solidFill>
                <a:effectLst/>
                <a:uLnTx/>
                <a:uFillTx/>
                <a:latin typeface="Cambria"/>
                <a:ea typeface="+mn-ea"/>
                <a:cs typeface="Cambria"/>
              </a:rPr>
              <a:t>rd</a:t>
            </a:r>
            <a:r>
              <a:rPr kumimoji="0" sz="1650" b="0" i="0" u="none" strike="noStrike" kern="1200" cap="none" spc="209" normalizeH="0" baseline="25252" noProof="0" dirty="0">
                <a:ln>
                  <a:noFill/>
                </a:ln>
                <a:solidFill>
                  <a:prstClr val="black"/>
                </a:solidFill>
                <a:effectLst/>
                <a:uLnTx/>
                <a:uFillTx/>
                <a:latin typeface="Cambria"/>
                <a:ea typeface="+mn-ea"/>
                <a:cs typeface="Cambria"/>
              </a:rPr>
              <a:t> </a:t>
            </a:r>
            <a:r>
              <a:rPr kumimoji="0" sz="1700" b="0" i="0" u="none" strike="noStrike" kern="1200" cap="none" spc="-45" normalizeH="0" baseline="0" noProof="0" dirty="0">
                <a:ln>
                  <a:noFill/>
                </a:ln>
                <a:solidFill>
                  <a:prstClr val="black"/>
                </a:solidFill>
                <a:effectLst/>
                <a:uLnTx/>
                <a:uFillTx/>
                <a:latin typeface="Cambria"/>
                <a:ea typeface="+mn-ea"/>
                <a:cs typeface="Cambria"/>
              </a:rPr>
              <a:t>Amendment).</a:t>
            </a:r>
            <a:endParaRPr kumimoji="0" sz="1700" b="0" i="0" u="none" strike="noStrike" kern="1200" cap="none" spc="0" normalizeH="0" baseline="0" noProof="0">
              <a:ln>
                <a:noFill/>
              </a:ln>
              <a:solidFill>
                <a:prstClr val="black"/>
              </a:solidFill>
              <a:effectLst/>
              <a:uLnTx/>
              <a:uFillTx/>
              <a:latin typeface="Cambria"/>
              <a:ea typeface="+mn-ea"/>
              <a:cs typeface="Cambria"/>
            </a:endParaRPr>
          </a:p>
        </p:txBody>
      </p:sp>
      <p:sp>
        <p:nvSpPr>
          <p:cNvPr id="19" name="object 19"/>
          <p:cNvSpPr/>
          <p:nvPr/>
        </p:nvSpPr>
        <p:spPr>
          <a:xfrm>
            <a:off x="4724400" y="2572511"/>
            <a:ext cx="4419600" cy="1184275"/>
          </a:xfrm>
          <a:custGeom>
            <a:avLst/>
            <a:gdLst/>
            <a:ahLst/>
            <a:cxnLst/>
            <a:rect l="l" t="t" r="r" b="b"/>
            <a:pathLst>
              <a:path w="4419600" h="1184275">
                <a:moveTo>
                  <a:pt x="4419600" y="0"/>
                </a:moveTo>
                <a:lnTo>
                  <a:pt x="0" y="0"/>
                </a:lnTo>
                <a:lnTo>
                  <a:pt x="0" y="1184148"/>
                </a:lnTo>
                <a:lnTo>
                  <a:pt x="4419600" y="1184148"/>
                </a:lnTo>
                <a:lnTo>
                  <a:pt x="4419600" y="0"/>
                </a:lnTo>
                <a:close/>
              </a:path>
            </a:pathLst>
          </a:custGeom>
          <a:solidFill>
            <a:srgbClr val="8EB4E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txBox="1"/>
          <p:nvPr/>
        </p:nvSpPr>
        <p:spPr>
          <a:xfrm>
            <a:off x="4803775" y="2593340"/>
            <a:ext cx="4236085" cy="106299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700" b="0" i="0" u="none" strike="noStrike" kern="1200" cap="none" spc="-20" normalizeH="0" baseline="0" noProof="0" dirty="0">
                <a:ln>
                  <a:noFill/>
                </a:ln>
                <a:solidFill>
                  <a:prstClr val="black"/>
                </a:solidFill>
                <a:effectLst/>
                <a:uLnTx/>
                <a:uFillTx/>
                <a:latin typeface="Cambria"/>
                <a:ea typeface="+mn-ea"/>
                <a:cs typeface="Cambria"/>
              </a:rPr>
              <a:t>In</a:t>
            </a:r>
            <a:r>
              <a:rPr kumimoji="0" sz="1700" b="0" i="0" u="none" strike="noStrike" kern="1200" cap="none" spc="20" normalizeH="0" baseline="0" noProof="0" dirty="0">
                <a:ln>
                  <a:noFill/>
                </a:ln>
                <a:solidFill>
                  <a:prstClr val="black"/>
                </a:solidFill>
                <a:effectLst/>
                <a:uLnTx/>
                <a:uFillTx/>
                <a:latin typeface="Cambria"/>
                <a:ea typeface="+mn-ea"/>
                <a:cs typeface="Cambria"/>
              </a:rPr>
              <a:t> </a:t>
            </a:r>
            <a:r>
              <a:rPr kumimoji="0" sz="1700" b="0" i="0" u="none" strike="noStrike" kern="1200" cap="none" spc="0" normalizeH="0" baseline="0" noProof="0" dirty="0">
                <a:ln>
                  <a:noFill/>
                </a:ln>
                <a:solidFill>
                  <a:prstClr val="black"/>
                </a:solidFill>
                <a:effectLst/>
                <a:uLnTx/>
                <a:uFillTx/>
                <a:latin typeface="Cambria"/>
                <a:ea typeface="+mn-ea"/>
                <a:cs typeface="Cambria"/>
              </a:rPr>
              <a:t>California,</a:t>
            </a:r>
            <a:r>
              <a:rPr kumimoji="0" sz="1700" b="0" i="0" u="none" strike="noStrike" kern="1200" cap="none" spc="30" normalizeH="0" baseline="0" noProof="0" dirty="0">
                <a:ln>
                  <a:noFill/>
                </a:ln>
                <a:solidFill>
                  <a:prstClr val="black"/>
                </a:solidFill>
                <a:effectLst/>
                <a:uLnTx/>
                <a:uFillTx/>
                <a:latin typeface="Cambria"/>
                <a:ea typeface="+mn-ea"/>
                <a:cs typeface="Cambria"/>
              </a:rPr>
              <a:t> </a:t>
            </a:r>
            <a:r>
              <a:rPr kumimoji="0" sz="1700" b="0" i="0" u="none" strike="noStrike" kern="1200" cap="none" spc="-50" normalizeH="0" baseline="0" noProof="0" dirty="0">
                <a:ln>
                  <a:noFill/>
                </a:ln>
                <a:solidFill>
                  <a:prstClr val="black"/>
                </a:solidFill>
                <a:effectLst/>
                <a:uLnTx/>
                <a:uFillTx/>
                <a:latin typeface="Cambria"/>
                <a:ea typeface="+mn-ea"/>
                <a:cs typeface="Cambria"/>
              </a:rPr>
              <a:t>electors</a:t>
            </a:r>
            <a:r>
              <a:rPr kumimoji="0" sz="1700" b="0" i="0" u="none" strike="noStrike" kern="1200" cap="none" spc="15" normalizeH="0" baseline="0" noProof="0" dirty="0">
                <a:ln>
                  <a:noFill/>
                </a:ln>
                <a:solidFill>
                  <a:prstClr val="black"/>
                </a:solidFill>
                <a:effectLst/>
                <a:uLnTx/>
                <a:uFillTx/>
                <a:latin typeface="Cambria"/>
                <a:ea typeface="+mn-ea"/>
                <a:cs typeface="Cambria"/>
              </a:rPr>
              <a:t> </a:t>
            </a:r>
            <a:r>
              <a:rPr kumimoji="0" sz="1700" b="0" i="0" u="none" strike="noStrike" kern="1200" cap="none" spc="-35" normalizeH="0" baseline="0" noProof="0" dirty="0">
                <a:ln>
                  <a:noFill/>
                </a:ln>
                <a:solidFill>
                  <a:prstClr val="black"/>
                </a:solidFill>
                <a:effectLst/>
                <a:uLnTx/>
                <a:uFillTx/>
                <a:latin typeface="Cambria"/>
                <a:ea typeface="+mn-ea"/>
                <a:cs typeface="Cambria"/>
              </a:rPr>
              <a:t>are</a:t>
            </a:r>
            <a:r>
              <a:rPr kumimoji="0" sz="1700" b="0" i="0" u="none" strike="noStrike" kern="1200" cap="none" spc="30" normalizeH="0" baseline="0" noProof="0" dirty="0">
                <a:ln>
                  <a:noFill/>
                </a:ln>
                <a:solidFill>
                  <a:prstClr val="black"/>
                </a:solidFill>
                <a:effectLst/>
                <a:uLnTx/>
                <a:uFillTx/>
                <a:latin typeface="Cambria"/>
                <a:ea typeface="+mn-ea"/>
                <a:cs typeface="Cambria"/>
              </a:rPr>
              <a:t> </a:t>
            </a:r>
            <a:r>
              <a:rPr kumimoji="0" sz="1700" b="0" i="0" u="none" strike="noStrike" kern="1200" cap="none" spc="-45" normalizeH="0" baseline="0" noProof="0" dirty="0">
                <a:ln>
                  <a:noFill/>
                </a:ln>
                <a:solidFill>
                  <a:prstClr val="black"/>
                </a:solidFill>
                <a:effectLst/>
                <a:uLnTx/>
                <a:uFillTx/>
                <a:latin typeface="Cambria"/>
                <a:ea typeface="+mn-ea"/>
                <a:cs typeface="Cambria"/>
              </a:rPr>
              <a:t>nominated</a:t>
            </a:r>
            <a:r>
              <a:rPr kumimoji="0" sz="1700" b="0" i="0" u="none" strike="noStrike" kern="1200" cap="none" spc="10" normalizeH="0" baseline="0" noProof="0" dirty="0">
                <a:ln>
                  <a:noFill/>
                </a:ln>
                <a:solidFill>
                  <a:prstClr val="black"/>
                </a:solidFill>
                <a:effectLst/>
                <a:uLnTx/>
                <a:uFillTx/>
                <a:latin typeface="Cambria"/>
                <a:ea typeface="+mn-ea"/>
                <a:cs typeface="Cambria"/>
              </a:rPr>
              <a:t> </a:t>
            </a:r>
            <a:r>
              <a:rPr kumimoji="0" sz="1700" b="0" i="0" u="none" strike="noStrike" kern="1200" cap="none" spc="-70" normalizeH="0" baseline="0" noProof="0" dirty="0">
                <a:ln>
                  <a:noFill/>
                </a:ln>
                <a:solidFill>
                  <a:prstClr val="black"/>
                </a:solidFill>
                <a:effectLst/>
                <a:uLnTx/>
                <a:uFillTx/>
                <a:latin typeface="Cambria"/>
                <a:ea typeface="+mn-ea"/>
                <a:cs typeface="Cambria"/>
              </a:rPr>
              <a:t>by</a:t>
            </a:r>
            <a:r>
              <a:rPr kumimoji="0" sz="1700" b="0" i="0" u="none" strike="noStrike" kern="1200" cap="none" spc="35" normalizeH="0" baseline="0" noProof="0" dirty="0">
                <a:ln>
                  <a:noFill/>
                </a:ln>
                <a:solidFill>
                  <a:prstClr val="black"/>
                </a:solidFill>
                <a:effectLst/>
                <a:uLnTx/>
                <a:uFillTx/>
                <a:latin typeface="Cambria"/>
                <a:ea typeface="+mn-ea"/>
                <a:cs typeface="Cambria"/>
              </a:rPr>
              <a:t> </a:t>
            </a:r>
            <a:r>
              <a:rPr kumimoji="0" sz="1700" b="0" i="0" u="none" strike="noStrike" kern="1200" cap="none" spc="-35" normalizeH="0" baseline="0" noProof="0" dirty="0">
                <a:ln>
                  <a:noFill/>
                </a:ln>
                <a:solidFill>
                  <a:prstClr val="black"/>
                </a:solidFill>
                <a:effectLst/>
                <a:uLnTx/>
                <a:uFillTx/>
                <a:latin typeface="Cambria"/>
                <a:ea typeface="+mn-ea"/>
                <a:cs typeface="Cambria"/>
              </a:rPr>
              <a:t>their </a:t>
            </a:r>
            <a:r>
              <a:rPr kumimoji="0" sz="1700" b="0" i="0" u="none" strike="noStrike" kern="1200" cap="none" spc="-30" normalizeH="0" baseline="0" noProof="0" dirty="0">
                <a:ln>
                  <a:noFill/>
                </a:ln>
                <a:solidFill>
                  <a:prstClr val="black"/>
                </a:solidFill>
                <a:effectLst/>
                <a:uLnTx/>
                <a:uFillTx/>
                <a:latin typeface="Cambria"/>
                <a:ea typeface="+mn-ea"/>
                <a:cs typeface="Cambria"/>
              </a:rPr>
              <a:t> </a:t>
            </a:r>
            <a:r>
              <a:rPr kumimoji="0" sz="1700" b="0" i="0" u="none" strike="noStrike" kern="1200" cap="none" spc="-25" normalizeH="0" baseline="0" noProof="0" dirty="0">
                <a:ln>
                  <a:noFill/>
                </a:ln>
                <a:solidFill>
                  <a:prstClr val="black"/>
                </a:solidFill>
                <a:effectLst/>
                <a:uLnTx/>
                <a:uFillTx/>
                <a:latin typeface="Cambria"/>
                <a:ea typeface="+mn-ea"/>
                <a:cs typeface="Cambria"/>
              </a:rPr>
              <a:t>political</a:t>
            </a:r>
            <a:r>
              <a:rPr kumimoji="0" sz="1700" b="0" i="0" u="none" strike="noStrike" kern="1200" cap="none" spc="5" normalizeH="0" baseline="0" noProof="0" dirty="0">
                <a:ln>
                  <a:noFill/>
                </a:ln>
                <a:solidFill>
                  <a:prstClr val="black"/>
                </a:solidFill>
                <a:effectLst/>
                <a:uLnTx/>
                <a:uFillTx/>
                <a:latin typeface="Cambria"/>
                <a:ea typeface="+mn-ea"/>
                <a:cs typeface="Cambria"/>
              </a:rPr>
              <a:t> </a:t>
            </a:r>
            <a:r>
              <a:rPr kumimoji="0" sz="1700" b="0" i="0" u="none" strike="noStrike" kern="1200" cap="none" spc="-45" normalizeH="0" baseline="0" noProof="0" dirty="0">
                <a:ln>
                  <a:noFill/>
                </a:ln>
                <a:solidFill>
                  <a:prstClr val="black"/>
                </a:solidFill>
                <a:effectLst/>
                <a:uLnTx/>
                <a:uFillTx/>
                <a:latin typeface="Cambria"/>
                <a:ea typeface="+mn-ea"/>
                <a:cs typeface="Cambria"/>
              </a:rPr>
              <a:t>party.</a:t>
            </a:r>
            <a:r>
              <a:rPr kumimoji="0" sz="1700" b="0" i="0" u="none" strike="noStrike" kern="1200" cap="none" spc="20" normalizeH="0" baseline="0" noProof="0" dirty="0">
                <a:ln>
                  <a:noFill/>
                </a:ln>
                <a:solidFill>
                  <a:prstClr val="black"/>
                </a:solidFill>
                <a:effectLst/>
                <a:uLnTx/>
                <a:uFillTx/>
                <a:latin typeface="Cambria"/>
                <a:ea typeface="+mn-ea"/>
                <a:cs typeface="Cambria"/>
              </a:rPr>
              <a:t> </a:t>
            </a:r>
            <a:r>
              <a:rPr kumimoji="0" sz="1700" b="0" i="0" u="none" strike="noStrike" kern="1200" cap="none" spc="-35" normalizeH="0" baseline="0" noProof="0" dirty="0">
                <a:ln>
                  <a:noFill/>
                </a:ln>
                <a:solidFill>
                  <a:prstClr val="black"/>
                </a:solidFill>
                <a:effectLst/>
                <a:uLnTx/>
                <a:uFillTx/>
                <a:latin typeface="Cambria"/>
                <a:ea typeface="+mn-ea"/>
                <a:cs typeface="Cambria"/>
              </a:rPr>
              <a:t>Since</a:t>
            </a:r>
            <a:r>
              <a:rPr kumimoji="0" sz="1700" b="0" i="0" u="none" strike="noStrike" kern="1200" cap="none" spc="20" normalizeH="0" baseline="0" noProof="0" dirty="0">
                <a:ln>
                  <a:noFill/>
                </a:ln>
                <a:solidFill>
                  <a:prstClr val="black"/>
                </a:solidFill>
                <a:effectLst/>
                <a:uLnTx/>
                <a:uFillTx/>
                <a:latin typeface="Cambria"/>
                <a:ea typeface="+mn-ea"/>
                <a:cs typeface="Cambria"/>
              </a:rPr>
              <a:t> </a:t>
            </a:r>
            <a:r>
              <a:rPr kumimoji="0" sz="1700" b="0" i="0" u="none" strike="noStrike" kern="1200" cap="none" spc="-5" normalizeH="0" baseline="0" noProof="0" dirty="0">
                <a:ln>
                  <a:noFill/>
                </a:ln>
                <a:solidFill>
                  <a:prstClr val="black"/>
                </a:solidFill>
                <a:effectLst/>
                <a:uLnTx/>
                <a:uFillTx/>
                <a:latin typeface="Cambria"/>
                <a:ea typeface="+mn-ea"/>
                <a:cs typeface="Cambria"/>
              </a:rPr>
              <a:t>California</a:t>
            </a:r>
            <a:r>
              <a:rPr kumimoji="0" sz="1700" b="0" i="0" u="none" strike="noStrike" kern="1200" cap="none" spc="15" normalizeH="0" baseline="0" noProof="0" dirty="0">
                <a:ln>
                  <a:noFill/>
                </a:ln>
                <a:solidFill>
                  <a:prstClr val="black"/>
                </a:solidFill>
                <a:effectLst/>
                <a:uLnTx/>
                <a:uFillTx/>
                <a:latin typeface="Cambria"/>
                <a:ea typeface="+mn-ea"/>
                <a:cs typeface="Cambria"/>
              </a:rPr>
              <a:t> </a:t>
            </a:r>
            <a:r>
              <a:rPr kumimoji="0" sz="1700" b="0" i="0" u="none" strike="noStrike" kern="1200" cap="none" spc="-40" normalizeH="0" baseline="0" noProof="0" dirty="0">
                <a:ln>
                  <a:noFill/>
                </a:ln>
                <a:solidFill>
                  <a:prstClr val="black"/>
                </a:solidFill>
                <a:effectLst/>
                <a:uLnTx/>
                <a:uFillTx/>
                <a:latin typeface="Cambria"/>
                <a:ea typeface="+mn-ea"/>
                <a:cs typeface="Cambria"/>
              </a:rPr>
              <a:t>has</a:t>
            </a:r>
            <a:r>
              <a:rPr kumimoji="0" sz="1700" b="0" i="0" u="none" strike="noStrike" kern="1200" cap="none" spc="15" normalizeH="0" baseline="0" noProof="0" dirty="0">
                <a:ln>
                  <a:noFill/>
                </a:ln>
                <a:solidFill>
                  <a:prstClr val="black"/>
                </a:solidFill>
                <a:effectLst/>
                <a:uLnTx/>
                <a:uFillTx/>
                <a:latin typeface="Cambria"/>
                <a:ea typeface="+mn-ea"/>
                <a:cs typeface="Cambria"/>
              </a:rPr>
              <a:t> </a:t>
            </a:r>
            <a:r>
              <a:rPr kumimoji="0" sz="1700" b="0" i="0" u="none" strike="noStrike" kern="1200" cap="none" spc="0" normalizeH="0" baseline="0" noProof="0" dirty="0">
                <a:ln>
                  <a:noFill/>
                </a:ln>
                <a:solidFill>
                  <a:prstClr val="black"/>
                </a:solidFill>
                <a:effectLst/>
                <a:uLnTx/>
                <a:uFillTx/>
                <a:latin typeface="Cambria"/>
                <a:ea typeface="+mn-ea"/>
                <a:cs typeface="Cambria"/>
              </a:rPr>
              <a:t>55</a:t>
            </a:r>
            <a:r>
              <a:rPr kumimoji="0" sz="1700" b="0" i="0" u="none" strike="noStrike" kern="1200" cap="none" spc="35" normalizeH="0" baseline="0" noProof="0" dirty="0">
                <a:ln>
                  <a:noFill/>
                </a:ln>
                <a:solidFill>
                  <a:prstClr val="black"/>
                </a:solidFill>
                <a:effectLst/>
                <a:uLnTx/>
                <a:uFillTx/>
                <a:latin typeface="Cambria"/>
                <a:ea typeface="+mn-ea"/>
                <a:cs typeface="Cambria"/>
              </a:rPr>
              <a:t> </a:t>
            </a:r>
            <a:r>
              <a:rPr kumimoji="0" sz="1700" b="0" i="0" u="none" strike="noStrike" kern="1200" cap="none" spc="-40" normalizeH="0" baseline="0" noProof="0" dirty="0">
                <a:ln>
                  <a:noFill/>
                </a:ln>
                <a:solidFill>
                  <a:prstClr val="black"/>
                </a:solidFill>
                <a:effectLst/>
                <a:uLnTx/>
                <a:uFillTx/>
                <a:latin typeface="Cambria"/>
                <a:ea typeface="+mn-ea"/>
                <a:cs typeface="Cambria"/>
              </a:rPr>
              <a:t>electoral </a:t>
            </a:r>
            <a:r>
              <a:rPr kumimoji="0" sz="1700" b="0" i="0" u="none" strike="noStrike" kern="1200" cap="none" spc="-360" normalizeH="0" baseline="0" noProof="0" dirty="0">
                <a:ln>
                  <a:noFill/>
                </a:ln>
                <a:solidFill>
                  <a:prstClr val="black"/>
                </a:solidFill>
                <a:effectLst/>
                <a:uLnTx/>
                <a:uFillTx/>
                <a:latin typeface="Cambria"/>
                <a:ea typeface="+mn-ea"/>
                <a:cs typeface="Cambria"/>
              </a:rPr>
              <a:t> </a:t>
            </a:r>
            <a:r>
              <a:rPr kumimoji="0" sz="1700" b="0" i="0" u="none" strike="noStrike" kern="1200" cap="none" spc="-65" normalizeH="0" baseline="0" noProof="0" dirty="0">
                <a:ln>
                  <a:noFill/>
                </a:ln>
                <a:solidFill>
                  <a:prstClr val="black"/>
                </a:solidFill>
                <a:effectLst/>
                <a:uLnTx/>
                <a:uFillTx/>
                <a:latin typeface="Cambria"/>
                <a:ea typeface="+mn-ea"/>
                <a:cs typeface="Cambria"/>
              </a:rPr>
              <a:t>votes,</a:t>
            </a:r>
            <a:r>
              <a:rPr kumimoji="0" sz="1700" b="0" i="0" u="none" strike="noStrike" kern="1200" cap="none" spc="40" normalizeH="0" baseline="0" noProof="0" dirty="0">
                <a:ln>
                  <a:noFill/>
                </a:ln>
                <a:solidFill>
                  <a:prstClr val="black"/>
                </a:solidFill>
                <a:effectLst/>
                <a:uLnTx/>
                <a:uFillTx/>
                <a:latin typeface="Cambria"/>
                <a:ea typeface="+mn-ea"/>
                <a:cs typeface="Cambria"/>
              </a:rPr>
              <a:t> </a:t>
            </a:r>
            <a:r>
              <a:rPr kumimoji="0" sz="1700" b="0" i="0" u="none" strike="noStrike" kern="1200" cap="none" spc="-30" normalizeH="0" baseline="0" noProof="0" dirty="0">
                <a:ln>
                  <a:noFill/>
                </a:ln>
                <a:solidFill>
                  <a:prstClr val="black"/>
                </a:solidFill>
                <a:effectLst/>
                <a:uLnTx/>
                <a:uFillTx/>
                <a:latin typeface="Cambria"/>
                <a:ea typeface="+mn-ea"/>
                <a:cs typeface="Cambria"/>
              </a:rPr>
              <a:t>each</a:t>
            </a:r>
            <a:r>
              <a:rPr kumimoji="0" sz="1700" b="0" i="0" u="none" strike="noStrike" kern="1200" cap="none" spc="15" normalizeH="0" baseline="0" noProof="0" dirty="0">
                <a:ln>
                  <a:noFill/>
                </a:ln>
                <a:solidFill>
                  <a:prstClr val="black"/>
                </a:solidFill>
                <a:effectLst/>
                <a:uLnTx/>
                <a:uFillTx/>
                <a:latin typeface="Cambria"/>
                <a:ea typeface="+mn-ea"/>
                <a:cs typeface="Cambria"/>
              </a:rPr>
              <a:t> </a:t>
            </a:r>
            <a:r>
              <a:rPr kumimoji="0" sz="1700" b="0" i="0" u="none" strike="noStrike" kern="1200" cap="none" spc="-40" normalizeH="0" baseline="0" noProof="0" dirty="0">
                <a:ln>
                  <a:noFill/>
                </a:ln>
                <a:solidFill>
                  <a:prstClr val="black"/>
                </a:solidFill>
                <a:effectLst/>
                <a:uLnTx/>
                <a:uFillTx/>
                <a:latin typeface="Cambria"/>
                <a:ea typeface="+mn-ea"/>
                <a:cs typeface="Cambria"/>
              </a:rPr>
              <a:t>party</a:t>
            </a:r>
            <a:r>
              <a:rPr kumimoji="0" sz="1700" b="0" i="0" u="none" strike="noStrike" kern="1200" cap="none" spc="10" normalizeH="0" baseline="0" noProof="0" dirty="0">
                <a:ln>
                  <a:noFill/>
                </a:ln>
                <a:solidFill>
                  <a:prstClr val="black"/>
                </a:solidFill>
                <a:effectLst/>
                <a:uLnTx/>
                <a:uFillTx/>
                <a:latin typeface="Cambria"/>
                <a:ea typeface="+mn-ea"/>
                <a:cs typeface="Cambria"/>
              </a:rPr>
              <a:t> </a:t>
            </a:r>
            <a:r>
              <a:rPr kumimoji="0" sz="1700" b="0" i="0" u="none" strike="noStrike" kern="1200" cap="none" spc="-30" normalizeH="0" baseline="0" noProof="0" dirty="0">
                <a:ln>
                  <a:noFill/>
                </a:ln>
                <a:solidFill>
                  <a:prstClr val="black"/>
                </a:solidFill>
                <a:effectLst/>
                <a:uLnTx/>
                <a:uFillTx/>
                <a:latin typeface="Cambria"/>
                <a:ea typeface="+mn-ea"/>
                <a:cs typeface="Cambria"/>
              </a:rPr>
              <a:t>(Democrat</a:t>
            </a:r>
            <a:r>
              <a:rPr kumimoji="0" sz="1700" b="0" i="0" u="none" strike="noStrike" kern="1200" cap="none" spc="25" normalizeH="0" baseline="0" noProof="0" dirty="0">
                <a:ln>
                  <a:noFill/>
                </a:ln>
                <a:solidFill>
                  <a:prstClr val="black"/>
                </a:solidFill>
                <a:effectLst/>
                <a:uLnTx/>
                <a:uFillTx/>
                <a:latin typeface="Cambria"/>
                <a:ea typeface="+mn-ea"/>
                <a:cs typeface="Cambria"/>
              </a:rPr>
              <a:t> </a:t>
            </a:r>
            <a:r>
              <a:rPr kumimoji="0" sz="1700" b="0" i="0" u="none" strike="noStrike" kern="1200" cap="none" spc="-25" normalizeH="0" baseline="0" noProof="0" dirty="0">
                <a:ln>
                  <a:noFill/>
                </a:ln>
                <a:solidFill>
                  <a:prstClr val="black"/>
                </a:solidFill>
                <a:effectLst/>
                <a:uLnTx/>
                <a:uFillTx/>
                <a:latin typeface="Cambria"/>
                <a:ea typeface="+mn-ea"/>
                <a:cs typeface="Cambria"/>
              </a:rPr>
              <a:t>and</a:t>
            </a:r>
            <a:r>
              <a:rPr kumimoji="0" sz="1700" b="0" i="0" u="none" strike="noStrike" kern="1200" cap="none" spc="20" normalizeH="0" baseline="0" noProof="0" dirty="0">
                <a:ln>
                  <a:noFill/>
                </a:ln>
                <a:solidFill>
                  <a:prstClr val="black"/>
                </a:solidFill>
                <a:effectLst/>
                <a:uLnTx/>
                <a:uFillTx/>
                <a:latin typeface="Cambria"/>
                <a:ea typeface="+mn-ea"/>
                <a:cs typeface="Cambria"/>
              </a:rPr>
              <a:t> </a:t>
            </a:r>
            <a:r>
              <a:rPr kumimoji="0" sz="1700" b="0" i="0" u="none" strike="noStrike" kern="1200" cap="none" spc="-40" normalizeH="0" baseline="0" noProof="0" dirty="0">
                <a:ln>
                  <a:noFill/>
                </a:ln>
                <a:solidFill>
                  <a:prstClr val="black"/>
                </a:solidFill>
                <a:effectLst/>
                <a:uLnTx/>
                <a:uFillTx/>
                <a:latin typeface="Cambria"/>
                <a:ea typeface="+mn-ea"/>
                <a:cs typeface="Cambria"/>
              </a:rPr>
              <a:t>Republican)</a:t>
            </a:r>
            <a:r>
              <a:rPr kumimoji="0" sz="1700" b="0" i="0" u="none" strike="noStrike" kern="1200" cap="none" spc="5" normalizeH="0" baseline="0" noProof="0" dirty="0">
                <a:ln>
                  <a:noFill/>
                </a:ln>
                <a:solidFill>
                  <a:prstClr val="black"/>
                </a:solidFill>
                <a:effectLst/>
                <a:uLnTx/>
                <a:uFillTx/>
                <a:latin typeface="Cambria"/>
                <a:ea typeface="+mn-ea"/>
                <a:cs typeface="Cambria"/>
              </a:rPr>
              <a:t> </a:t>
            </a:r>
            <a:r>
              <a:rPr kumimoji="0" sz="1700" b="0" i="0" u="none" strike="noStrike" kern="1200" cap="none" spc="-60" normalizeH="0" baseline="0" noProof="0" dirty="0">
                <a:ln>
                  <a:noFill/>
                </a:ln>
                <a:solidFill>
                  <a:prstClr val="black"/>
                </a:solidFill>
                <a:effectLst/>
                <a:uLnTx/>
                <a:uFillTx/>
                <a:latin typeface="Cambria"/>
                <a:ea typeface="+mn-ea"/>
                <a:cs typeface="Cambria"/>
              </a:rPr>
              <a:t>is </a:t>
            </a:r>
            <a:r>
              <a:rPr kumimoji="0" sz="1700" b="0" i="0" u="none" strike="noStrike" kern="1200" cap="none" spc="-360" normalizeH="0" baseline="0" noProof="0" dirty="0">
                <a:ln>
                  <a:noFill/>
                </a:ln>
                <a:solidFill>
                  <a:prstClr val="black"/>
                </a:solidFill>
                <a:effectLst/>
                <a:uLnTx/>
                <a:uFillTx/>
                <a:latin typeface="Cambria"/>
                <a:ea typeface="+mn-ea"/>
                <a:cs typeface="Cambria"/>
              </a:rPr>
              <a:t> </a:t>
            </a:r>
            <a:r>
              <a:rPr kumimoji="0" sz="1700" b="0" i="0" u="none" strike="noStrike" kern="1200" cap="none" spc="-45" normalizeH="0" baseline="0" noProof="0" dirty="0">
                <a:ln>
                  <a:noFill/>
                </a:ln>
                <a:solidFill>
                  <a:prstClr val="black"/>
                </a:solidFill>
                <a:effectLst/>
                <a:uLnTx/>
                <a:uFillTx/>
                <a:latin typeface="Cambria"/>
                <a:ea typeface="+mn-ea"/>
                <a:cs typeface="Cambria"/>
              </a:rPr>
              <a:t>allowed</a:t>
            </a:r>
            <a:r>
              <a:rPr kumimoji="0" sz="1700" b="0" i="0" u="none" strike="noStrike" kern="1200" cap="none" spc="20" normalizeH="0" baseline="0" noProof="0" dirty="0">
                <a:ln>
                  <a:noFill/>
                </a:ln>
                <a:solidFill>
                  <a:prstClr val="black"/>
                </a:solidFill>
                <a:effectLst/>
                <a:uLnTx/>
                <a:uFillTx/>
                <a:latin typeface="Cambria"/>
                <a:ea typeface="+mn-ea"/>
                <a:cs typeface="Cambria"/>
              </a:rPr>
              <a:t> </a:t>
            </a:r>
            <a:r>
              <a:rPr kumimoji="0" sz="1700" b="0" i="0" u="none" strike="noStrike" kern="1200" cap="none" spc="-75" normalizeH="0" baseline="0" noProof="0" dirty="0">
                <a:ln>
                  <a:noFill/>
                </a:ln>
                <a:solidFill>
                  <a:prstClr val="black"/>
                </a:solidFill>
                <a:effectLst/>
                <a:uLnTx/>
                <a:uFillTx/>
                <a:latin typeface="Cambria"/>
                <a:ea typeface="+mn-ea"/>
                <a:cs typeface="Cambria"/>
              </a:rPr>
              <a:t>to</a:t>
            </a:r>
            <a:r>
              <a:rPr kumimoji="0" sz="1700" b="0" i="0" u="none" strike="noStrike" kern="1200" cap="none" spc="50" normalizeH="0" baseline="0" noProof="0" dirty="0">
                <a:ln>
                  <a:noFill/>
                </a:ln>
                <a:solidFill>
                  <a:prstClr val="black"/>
                </a:solidFill>
                <a:effectLst/>
                <a:uLnTx/>
                <a:uFillTx/>
                <a:latin typeface="Cambria"/>
                <a:ea typeface="+mn-ea"/>
                <a:cs typeface="Cambria"/>
              </a:rPr>
              <a:t> </a:t>
            </a:r>
            <a:r>
              <a:rPr kumimoji="0" sz="1700" b="0" i="0" u="none" strike="noStrike" kern="1200" cap="none" spc="-40" normalizeH="0" baseline="0" noProof="0" dirty="0">
                <a:ln>
                  <a:noFill/>
                </a:ln>
                <a:solidFill>
                  <a:prstClr val="black"/>
                </a:solidFill>
                <a:effectLst/>
                <a:uLnTx/>
                <a:uFillTx/>
                <a:latin typeface="Cambria"/>
                <a:ea typeface="+mn-ea"/>
                <a:cs typeface="Cambria"/>
              </a:rPr>
              <a:t>appoint</a:t>
            </a:r>
            <a:r>
              <a:rPr kumimoji="0" sz="1700" b="0" i="0" u="none" strike="noStrike" kern="1200" cap="none" spc="10" normalizeH="0" baseline="0" noProof="0" dirty="0">
                <a:ln>
                  <a:noFill/>
                </a:ln>
                <a:solidFill>
                  <a:prstClr val="black"/>
                </a:solidFill>
                <a:effectLst/>
                <a:uLnTx/>
                <a:uFillTx/>
                <a:latin typeface="Cambria"/>
                <a:ea typeface="+mn-ea"/>
                <a:cs typeface="Cambria"/>
              </a:rPr>
              <a:t> </a:t>
            </a:r>
            <a:r>
              <a:rPr kumimoji="0" sz="1700" b="0" i="0" u="none" strike="noStrike" kern="1200" cap="none" spc="0" normalizeH="0" baseline="0" noProof="0" dirty="0">
                <a:ln>
                  <a:noFill/>
                </a:ln>
                <a:solidFill>
                  <a:prstClr val="black"/>
                </a:solidFill>
                <a:effectLst/>
                <a:uLnTx/>
                <a:uFillTx/>
                <a:latin typeface="Cambria"/>
                <a:ea typeface="+mn-ea"/>
                <a:cs typeface="Cambria"/>
              </a:rPr>
              <a:t>55</a:t>
            </a:r>
            <a:r>
              <a:rPr kumimoji="0" sz="1700" b="0" i="0" u="none" strike="noStrike" kern="1200" cap="none" spc="40" normalizeH="0" baseline="0" noProof="0" dirty="0">
                <a:ln>
                  <a:noFill/>
                </a:ln>
                <a:solidFill>
                  <a:prstClr val="black"/>
                </a:solidFill>
                <a:effectLst/>
                <a:uLnTx/>
                <a:uFillTx/>
                <a:latin typeface="Cambria"/>
                <a:ea typeface="+mn-ea"/>
                <a:cs typeface="Cambria"/>
              </a:rPr>
              <a:t> </a:t>
            </a:r>
            <a:r>
              <a:rPr kumimoji="0" sz="1700" b="0" i="0" u="none" strike="noStrike" kern="1200" cap="none" spc="-45" normalizeH="0" baseline="0" noProof="0" dirty="0">
                <a:ln>
                  <a:noFill/>
                </a:ln>
                <a:solidFill>
                  <a:prstClr val="black"/>
                </a:solidFill>
                <a:effectLst/>
                <a:uLnTx/>
                <a:uFillTx/>
                <a:latin typeface="Cambria"/>
                <a:ea typeface="+mn-ea"/>
                <a:cs typeface="Cambria"/>
              </a:rPr>
              <a:t>electors.</a:t>
            </a:r>
            <a:endParaRPr kumimoji="0" sz="1700" b="0" i="0" u="none" strike="noStrike" kern="1200" cap="none" spc="0" normalizeH="0" baseline="0" noProof="0">
              <a:ln>
                <a:noFill/>
              </a:ln>
              <a:solidFill>
                <a:prstClr val="black"/>
              </a:solidFill>
              <a:effectLst/>
              <a:uLnTx/>
              <a:uFillTx/>
              <a:latin typeface="Cambria"/>
              <a:ea typeface="+mn-ea"/>
              <a:cs typeface="Cambria"/>
            </a:endParaRPr>
          </a:p>
        </p:txBody>
      </p:sp>
      <p:sp>
        <p:nvSpPr>
          <p:cNvPr id="21" name="object 21"/>
          <p:cNvSpPr/>
          <p:nvPr/>
        </p:nvSpPr>
        <p:spPr>
          <a:xfrm>
            <a:off x="0" y="4035551"/>
            <a:ext cx="9144000" cy="1108075"/>
          </a:xfrm>
          <a:custGeom>
            <a:avLst/>
            <a:gdLst/>
            <a:ahLst/>
            <a:cxnLst/>
            <a:rect l="l" t="t" r="r" b="b"/>
            <a:pathLst>
              <a:path w="9144000" h="1108075">
                <a:moveTo>
                  <a:pt x="9143999" y="0"/>
                </a:moveTo>
                <a:lnTo>
                  <a:pt x="0" y="0"/>
                </a:lnTo>
                <a:lnTo>
                  <a:pt x="0" y="1107947"/>
                </a:lnTo>
                <a:lnTo>
                  <a:pt x="9143999" y="1107947"/>
                </a:lnTo>
                <a:lnTo>
                  <a:pt x="9143999" y="0"/>
                </a:lnTo>
                <a:close/>
              </a:path>
            </a:pathLst>
          </a:custGeom>
          <a:solidFill>
            <a:srgbClr val="BC46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txBox="1"/>
          <p:nvPr/>
        </p:nvSpPr>
        <p:spPr>
          <a:xfrm>
            <a:off x="91541" y="4016146"/>
            <a:ext cx="8953500" cy="10318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600" b="0" i="0" u="none" strike="noStrike" kern="1200" cap="none" spc="0" normalizeH="0" baseline="0" noProof="0" dirty="0">
                <a:ln>
                  <a:noFill/>
                </a:ln>
                <a:solidFill>
                  <a:srgbClr val="FFFFFF"/>
                </a:solidFill>
                <a:effectLst/>
                <a:uLnTx/>
                <a:uFillTx/>
                <a:latin typeface="Arial Black"/>
                <a:ea typeface="+mn-ea"/>
                <a:cs typeface="Arial Black"/>
              </a:rPr>
              <a:t>435</a:t>
            </a:r>
            <a:r>
              <a:rPr kumimoji="0" sz="6600" b="0" i="0" u="none" strike="noStrike" kern="1200" cap="none" spc="-20" normalizeH="0" baseline="0" noProof="0" dirty="0">
                <a:ln>
                  <a:noFill/>
                </a:ln>
                <a:solidFill>
                  <a:srgbClr val="FFFFFF"/>
                </a:solidFill>
                <a:effectLst/>
                <a:uLnTx/>
                <a:uFillTx/>
                <a:latin typeface="Arial Black"/>
                <a:ea typeface="+mn-ea"/>
                <a:cs typeface="Arial Black"/>
              </a:rPr>
              <a:t> </a:t>
            </a:r>
            <a:r>
              <a:rPr kumimoji="0" sz="6600" b="0" i="0" u="none" strike="noStrike" kern="1200" cap="none" spc="0" normalizeH="0" baseline="0" noProof="0" dirty="0">
                <a:ln>
                  <a:noFill/>
                </a:ln>
                <a:solidFill>
                  <a:srgbClr val="FFFFFF"/>
                </a:solidFill>
                <a:effectLst/>
                <a:uLnTx/>
                <a:uFillTx/>
                <a:latin typeface="Arial Black"/>
                <a:ea typeface="+mn-ea"/>
                <a:cs typeface="Arial Black"/>
              </a:rPr>
              <a:t>+</a:t>
            </a:r>
            <a:r>
              <a:rPr kumimoji="0" sz="6600" b="0" i="0" u="none" strike="noStrike" kern="1200" cap="none" spc="-20" normalizeH="0" baseline="0" noProof="0" dirty="0">
                <a:ln>
                  <a:noFill/>
                </a:ln>
                <a:solidFill>
                  <a:srgbClr val="FFFFFF"/>
                </a:solidFill>
                <a:effectLst/>
                <a:uLnTx/>
                <a:uFillTx/>
                <a:latin typeface="Arial Black"/>
                <a:ea typeface="+mn-ea"/>
                <a:cs typeface="Arial Black"/>
              </a:rPr>
              <a:t> </a:t>
            </a:r>
            <a:r>
              <a:rPr kumimoji="0" sz="6600" b="0" i="0" u="none" strike="noStrike" kern="1200" cap="none" spc="0" normalizeH="0" baseline="0" noProof="0" dirty="0">
                <a:ln>
                  <a:noFill/>
                </a:ln>
                <a:solidFill>
                  <a:srgbClr val="FFFFFF"/>
                </a:solidFill>
                <a:effectLst/>
                <a:uLnTx/>
                <a:uFillTx/>
                <a:latin typeface="Arial Black"/>
                <a:ea typeface="+mn-ea"/>
                <a:cs typeface="Arial Black"/>
              </a:rPr>
              <a:t>100</a:t>
            </a:r>
            <a:r>
              <a:rPr kumimoji="0" sz="6600" b="0" i="0" u="none" strike="noStrike" kern="1200" cap="none" spc="-15" normalizeH="0" baseline="0" noProof="0" dirty="0">
                <a:ln>
                  <a:noFill/>
                </a:ln>
                <a:solidFill>
                  <a:srgbClr val="FFFFFF"/>
                </a:solidFill>
                <a:effectLst/>
                <a:uLnTx/>
                <a:uFillTx/>
                <a:latin typeface="Arial Black"/>
                <a:ea typeface="+mn-ea"/>
                <a:cs typeface="Arial Black"/>
              </a:rPr>
              <a:t> </a:t>
            </a:r>
            <a:r>
              <a:rPr kumimoji="0" sz="6600" b="0" i="0" u="none" strike="noStrike" kern="1200" cap="none" spc="0" normalizeH="0" baseline="0" noProof="0" dirty="0">
                <a:ln>
                  <a:noFill/>
                </a:ln>
                <a:solidFill>
                  <a:srgbClr val="FFFFFF"/>
                </a:solidFill>
                <a:effectLst/>
                <a:uLnTx/>
                <a:uFillTx/>
                <a:latin typeface="Arial Black"/>
                <a:ea typeface="+mn-ea"/>
                <a:cs typeface="Arial Black"/>
              </a:rPr>
              <a:t>+</a:t>
            </a:r>
            <a:r>
              <a:rPr kumimoji="0" sz="6600" b="0" i="0" u="none" strike="noStrike" kern="1200" cap="none" spc="-20" normalizeH="0" baseline="0" noProof="0" dirty="0">
                <a:ln>
                  <a:noFill/>
                </a:ln>
                <a:solidFill>
                  <a:srgbClr val="FFFFFF"/>
                </a:solidFill>
                <a:effectLst/>
                <a:uLnTx/>
                <a:uFillTx/>
                <a:latin typeface="Arial Black"/>
                <a:ea typeface="+mn-ea"/>
                <a:cs typeface="Arial Black"/>
              </a:rPr>
              <a:t> </a:t>
            </a:r>
            <a:r>
              <a:rPr kumimoji="0" sz="6600" b="0" i="0" u="none" strike="noStrike" kern="1200" cap="none" spc="0" normalizeH="0" baseline="0" noProof="0" dirty="0">
                <a:ln>
                  <a:noFill/>
                </a:ln>
                <a:solidFill>
                  <a:srgbClr val="FFFFFF"/>
                </a:solidFill>
                <a:effectLst/>
                <a:uLnTx/>
                <a:uFillTx/>
                <a:latin typeface="Arial Black"/>
                <a:ea typeface="+mn-ea"/>
                <a:cs typeface="Arial Black"/>
              </a:rPr>
              <a:t>3</a:t>
            </a:r>
            <a:r>
              <a:rPr kumimoji="0" sz="6600" b="0" i="0" u="none" strike="noStrike" kern="1200" cap="none" spc="-20" normalizeH="0" baseline="0" noProof="0" dirty="0">
                <a:ln>
                  <a:noFill/>
                </a:ln>
                <a:solidFill>
                  <a:srgbClr val="FFFFFF"/>
                </a:solidFill>
                <a:effectLst/>
                <a:uLnTx/>
                <a:uFillTx/>
                <a:latin typeface="Arial Black"/>
                <a:ea typeface="+mn-ea"/>
                <a:cs typeface="Arial Black"/>
              </a:rPr>
              <a:t> </a:t>
            </a:r>
            <a:r>
              <a:rPr kumimoji="0" sz="6600" b="0" i="0" u="none" strike="noStrike" kern="1200" cap="none" spc="0" normalizeH="0" baseline="0" noProof="0" dirty="0">
                <a:ln>
                  <a:noFill/>
                </a:ln>
                <a:solidFill>
                  <a:srgbClr val="FFFFFF"/>
                </a:solidFill>
                <a:effectLst/>
                <a:uLnTx/>
                <a:uFillTx/>
                <a:latin typeface="Arial Black"/>
                <a:ea typeface="+mn-ea"/>
                <a:cs typeface="Arial Black"/>
              </a:rPr>
              <a:t>=</a:t>
            </a:r>
            <a:r>
              <a:rPr kumimoji="0" sz="6600" b="0" i="0" u="none" strike="noStrike" kern="1200" cap="none" spc="-15" normalizeH="0" baseline="0" noProof="0" dirty="0">
                <a:ln>
                  <a:noFill/>
                </a:ln>
                <a:solidFill>
                  <a:srgbClr val="FFFFFF"/>
                </a:solidFill>
                <a:effectLst/>
                <a:uLnTx/>
                <a:uFillTx/>
                <a:latin typeface="Arial Black"/>
                <a:ea typeface="+mn-ea"/>
                <a:cs typeface="Arial Black"/>
              </a:rPr>
              <a:t> </a:t>
            </a:r>
            <a:r>
              <a:rPr kumimoji="0" sz="6600" b="0" i="0" u="none" strike="noStrike" kern="1200" cap="none" spc="0" normalizeH="0" baseline="0" noProof="0" dirty="0">
                <a:ln>
                  <a:noFill/>
                </a:ln>
                <a:solidFill>
                  <a:srgbClr val="FFFFFF"/>
                </a:solidFill>
                <a:effectLst/>
                <a:uLnTx/>
                <a:uFillTx/>
                <a:latin typeface="Arial Black"/>
                <a:ea typeface="+mn-ea"/>
                <a:cs typeface="Arial Black"/>
              </a:rPr>
              <a:t>538</a:t>
            </a:r>
            <a:endParaRPr kumimoji="0" sz="6600" b="0" i="0" u="none" strike="noStrike" kern="1200" cap="none" spc="0" normalizeH="0" baseline="0" noProof="0">
              <a:ln>
                <a:noFill/>
              </a:ln>
              <a:solidFill>
                <a:prstClr val="black"/>
              </a:solidFill>
              <a:effectLst/>
              <a:uLnTx/>
              <a:uFillTx/>
              <a:latin typeface="Arial Black"/>
              <a:ea typeface="+mn-ea"/>
              <a:cs typeface="Arial Black"/>
            </a:endParaRPr>
          </a:p>
        </p:txBody>
      </p:sp>
      <p:sp>
        <p:nvSpPr>
          <p:cNvPr id="23" name="object 23"/>
          <p:cNvSpPr/>
          <p:nvPr/>
        </p:nvSpPr>
        <p:spPr>
          <a:xfrm>
            <a:off x="4724400" y="1429511"/>
            <a:ext cx="4419600" cy="1015365"/>
          </a:xfrm>
          <a:custGeom>
            <a:avLst/>
            <a:gdLst/>
            <a:ahLst/>
            <a:cxnLst/>
            <a:rect l="l" t="t" r="r" b="b"/>
            <a:pathLst>
              <a:path w="4419600" h="1015364">
                <a:moveTo>
                  <a:pt x="4419600" y="0"/>
                </a:moveTo>
                <a:lnTo>
                  <a:pt x="0" y="0"/>
                </a:lnTo>
                <a:lnTo>
                  <a:pt x="0" y="1014983"/>
                </a:lnTo>
                <a:lnTo>
                  <a:pt x="4419600" y="1014983"/>
                </a:lnTo>
                <a:lnTo>
                  <a:pt x="4419600" y="0"/>
                </a:lnTo>
                <a:close/>
              </a:path>
            </a:pathLst>
          </a:custGeom>
          <a:solidFill>
            <a:srgbClr val="8EB4E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txBox="1"/>
          <p:nvPr/>
        </p:nvSpPr>
        <p:spPr>
          <a:xfrm>
            <a:off x="4841240" y="1447038"/>
            <a:ext cx="4184650" cy="941069"/>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sz="2000" b="0" i="0" u="none" strike="noStrike" kern="1200" cap="none" spc="-15" normalizeH="0" baseline="0" noProof="0" dirty="0">
                <a:ln>
                  <a:noFill/>
                </a:ln>
                <a:solidFill>
                  <a:prstClr val="black"/>
                </a:solidFill>
                <a:effectLst/>
                <a:uLnTx/>
                <a:uFillTx/>
                <a:latin typeface="Cambria"/>
                <a:ea typeface="+mn-ea"/>
                <a:cs typeface="Cambria"/>
              </a:rPr>
              <a:t>California</a:t>
            </a:r>
            <a:r>
              <a:rPr kumimoji="0" sz="2000" b="0" i="0" u="none" strike="noStrike" kern="1200" cap="none" spc="20" normalizeH="0" baseline="0" noProof="0" dirty="0">
                <a:ln>
                  <a:noFill/>
                </a:ln>
                <a:solidFill>
                  <a:prstClr val="black"/>
                </a:solidFill>
                <a:effectLst/>
                <a:uLnTx/>
                <a:uFillTx/>
                <a:latin typeface="Cambria"/>
                <a:ea typeface="+mn-ea"/>
                <a:cs typeface="Cambria"/>
              </a:rPr>
              <a:t> </a:t>
            </a:r>
            <a:r>
              <a:rPr kumimoji="0" sz="2000" b="0" i="0" u="none" strike="noStrike" kern="1200" cap="none" spc="-55" normalizeH="0" baseline="0" noProof="0" dirty="0">
                <a:ln>
                  <a:noFill/>
                </a:ln>
                <a:solidFill>
                  <a:prstClr val="black"/>
                </a:solidFill>
                <a:effectLst/>
                <a:uLnTx/>
                <a:uFillTx/>
                <a:latin typeface="Cambria"/>
                <a:ea typeface="+mn-ea"/>
                <a:cs typeface="Cambria"/>
              </a:rPr>
              <a:t>has</a:t>
            </a:r>
            <a:r>
              <a:rPr kumimoji="0" sz="2000" b="0" i="0" u="none" strike="noStrike" kern="1200" cap="none" spc="30" normalizeH="0" baseline="0" noProof="0" dirty="0">
                <a:ln>
                  <a:noFill/>
                </a:ln>
                <a:solidFill>
                  <a:prstClr val="black"/>
                </a:solidFill>
                <a:effectLst/>
                <a:uLnTx/>
                <a:uFillTx/>
                <a:latin typeface="Cambria"/>
                <a:ea typeface="+mn-ea"/>
                <a:cs typeface="Cambria"/>
              </a:rPr>
              <a:t> </a:t>
            </a:r>
            <a:r>
              <a:rPr kumimoji="0" sz="2000" b="0" i="0" u="none" strike="noStrike" kern="1200" cap="none" spc="0" normalizeH="0" baseline="0" noProof="0" dirty="0">
                <a:ln>
                  <a:noFill/>
                </a:ln>
                <a:solidFill>
                  <a:prstClr val="black"/>
                </a:solidFill>
                <a:effectLst/>
                <a:uLnTx/>
                <a:uFillTx/>
                <a:latin typeface="Cambria"/>
                <a:ea typeface="+mn-ea"/>
                <a:cs typeface="Cambria"/>
              </a:rPr>
              <a:t>53</a:t>
            </a:r>
            <a:r>
              <a:rPr kumimoji="0" sz="2000" b="0" i="0" u="none" strike="noStrike" kern="1200" cap="none" spc="40" normalizeH="0" baseline="0" noProof="0" dirty="0">
                <a:ln>
                  <a:noFill/>
                </a:ln>
                <a:solidFill>
                  <a:prstClr val="black"/>
                </a:solidFill>
                <a:effectLst/>
                <a:uLnTx/>
                <a:uFillTx/>
                <a:latin typeface="Cambria"/>
                <a:ea typeface="+mn-ea"/>
                <a:cs typeface="Cambria"/>
              </a:rPr>
              <a:t> </a:t>
            </a:r>
            <a:r>
              <a:rPr kumimoji="0" sz="2000" b="0" i="0" u="none" strike="noStrike" kern="1200" cap="none" spc="-55" normalizeH="0" baseline="0" noProof="0" dirty="0">
                <a:ln>
                  <a:noFill/>
                </a:ln>
                <a:solidFill>
                  <a:prstClr val="black"/>
                </a:solidFill>
                <a:effectLst/>
                <a:uLnTx/>
                <a:uFillTx/>
                <a:latin typeface="Cambria"/>
                <a:ea typeface="+mn-ea"/>
                <a:cs typeface="Cambria"/>
              </a:rPr>
              <a:t>congressional</a:t>
            </a:r>
            <a:r>
              <a:rPr kumimoji="0" sz="2000" b="0" i="0" u="none" strike="noStrike" kern="1200" cap="none" spc="15" normalizeH="0" baseline="0" noProof="0" dirty="0">
                <a:ln>
                  <a:noFill/>
                </a:ln>
                <a:solidFill>
                  <a:prstClr val="black"/>
                </a:solidFill>
                <a:effectLst/>
                <a:uLnTx/>
                <a:uFillTx/>
                <a:latin typeface="Cambria"/>
                <a:ea typeface="+mn-ea"/>
                <a:cs typeface="Cambria"/>
              </a:rPr>
              <a:t> </a:t>
            </a:r>
            <a:r>
              <a:rPr kumimoji="0" sz="2000" b="0" i="0" u="none" strike="noStrike" kern="1200" cap="none" spc="-65" normalizeH="0" baseline="0" noProof="0" dirty="0">
                <a:ln>
                  <a:noFill/>
                </a:ln>
                <a:solidFill>
                  <a:prstClr val="black"/>
                </a:solidFill>
                <a:effectLst/>
                <a:uLnTx/>
                <a:uFillTx/>
                <a:latin typeface="Cambria"/>
                <a:ea typeface="+mn-ea"/>
                <a:cs typeface="Cambria"/>
              </a:rPr>
              <a:t>districts</a:t>
            </a:r>
            <a:endParaRPr kumimoji="0" sz="2000" b="0" i="0" u="none" strike="noStrike" kern="1200" cap="none" spc="0" normalizeH="0" baseline="0" noProof="0">
              <a:ln>
                <a:noFill/>
              </a:ln>
              <a:solidFill>
                <a:prstClr val="black"/>
              </a:solidFill>
              <a:effectLst/>
              <a:uLnTx/>
              <a:uFillTx/>
              <a:latin typeface="Cambria"/>
              <a:ea typeface="+mn-ea"/>
              <a:cs typeface="Cambria"/>
            </a:endParaRPr>
          </a:p>
          <a:p>
            <a:pPr marL="1270" marR="0" lvl="0" indent="0" algn="ctr"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35" normalizeH="0" baseline="0" noProof="0" dirty="0">
                <a:ln>
                  <a:noFill/>
                </a:ln>
                <a:solidFill>
                  <a:prstClr val="black"/>
                </a:solidFill>
                <a:effectLst/>
                <a:uLnTx/>
                <a:uFillTx/>
                <a:latin typeface="Cambria"/>
                <a:ea typeface="+mn-ea"/>
                <a:cs typeface="Cambria"/>
              </a:rPr>
              <a:t>and</a:t>
            </a:r>
            <a:r>
              <a:rPr kumimoji="0" sz="2000" b="0" i="0" u="none" strike="noStrike" kern="1200" cap="none" spc="0" normalizeH="0" baseline="0" noProof="0" dirty="0">
                <a:ln>
                  <a:noFill/>
                </a:ln>
                <a:solidFill>
                  <a:prstClr val="black"/>
                </a:solidFill>
                <a:effectLst/>
                <a:uLnTx/>
                <a:uFillTx/>
                <a:latin typeface="Cambria"/>
                <a:ea typeface="+mn-ea"/>
                <a:cs typeface="Cambria"/>
              </a:rPr>
              <a:t> 2</a:t>
            </a:r>
            <a:r>
              <a:rPr kumimoji="0" sz="2000" b="0" i="0" u="none" strike="noStrike" kern="1200" cap="none" spc="15" normalizeH="0" baseline="0" noProof="0" dirty="0">
                <a:ln>
                  <a:noFill/>
                </a:ln>
                <a:solidFill>
                  <a:prstClr val="black"/>
                </a:solidFill>
                <a:effectLst/>
                <a:uLnTx/>
                <a:uFillTx/>
                <a:latin typeface="Cambria"/>
                <a:ea typeface="+mn-ea"/>
                <a:cs typeface="Cambria"/>
              </a:rPr>
              <a:t> </a:t>
            </a:r>
            <a:r>
              <a:rPr kumimoji="0" sz="2000" b="0" i="0" u="none" strike="noStrike" kern="1200" cap="none" spc="-70" normalizeH="0" baseline="0" noProof="0" dirty="0">
                <a:ln>
                  <a:noFill/>
                </a:ln>
                <a:solidFill>
                  <a:prstClr val="black"/>
                </a:solidFill>
                <a:effectLst/>
                <a:uLnTx/>
                <a:uFillTx/>
                <a:latin typeface="Cambria"/>
                <a:ea typeface="+mn-ea"/>
                <a:cs typeface="Cambria"/>
              </a:rPr>
              <a:t>Senators</a:t>
            </a:r>
            <a:endParaRPr kumimoji="0" sz="2000" b="0" i="0" u="none" strike="noStrike" kern="1200" cap="none" spc="0" normalizeH="0" baseline="0" noProof="0">
              <a:ln>
                <a:noFill/>
              </a:ln>
              <a:solidFill>
                <a:prstClr val="black"/>
              </a:solidFill>
              <a:effectLst/>
              <a:uLnTx/>
              <a:uFillTx/>
              <a:latin typeface="Cambria"/>
              <a:ea typeface="+mn-ea"/>
              <a:cs typeface="Cambria"/>
            </a:endParaRPr>
          </a:p>
          <a:p>
            <a:pPr marL="1270" marR="0" lvl="0" indent="0" algn="ctr"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35" normalizeH="0" baseline="0" noProof="0" dirty="0">
                <a:ln>
                  <a:noFill/>
                </a:ln>
                <a:solidFill>
                  <a:prstClr val="black"/>
                </a:solidFill>
                <a:effectLst/>
                <a:uLnTx/>
                <a:uFillTx/>
                <a:latin typeface="Cambria"/>
                <a:ea typeface="+mn-ea"/>
                <a:cs typeface="Cambria"/>
              </a:rPr>
              <a:t>for</a:t>
            </a:r>
            <a:r>
              <a:rPr kumimoji="0" sz="2000" b="0" i="0" u="none" strike="noStrike" kern="1200" cap="none" spc="5" normalizeH="0" baseline="0" noProof="0" dirty="0">
                <a:ln>
                  <a:noFill/>
                </a:ln>
                <a:solidFill>
                  <a:prstClr val="black"/>
                </a:solidFill>
                <a:effectLst/>
                <a:uLnTx/>
                <a:uFillTx/>
                <a:latin typeface="Cambria"/>
                <a:ea typeface="+mn-ea"/>
                <a:cs typeface="Cambria"/>
              </a:rPr>
              <a:t> </a:t>
            </a:r>
            <a:r>
              <a:rPr kumimoji="0" sz="2000" b="0" i="0" u="none" strike="noStrike" kern="1200" cap="none" spc="-40" normalizeH="0" baseline="0" noProof="0" dirty="0">
                <a:ln>
                  <a:noFill/>
                </a:ln>
                <a:solidFill>
                  <a:prstClr val="black"/>
                </a:solidFill>
                <a:effectLst/>
                <a:uLnTx/>
                <a:uFillTx/>
                <a:latin typeface="Cambria"/>
                <a:ea typeface="+mn-ea"/>
                <a:cs typeface="Cambria"/>
              </a:rPr>
              <a:t>a</a:t>
            </a:r>
            <a:r>
              <a:rPr kumimoji="0" sz="2000" b="0" i="0" u="none" strike="noStrike" kern="1200" cap="none" spc="50" normalizeH="0" baseline="0" noProof="0" dirty="0">
                <a:ln>
                  <a:noFill/>
                </a:ln>
                <a:solidFill>
                  <a:prstClr val="black"/>
                </a:solidFill>
                <a:effectLst/>
                <a:uLnTx/>
                <a:uFillTx/>
                <a:latin typeface="Cambria"/>
                <a:ea typeface="+mn-ea"/>
                <a:cs typeface="Cambria"/>
              </a:rPr>
              <a:t> </a:t>
            </a:r>
            <a:r>
              <a:rPr kumimoji="0" sz="2000" b="0" i="0" u="none" strike="noStrike" kern="1200" cap="none" spc="-60" normalizeH="0" baseline="0" noProof="0" dirty="0">
                <a:ln>
                  <a:noFill/>
                </a:ln>
                <a:solidFill>
                  <a:prstClr val="black"/>
                </a:solidFill>
                <a:effectLst/>
                <a:uLnTx/>
                <a:uFillTx/>
                <a:latin typeface="Cambria"/>
                <a:ea typeface="+mn-ea"/>
                <a:cs typeface="Cambria"/>
              </a:rPr>
              <a:t>total</a:t>
            </a:r>
            <a:r>
              <a:rPr kumimoji="0" sz="2000" b="0" i="0" u="none" strike="noStrike" kern="1200" cap="none" spc="20" normalizeH="0" baseline="0" noProof="0" dirty="0">
                <a:ln>
                  <a:noFill/>
                </a:ln>
                <a:solidFill>
                  <a:prstClr val="black"/>
                </a:solidFill>
                <a:effectLst/>
                <a:uLnTx/>
                <a:uFillTx/>
                <a:latin typeface="Cambria"/>
                <a:ea typeface="+mn-ea"/>
                <a:cs typeface="Cambria"/>
              </a:rPr>
              <a:t> </a:t>
            </a:r>
            <a:r>
              <a:rPr kumimoji="0" sz="2000" b="0" i="0" u="none" strike="noStrike" kern="1200" cap="none" spc="-25" normalizeH="0" baseline="0" noProof="0" dirty="0">
                <a:ln>
                  <a:noFill/>
                </a:ln>
                <a:solidFill>
                  <a:prstClr val="black"/>
                </a:solidFill>
                <a:effectLst/>
                <a:uLnTx/>
                <a:uFillTx/>
                <a:latin typeface="Cambria"/>
                <a:ea typeface="+mn-ea"/>
                <a:cs typeface="Cambria"/>
              </a:rPr>
              <a:t>of</a:t>
            </a:r>
            <a:r>
              <a:rPr kumimoji="0" sz="2000" b="0" i="0" u="none" strike="noStrike" kern="1200" cap="none" spc="195" normalizeH="0" baseline="0" noProof="0" dirty="0">
                <a:ln>
                  <a:noFill/>
                </a:ln>
                <a:solidFill>
                  <a:prstClr val="black"/>
                </a:solidFill>
                <a:effectLst/>
                <a:uLnTx/>
                <a:uFillTx/>
                <a:latin typeface="Cambria"/>
                <a:ea typeface="+mn-ea"/>
                <a:cs typeface="Cambria"/>
              </a:rPr>
              <a:t> </a:t>
            </a:r>
            <a:r>
              <a:rPr kumimoji="0" sz="2000" b="0" i="0" u="none" strike="noStrike" kern="1200" cap="none" spc="0" normalizeH="0" baseline="0" noProof="0" dirty="0">
                <a:ln>
                  <a:noFill/>
                </a:ln>
                <a:solidFill>
                  <a:prstClr val="black"/>
                </a:solidFill>
                <a:effectLst/>
                <a:uLnTx/>
                <a:uFillTx/>
                <a:latin typeface="Cambria"/>
                <a:ea typeface="+mn-ea"/>
                <a:cs typeface="Cambria"/>
              </a:rPr>
              <a:t>55</a:t>
            </a:r>
            <a:r>
              <a:rPr kumimoji="0" sz="2000" b="0" i="0" u="none" strike="noStrike" kern="1200" cap="none" spc="30" normalizeH="0" baseline="0" noProof="0" dirty="0">
                <a:ln>
                  <a:noFill/>
                </a:ln>
                <a:solidFill>
                  <a:prstClr val="black"/>
                </a:solidFill>
                <a:effectLst/>
                <a:uLnTx/>
                <a:uFillTx/>
                <a:latin typeface="Cambria"/>
                <a:ea typeface="+mn-ea"/>
                <a:cs typeface="Cambria"/>
              </a:rPr>
              <a:t> </a:t>
            </a:r>
            <a:r>
              <a:rPr kumimoji="0" sz="2000" b="0" i="0" u="none" strike="noStrike" kern="1200" cap="none" spc="-50" normalizeH="0" baseline="0" noProof="0" dirty="0">
                <a:ln>
                  <a:noFill/>
                </a:ln>
                <a:solidFill>
                  <a:prstClr val="black"/>
                </a:solidFill>
                <a:effectLst/>
                <a:uLnTx/>
                <a:uFillTx/>
                <a:latin typeface="Cambria"/>
                <a:ea typeface="+mn-ea"/>
                <a:cs typeface="Cambria"/>
              </a:rPr>
              <a:t>electoral</a:t>
            </a:r>
            <a:r>
              <a:rPr kumimoji="0" sz="2000" b="0" i="0" u="none" strike="noStrike" kern="1200" cap="none" spc="15" normalizeH="0" baseline="0" noProof="0" dirty="0">
                <a:ln>
                  <a:noFill/>
                </a:ln>
                <a:solidFill>
                  <a:prstClr val="black"/>
                </a:solidFill>
                <a:effectLst/>
                <a:uLnTx/>
                <a:uFillTx/>
                <a:latin typeface="Cambria"/>
                <a:ea typeface="+mn-ea"/>
                <a:cs typeface="Cambria"/>
              </a:rPr>
              <a:t> </a:t>
            </a:r>
            <a:r>
              <a:rPr kumimoji="0" sz="2000" b="0" i="0" u="none" strike="noStrike" kern="1200" cap="none" spc="-80" normalizeH="0" baseline="0" noProof="0" dirty="0">
                <a:ln>
                  <a:noFill/>
                </a:ln>
                <a:solidFill>
                  <a:prstClr val="black"/>
                </a:solidFill>
                <a:effectLst/>
                <a:uLnTx/>
                <a:uFillTx/>
                <a:latin typeface="Cambria"/>
                <a:ea typeface="+mn-ea"/>
                <a:cs typeface="Cambria"/>
              </a:rPr>
              <a:t>votes.</a:t>
            </a:r>
            <a:endParaRPr kumimoji="0" sz="2000" b="0" i="0" u="none" strike="noStrike" kern="1200" cap="none" spc="0" normalizeH="0" baseline="0" noProof="0">
              <a:ln>
                <a:noFill/>
              </a:ln>
              <a:solidFill>
                <a:prstClr val="black"/>
              </a:solidFill>
              <a:effectLst/>
              <a:uLnTx/>
              <a:uFillTx/>
              <a:latin typeface="Cambria"/>
              <a:ea typeface="+mn-ea"/>
              <a:cs typeface="Cambri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3999" cy="5143498"/>
          </a:xfrm>
          <a:prstGeom prst="rect">
            <a:avLst/>
          </a:prstGeom>
        </p:spPr>
      </p:pic>
      <p:sp>
        <p:nvSpPr>
          <p:cNvPr id="3" name="object 3"/>
          <p:cNvSpPr txBox="1">
            <a:spLocks noGrp="1"/>
          </p:cNvSpPr>
          <p:nvPr>
            <p:ph type="title"/>
          </p:nvPr>
        </p:nvSpPr>
        <p:spPr>
          <a:xfrm>
            <a:off x="2689605" y="29667"/>
            <a:ext cx="3769360" cy="574675"/>
          </a:xfrm>
          <a:prstGeom prst="rect">
            <a:avLst/>
          </a:prstGeom>
        </p:spPr>
        <p:txBody>
          <a:bodyPr vert="horz" wrap="square" lIns="0" tIns="12700" rIns="0" bIns="0" rtlCol="0">
            <a:spAutoFit/>
          </a:bodyPr>
          <a:lstStyle/>
          <a:p>
            <a:pPr marL="12700">
              <a:lnSpc>
                <a:spcPct val="100000"/>
              </a:lnSpc>
              <a:spcBef>
                <a:spcPts val="100"/>
              </a:spcBef>
            </a:pPr>
            <a:r>
              <a:rPr b="1" dirty="0">
                <a:solidFill>
                  <a:srgbClr val="2E2B1F"/>
                </a:solidFill>
                <a:latin typeface="Tahoma"/>
                <a:cs typeface="Tahoma"/>
              </a:rPr>
              <a:t>AMENDMENT</a:t>
            </a:r>
            <a:r>
              <a:rPr b="1" spc="-90" dirty="0">
                <a:solidFill>
                  <a:srgbClr val="2E2B1F"/>
                </a:solidFill>
                <a:latin typeface="Tahoma"/>
                <a:cs typeface="Tahoma"/>
              </a:rPr>
              <a:t> </a:t>
            </a:r>
            <a:r>
              <a:rPr b="1" dirty="0">
                <a:solidFill>
                  <a:srgbClr val="2E2B1F"/>
                </a:solidFill>
                <a:latin typeface="Tahoma"/>
                <a:cs typeface="Tahoma"/>
              </a:rPr>
              <a:t>23</a:t>
            </a:r>
          </a:p>
        </p:txBody>
      </p:sp>
      <p:sp>
        <p:nvSpPr>
          <p:cNvPr id="4" name="object 4"/>
          <p:cNvSpPr txBox="1"/>
          <p:nvPr/>
        </p:nvSpPr>
        <p:spPr>
          <a:xfrm>
            <a:off x="78739" y="575073"/>
            <a:ext cx="8969375" cy="1433195"/>
          </a:xfrm>
          <a:prstGeom prst="rect">
            <a:avLst/>
          </a:prstGeom>
        </p:spPr>
        <p:txBody>
          <a:bodyPr vert="horz" wrap="square" lIns="0" tIns="12700" rIns="0" bIns="0" rtlCol="0">
            <a:spAutoFit/>
          </a:bodyPr>
          <a:lstStyle/>
          <a:p>
            <a:pPr marL="355600" marR="0" lvl="0" indent="-342900" algn="l" defTabSz="914400" rtl="0" eaLnBrk="1" fontAlgn="auto" latinLnBrk="0" hangingPunct="1">
              <a:lnSpc>
                <a:spcPct val="100000"/>
              </a:lnSpc>
              <a:spcBef>
                <a:spcPts val="100"/>
              </a:spcBef>
              <a:spcAft>
                <a:spcPts val="0"/>
              </a:spcAft>
              <a:buClrTx/>
              <a:buSzPct val="95238"/>
              <a:buFont typeface="Wingdings"/>
              <a:buChar char=""/>
              <a:tabLst>
                <a:tab pos="354965" algn="l"/>
                <a:tab pos="355600" algn="l"/>
              </a:tabLst>
              <a:defRPr/>
            </a:pPr>
            <a:r>
              <a:rPr kumimoji="0" sz="1050" b="0" i="1" u="none" strike="noStrike" kern="1200" cap="none" spc="-30" normalizeH="0" baseline="0" noProof="0" dirty="0">
                <a:ln>
                  <a:noFill/>
                </a:ln>
                <a:solidFill>
                  <a:srgbClr val="2E2B1F"/>
                </a:solidFill>
                <a:effectLst/>
                <a:uLnTx/>
                <a:uFillTx/>
                <a:latin typeface="Tahoma"/>
                <a:ea typeface="+mn-ea"/>
                <a:cs typeface="Tahoma"/>
              </a:rPr>
              <a:t>Passed</a:t>
            </a:r>
            <a:r>
              <a:rPr kumimoji="0" sz="1050" b="0" i="1" u="none" strike="noStrike" kern="1200" cap="none" spc="-20" normalizeH="0" baseline="0" noProof="0" dirty="0">
                <a:ln>
                  <a:noFill/>
                </a:ln>
                <a:solidFill>
                  <a:srgbClr val="2E2B1F"/>
                </a:solidFill>
                <a:effectLst/>
                <a:uLnTx/>
                <a:uFillTx/>
                <a:latin typeface="Tahoma"/>
                <a:ea typeface="+mn-ea"/>
                <a:cs typeface="Tahoma"/>
              </a:rPr>
              <a:t> </a:t>
            </a:r>
            <a:r>
              <a:rPr kumimoji="0" sz="1050" b="0" i="1" u="none" strike="noStrike" kern="1200" cap="none" spc="-30" normalizeH="0" baseline="0" noProof="0" dirty="0">
                <a:ln>
                  <a:noFill/>
                </a:ln>
                <a:solidFill>
                  <a:srgbClr val="2E2B1F"/>
                </a:solidFill>
                <a:effectLst/>
                <a:uLnTx/>
                <a:uFillTx/>
                <a:latin typeface="Tahoma"/>
                <a:ea typeface="+mn-ea"/>
                <a:cs typeface="Tahoma"/>
              </a:rPr>
              <a:t>by</a:t>
            </a:r>
            <a:r>
              <a:rPr kumimoji="0" sz="1050" b="0" i="1" u="none" strike="noStrike" kern="1200" cap="none" spc="-5" normalizeH="0" baseline="0" noProof="0" dirty="0">
                <a:ln>
                  <a:noFill/>
                </a:ln>
                <a:solidFill>
                  <a:srgbClr val="2E2B1F"/>
                </a:solidFill>
                <a:effectLst/>
                <a:uLnTx/>
                <a:uFillTx/>
                <a:latin typeface="Tahoma"/>
                <a:ea typeface="+mn-ea"/>
                <a:cs typeface="Tahoma"/>
              </a:rPr>
              <a:t> </a:t>
            </a:r>
            <a:r>
              <a:rPr kumimoji="0" sz="1050" b="0" i="1" u="none" strike="noStrike" kern="1200" cap="none" spc="-30" normalizeH="0" baseline="0" noProof="0" dirty="0">
                <a:ln>
                  <a:noFill/>
                </a:ln>
                <a:solidFill>
                  <a:srgbClr val="2E2B1F"/>
                </a:solidFill>
                <a:effectLst/>
                <a:uLnTx/>
                <a:uFillTx/>
                <a:latin typeface="Tahoma"/>
                <a:ea typeface="+mn-ea"/>
                <a:cs typeface="Tahoma"/>
              </a:rPr>
              <a:t>Congress</a:t>
            </a:r>
            <a:r>
              <a:rPr kumimoji="0" sz="1050" b="0" i="1" u="none" strike="noStrike" kern="1200" cap="none" spc="-5" normalizeH="0" baseline="0" noProof="0" dirty="0">
                <a:ln>
                  <a:noFill/>
                </a:ln>
                <a:solidFill>
                  <a:srgbClr val="2E2B1F"/>
                </a:solidFill>
                <a:effectLst/>
                <a:uLnTx/>
                <a:uFillTx/>
                <a:latin typeface="Tahoma"/>
                <a:ea typeface="+mn-ea"/>
                <a:cs typeface="Tahoma"/>
              </a:rPr>
              <a:t> </a:t>
            </a:r>
            <a:r>
              <a:rPr kumimoji="0" sz="1050" b="0" i="1" u="none" strike="noStrike" kern="1200" cap="none" spc="-35" normalizeH="0" baseline="0" noProof="0" dirty="0">
                <a:ln>
                  <a:noFill/>
                </a:ln>
                <a:solidFill>
                  <a:srgbClr val="2E2B1F"/>
                </a:solidFill>
                <a:effectLst/>
                <a:uLnTx/>
                <a:uFillTx/>
                <a:latin typeface="Tahoma"/>
                <a:ea typeface="+mn-ea"/>
                <a:cs typeface="Tahoma"/>
              </a:rPr>
              <a:t>June</a:t>
            </a:r>
            <a:r>
              <a:rPr kumimoji="0" sz="1050" b="0" i="1" u="none" strike="noStrike" kern="1200" cap="none" spc="0" normalizeH="0" baseline="0" noProof="0" dirty="0">
                <a:ln>
                  <a:noFill/>
                </a:ln>
                <a:solidFill>
                  <a:srgbClr val="2E2B1F"/>
                </a:solidFill>
                <a:effectLst/>
                <a:uLnTx/>
                <a:uFillTx/>
                <a:latin typeface="Tahoma"/>
                <a:ea typeface="+mn-ea"/>
                <a:cs typeface="Tahoma"/>
              </a:rPr>
              <a:t> </a:t>
            </a:r>
            <a:r>
              <a:rPr kumimoji="0" sz="1050" b="0" i="1" u="none" strike="noStrike" kern="1200" cap="none" spc="-30" normalizeH="0" baseline="0" noProof="0" dirty="0">
                <a:ln>
                  <a:noFill/>
                </a:ln>
                <a:solidFill>
                  <a:srgbClr val="2E2B1F"/>
                </a:solidFill>
                <a:effectLst/>
                <a:uLnTx/>
                <a:uFillTx/>
                <a:latin typeface="Tahoma"/>
                <a:ea typeface="+mn-ea"/>
                <a:cs typeface="Tahoma"/>
              </a:rPr>
              <a:t>16,</a:t>
            </a:r>
            <a:r>
              <a:rPr kumimoji="0" sz="1050" b="0" i="1" u="none" strike="noStrike" kern="1200" cap="none" spc="5" normalizeH="0" baseline="0" noProof="0" dirty="0">
                <a:ln>
                  <a:noFill/>
                </a:ln>
                <a:solidFill>
                  <a:srgbClr val="2E2B1F"/>
                </a:solidFill>
                <a:effectLst/>
                <a:uLnTx/>
                <a:uFillTx/>
                <a:latin typeface="Tahoma"/>
                <a:ea typeface="+mn-ea"/>
                <a:cs typeface="Tahoma"/>
              </a:rPr>
              <a:t> </a:t>
            </a:r>
            <a:r>
              <a:rPr kumimoji="0" sz="1050" b="0" i="1" u="none" strike="noStrike" kern="1200" cap="none" spc="-35" normalizeH="0" baseline="0" noProof="0" dirty="0">
                <a:ln>
                  <a:noFill/>
                </a:ln>
                <a:solidFill>
                  <a:srgbClr val="2E2B1F"/>
                </a:solidFill>
                <a:effectLst/>
                <a:uLnTx/>
                <a:uFillTx/>
                <a:latin typeface="Tahoma"/>
                <a:ea typeface="+mn-ea"/>
                <a:cs typeface="Tahoma"/>
              </a:rPr>
              <a:t>1960.</a:t>
            </a:r>
            <a:r>
              <a:rPr kumimoji="0" sz="1050" b="0" i="1" u="none" strike="noStrike" kern="1200" cap="none" spc="20" normalizeH="0" baseline="0" noProof="0" dirty="0">
                <a:ln>
                  <a:noFill/>
                </a:ln>
                <a:solidFill>
                  <a:srgbClr val="2E2B1F"/>
                </a:solidFill>
                <a:effectLst/>
                <a:uLnTx/>
                <a:uFillTx/>
                <a:latin typeface="Tahoma"/>
                <a:ea typeface="+mn-ea"/>
                <a:cs typeface="Tahoma"/>
              </a:rPr>
              <a:t> </a:t>
            </a:r>
            <a:r>
              <a:rPr kumimoji="0" sz="1050" b="0" i="1" u="none" strike="noStrike" kern="1200" cap="none" spc="-25" normalizeH="0" baseline="0" noProof="0" dirty="0">
                <a:ln>
                  <a:noFill/>
                </a:ln>
                <a:solidFill>
                  <a:srgbClr val="2E2B1F"/>
                </a:solidFill>
                <a:effectLst/>
                <a:uLnTx/>
                <a:uFillTx/>
                <a:latin typeface="Tahoma"/>
                <a:ea typeface="+mn-ea"/>
                <a:cs typeface="Tahoma"/>
              </a:rPr>
              <a:t>Ratified </a:t>
            </a:r>
            <a:r>
              <a:rPr kumimoji="0" sz="1050" b="0" i="1" u="none" strike="noStrike" kern="1200" cap="none" spc="-35" normalizeH="0" baseline="0" noProof="0" dirty="0">
                <a:ln>
                  <a:noFill/>
                </a:ln>
                <a:solidFill>
                  <a:srgbClr val="2E2B1F"/>
                </a:solidFill>
                <a:effectLst/>
                <a:uLnTx/>
                <a:uFillTx/>
                <a:latin typeface="Tahoma"/>
                <a:ea typeface="+mn-ea"/>
                <a:cs typeface="Tahoma"/>
              </a:rPr>
              <a:t>March</a:t>
            </a:r>
            <a:r>
              <a:rPr kumimoji="0" sz="1050" b="0" i="1" u="none" strike="noStrike" kern="1200" cap="none" spc="5" normalizeH="0" baseline="0" noProof="0" dirty="0">
                <a:ln>
                  <a:noFill/>
                </a:ln>
                <a:solidFill>
                  <a:srgbClr val="2E2B1F"/>
                </a:solidFill>
                <a:effectLst/>
                <a:uLnTx/>
                <a:uFillTx/>
                <a:latin typeface="Tahoma"/>
                <a:ea typeface="+mn-ea"/>
                <a:cs typeface="Tahoma"/>
              </a:rPr>
              <a:t> </a:t>
            </a:r>
            <a:r>
              <a:rPr kumimoji="0" sz="1050" b="0" i="1" u="none" strike="noStrike" kern="1200" cap="none" spc="-30" normalizeH="0" baseline="0" noProof="0" dirty="0">
                <a:ln>
                  <a:noFill/>
                </a:ln>
                <a:solidFill>
                  <a:srgbClr val="2E2B1F"/>
                </a:solidFill>
                <a:effectLst/>
                <a:uLnTx/>
                <a:uFillTx/>
                <a:latin typeface="Tahoma"/>
                <a:ea typeface="+mn-ea"/>
                <a:cs typeface="Tahoma"/>
              </a:rPr>
              <a:t>29,</a:t>
            </a:r>
            <a:r>
              <a:rPr kumimoji="0" sz="1050" b="0" i="1" u="none" strike="noStrike" kern="1200" cap="none" spc="5" normalizeH="0" baseline="0" noProof="0" dirty="0">
                <a:ln>
                  <a:noFill/>
                </a:ln>
                <a:solidFill>
                  <a:srgbClr val="2E2B1F"/>
                </a:solidFill>
                <a:effectLst/>
                <a:uLnTx/>
                <a:uFillTx/>
                <a:latin typeface="Tahoma"/>
                <a:ea typeface="+mn-ea"/>
                <a:cs typeface="Tahoma"/>
              </a:rPr>
              <a:t> </a:t>
            </a:r>
            <a:r>
              <a:rPr kumimoji="0" sz="1050" b="0" i="1" u="none" strike="noStrike" kern="1200" cap="none" spc="-35" normalizeH="0" baseline="0" noProof="0" dirty="0">
                <a:ln>
                  <a:noFill/>
                </a:ln>
                <a:solidFill>
                  <a:srgbClr val="2E2B1F"/>
                </a:solidFill>
                <a:effectLst/>
                <a:uLnTx/>
                <a:uFillTx/>
                <a:latin typeface="Tahoma"/>
                <a:ea typeface="+mn-ea"/>
                <a:cs typeface="Tahoma"/>
              </a:rPr>
              <a:t>1961.</a:t>
            </a:r>
            <a:endParaRPr kumimoji="0" sz="1050" b="0" i="0" u="none" strike="noStrike" kern="1200" cap="none" spc="0" normalizeH="0" baseline="0" noProof="0" dirty="0">
              <a:ln>
                <a:noFill/>
              </a:ln>
              <a:solidFill>
                <a:prstClr val="black"/>
              </a:solidFill>
              <a:effectLst/>
              <a:uLnTx/>
              <a:uFillTx/>
              <a:latin typeface="Tahoma"/>
              <a:ea typeface="+mn-ea"/>
              <a:cs typeface="Tahoma"/>
            </a:endParaRPr>
          </a:p>
          <a:p>
            <a:pPr marL="0" marR="0" lvl="0" indent="0" algn="l" defTabSz="914400" rtl="0" eaLnBrk="1" fontAlgn="auto" latinLnBrk="0" hangingPunct="1">
              <a:lnSpc>
                <a:spcPct val="100000"/>
              </a:lnSpc>
              <a:spcBef>
                <a:spcPts val="40"/>
              </a:spcBef>
              <a:spcAft>
                <a:spcPts val="0"/>
              </a:spcAft>
              <a:buClrTx/>
              <a:buSzTx/>
              <a:buFont typeface="Wingdings"/>
              <a:buChar char=""/>
              <a:tabLst/>
              <a:defRPr/>
            </a:pPr>
            <a:endParaRPr kumimoji="0" sz="950" b="0" i="0" u="none" strike="noStrike" kern="1200" cap="none" spc="0" normalizeH="0" baseline="0" noProof="0" dirty="0">
              <a:ln>
                <a:noFill/>
              </a:ln>
              <a:solidFill>
                <a:prstClr val="black"/>
              </a:solidFill>
              <a:effectLst/>
              <a:uLnTx/>
              <a:uFillTx/>
              <a:latin typeface="Tahoma"/>
              <a:ea typeface="+mn-ea"/>
              <a:cs typeface="Tahoma"/>
            </a:endParaRPr>
          </a:p>
          <a:p>
            <a:pPr marL="355600" marR="508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000" b="1" i="0" u="none" strike="noStrike" kern="1200" cap="none" spc="-5" normalizeH="0" baseline="0" noProof="0" dirty="0">
                <a:ln>
                  <a:noFill/>
                </a:ln>
                <a:solidFill>
                  <a:srgbClr val="2E2B1F"/>
                </a:solidFill>
                <a:effectLst/>
                <a:uLnTx/>
                <a:uFillTx/>
                <a:latin typeface="Tahoma"/>
                <a:ea typeface="+mn-ea"/>
                <a:cs typeface="Tahoma"/>
              </a:rPr>
              <a:t>Section</a:t>
            </a:r>
            <a:r>
              <a:rPr kumimoji="0" sz="1000" b="1" i="0" u="none" strike="noStrike" kern="1200" cap="none" spc="0" normalizeH="0" baseline="0" noProof="0" dirty="0">
                <a:ln>
                  <a:noFill/>
                </a:ln>
                <a:solidFill>
                  <a:srgbClr val="2E2B1F"/>
                </a:solidFill>
                <a:effectLst/>
                <a:uLnTx/>
                <a:uFillTx/>
                <a:latin typeface="Tahoma"/>
                <a:ea typeface="+mn-ea"/>
                <a:cs typeface="Tahoma"/>
              </a:rPr>
              <a:t> </a:t>
            </a:r>
            <a:r>
              <a:rPr kumimoji="0" sz="1000" b="1" i="0" u="none" strike="noStrike" kern="1200" cap="none" spc="-5" normalizeH="0" baseline="0" noProof="0" dirty="0">
                <a:ln>
                  <a:noFill/>
                </a:ln>
                <a:solidFill>
                  <a:srgbClr val="2E2B1F"/>
                </a:solidFill>
                <a:effectLst/>
                <a:uLnTx/>
                <a:uFillTx/>
                <a:latin typeface="Tahoma"/>
                <a:ea typeface="+mn-ea"/>
                <a:cs typeface="Tahoma"/>
              </a:rPr>
              <a:t>1.</a:t>
            </a:r>
            <a:r>
              <a:rPr kumimoji="0" sz="1000" b="1" i="0" u="none" strike="noStrike" kern="1200" cap="none" spc="5" normalizeH="0" baseline="0" noProof="0" dirty="0">
                <a:ln>
                  <a:noFill/>
                </a:ln>
                <a:solidFill>
                  <a:srgbClr val="2E2B1F"/>
                </a:solidFill>
                <a:effectLst/>
                <a:uLnTx/>
                <a:uFillTx/>
                <a:latin typeface="Tahoma"/>
                <a:ea typeface="+mn-ea"/>
                <a:cs typeface="Tahoma"/>
              </a:rPr>
              <a:t> </a:t>
            </a:r>
            <a:r>
              <a:rPr kumimoji="0" sz="1000" b="0" i="0" u="none" strike="noStrike" kern="1200" cap="none" spc="-10" normalizeH="0" baseline="0" noProof="0" dirty="0">
                <a:ln>
                  <a:noFill/>
                </a:ln>
                <a:solidFill>
                  <a:srgbClr val="2E2B1F"/>
                </a:solidFill>
                <a:effectLst/>
                <a:uLnTx/>
                <a:uFillTx/>
                <a:latin typeface="Tahoma"/>
                <a:ea typeface="+mn-ea"/>
                <a:cs typeface="Tahoma"/>
              </a:rPr>
              <a:t>The</a:t>
            </a:r>
            <a:r>
              <a:rPr kumimoji="0" sz="1000" b="0" i="0" u="none" strike="noStrike" kern="1200" cap="none" spc="2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District</a:t>
            </a:r>
            <a:r>
              <a:rPr kumimoji="0" sz="1000" b="0" i="0" u="none" strike="noStrike" kern="1200" cap="none" spc="1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constituting</a:t>
            </a:r>
            <a:r>
              <a:rPr kumimoji="0" sz="1000" b="0" i="0" u="none" strike="noStrike" kern="1200" cap="none" spc="5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the</a:t>
            </a:r>
            <a:r>
              <a:rPr kumimoji="0" sz="1000" b="0" i="0" u="none" strike="noStrike" kern="1200" cap="none" spc="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seat</a:t>
            </a:r>
            <a:r>
              <a:rPr kumimoji="0" sz="1000" b="0" i="0" u="none" strike="noStrike" kern="1200" cap="none" spc="1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of</a:t>
            </a:r>
            <a:r>
              <a:rPr kumimoji="0" sz="1000" b="0" i="0" u="none" strike="noStrike" kern="1200" cap="none" spc="-15" normalizeH="0" baseline="0" noProof="0" dirty="0">
                <a:ln>
                  <a:noFill/>
                </a:ln>
                <a:solidFill>
                  <a:srgbClr val="2E2B1F"/>
                </a:solidFill>
                <a:effectLst/>
                <a:uLnTx/>
                <a:uFillTx/>
                <a:latin typeface="Tahoma"/>
                <a:ea typeface="+mn-ea"/>
                <a:cs typeface="Tahoma"/>
              </a:rPr>
              <a:t> </a:t>
            </a:r>
            <a:r>
              <a:rPr kumimoji="0" sz="1000" b="0" i="0" u="none" strike="noStrike" kern="1200" cap="none" spc="-10" normalizeH="0" baseline="0" noProof="0" dirty="0">
                <a:ln>
                  <a:noFill/>
                </a:ln>
                <a:solidFill>
                  <a:srgbClr val="2E2B1F"/>
                </a:solidFill>
                <a:effectLst/>
                <a:uLnTx/>
                <a:uFillTx/>
                <a:latin typeface="Tahoma"/>
                <a:ea typeface="+mn-ea"/>
                <a:cs typeface="Tahoma"/>
              </a:rPr>
              <a:t>Government</a:t>
            </a:r>
            <a:r>
              <a:rPr kumimoji="0" sz="1000" b="0" i="0" u="none" strike="noStrike" kern="1200" cap="none" spc="4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of</a:t>
            </a:r>
            <a:r>
              <a:rPr kumimoji="0" sz="1000" b="0" i="0" u="none" strike="noStrike" kern="1200" cap="none" spc="-1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the</a:t>
            </a:r>
            <a:r>
              <a:rPr kumimoji="0" sz="1000" b="0" i="0" u="none" strike="noStrike" kern="1200" cap="none" spc="1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United</a:t>
            </a:r>
            <a:r>
              <a:rPr kumimoji="0" sz="1000" b="0" i="0" u="none" strike="noStrike" kern="1200" cap="none" spc="1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States</a:t>
            </a:r>
            <a:r>
              <a:rPr kumimoji="0" sz="1000" b="0" i="0" u="none" strike="noStrike" kern="1200" cap="none" spc="1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shall</a:t>
            </a:r>
            <a:r>
              <a:rPr kumimoji="0" sz="1000" b="0" i="0" u="none" strike="noStrike" kern="1200" cap="none" spc="1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appoint</a:t>
            </a:r>
            <a:r>
              <a:rPr kumimoji="0" sz="1000" b="0" i="0" u="none" strike="noStrike" kern="1200" cap="none" spc="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in</a:t>
            </a:r>
            <a:r>
              <a:rPr kumimoji="0" sz="1000" b="0" i="0" u="none" strike="noStrike" kern="1200" cap="none" spc="5" normalizeH="0" baseline="0" noProof="0" dirty="0">
                <a:ln>
                  <a:noFill/>
                </a:ln>
                <a:solidFill>
                  <a:srgbClr val="2E2B1F"/>
                </a:solidFill>
                <a:effectLst/>
                <a:uLnTx/>
                <a:uFillTx/>
                <a:latin typeface="Tahoma"/>
                <a:ea typeface="+mn-ea"/>
                <a:cs typeface="Tahoma"/>
              </a:rPr>
              <a:t> </a:t>
            </a:r>
            <a:r>
              <a:rPr kumimoji="0" sz="1000" b="0" i="0" u="none" strike="noStrike" kern="1200" cap="none" spc="-10" normalizeH="0" baseline="0" noProof="0" dirty="0">
                <a:ln>
                  <a:noFill/>
                </a:ln>
                <a:solidFill>
                  <a:srgbClr val="2E2B1F"/>
                </a:solidFill>
                <a:effectLst/>
                <a:uLnTx/>
                <a:uFillTx/>
                <a:latin typeface="Tahoma"/>
                <a:ea typeface="+mn-ea"/>
                <a:cs typeface="Tahoma"/>
              </a:rPr>
              <a:t>such</a:t>
            </a:r>
            <a:r>
              <a:rPr kumimoji="0" sz="1000" b="0" i="0" u="none" strike="noStrike" kern="1200" cap="none" spc="3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manner</a:t>
            </a:r>
            <a:r>
              <a:rPr kumimoji="0" sz="1000" b="0" i="0" u="none" strike="noStrike" kern="1200" cap="none" spc="1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as</a:t>
            </a:r>
            <a:r>
              <a:rPr kumimoji="0" sz="1000" b="0" i="0" u="none" strike="noStrike" kern="1200" cap="none" spc="1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Congress</a:t>
            </a:r>
            <a:r>
              <a:rPr kumimoji="0" sz="1000" b="0" i="0" u="none" strike="noStrike" kern="1200" cap="none" spc="1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may</a:t>
            </a:r>
            <a:r>
              <a:rPr kumimoji="0" sz="1000" b="0" i="0" u="none" strike="noStrike" kern="1200" cap="none" spc="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direct:</a:t>
            </a:r>
            <a:r>
              <a:rPr kumimoji="0" sz="1000" b="0" i="0" u="none" strike="noStrike" kern="1200" cap="none" spc="1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A</a:t>
            </a:r>
            <a:r>
              <a:rPr kumimoji="0" sz="1000" b="0" i="0" u="none" strike="noStrike" kern="1200" cap="none" spc="6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number</a:t>
            </a:r>
            <a:r>
              <a:rPr kumimoji="0" sz="1000" b="0" i="0" u="none" strike="noStrike" kern="1200" cap="none" spc="1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of </a:t>
            </a:r>
            <a:r>
              <a:rPr kumimoji="0" sz="1000" b="0" i="0" u="none" strike="noStrike" kern="1200" cap="none" spc="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electors</a:t>
            </a:r>
            <a:r>
              <a:rPr kumimoji="0" sz="1000" b="0" i="0" u="none" strike="noStrike" kern="1200" cap="none" spc="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of President</a:t>
            </a:r>
            <a:r>
              <a:rPr kumimoji="0" sz="1000" b="0" i="0" u="none" strike="noStrike" kern="1200" cap="none" spc="2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and</a:t>
            </a:r>
            <a:r>
              <a:rPr kumimoji="0" sz="1000" b="0" i="0" u="none" strike="noStrike" kern="1200" cap="none" spc="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Vice</a:t>
            </a:r>
            <a:r>
              <a:rPr kumimoji="0" sz="1000" b="0" i="0" u="none" strike="noStrike" kern="1200" cap="none" spc="1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President</a:t>
            </a:r>
            <a:r>
              <a:rPr kumimoji="0" sz="1000" b="0" i="0" u="none" strike="noStrike" kern="1200" cap="none" spc="1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equal</a:t>
            </a:r>
            <a:r>
              <a:rPr kumimoji="0" sz="1000" b="0" i="0" u="none" strike="noStrike" kern="1200" cap="none" spc="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to</a:t>
            </a:r>
            <a:r>
              <a:rPr kumimoji="0" sz="1000" b="0" i="0" u="none" strike="noStrike" kern="1200" cap="none" spc="0" normalizeH="0" baseline="0" noProof="0" dirty="0">
                <a:ln>
                  <a:noFill/>
                </a:ln>
                <a:solidFill>
                  <a:srgbClr val="2E2B1F"/>
                </a:solidFill>
                <a:effectLst/>
                <a:uLnTx/>
                <a:uFillTx/>
                <a:latin typeface="Tahoma"/>
                <a:ea typeface="+mn-ea"/>
                <a:cs typeface="Tahoma"/>
              </a:rPr>
              <a:t> </a:t>
            </a:r>
            <a:r>
              <a:rPr kumimoji="0" sz="1000" b="0" i="0" u="none" strike="noStrike" kern="1200" cap="none" spc="-10" normalizeH="0" baseline="0" noProof="0" dirty="0">
                <a:ln>
                  <a:noFill/>
                </a:ln>
                <a:solidFill>
                  <a:srgbClr val="2E2B1F"/>
                </a:solidFill>
                <a:effectLst/>
                <a:uLnTx/>
                <a:uFillTx/>
                <a:latin typeface="Tahoma"/>
                <a:ea typeface="+mn-ea"/>
                <a:cs typeface="Tahoma"/>
              </a:rPr>
              <a:t>the</a:t>
            </a:r>
            <a:r>
              <a:rPr kumimoji="0" sz="1000" b="0" i="0" u="none" strike="noStrike" kern="1200" cap="none" spc="2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whole</a:t>
            </a:r>
            <a:r>
              <a:rPr kumimoji="0" sz="1000" b="0" i="0" u="none" strike="noStrike" kern="1200" cap="none" spc="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number</a:t>
            </a:r>
            <a:r>
              <a:rPr kumimoji="0" sz="1000" b="0" i="0" u="none" strike="noStrike" kern="1200" cap="none" spc="1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of</a:t>
            </a:r>
            <a:r>
              <a:rPr kumimoji="0" sz="1000" b="0" i="0" u="none" strike="noStrike" kern="1200" cap="none" spc="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Senators</a:t>
            </a:r>
            <a:r>
              <a:rPr kumimoji="0" sz="1000" b="0" i="0" u="none" strike="noStrike" kern="1200" cap="none" spc="2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and</a:t>
            </a:r>
            <a:r>
              <a:rPr kumimoji="0" sz="1000" b="0" i="0" u="none" strike="noStrike" kern="1200" cap="none" spc="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Representatives</a:t>
            </a:r>
            <a:r>
              <a:rPr kumimoji="0" sz="1000" b="0" i="0" u="none" strike="noStrike" kern="1200" cap="none" spc="3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in</a:t>
            </a:r>
            <a:r>
              <a:rPr kumimoji="0" sz="1000" b="0" i="0" u="none" strike="noStrike" kern="1200" cap="none" spc="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Congress</a:t>
            </a:r>
            <a:r>
              <a:rPr kumimoji="0" sz="1000" b="0" i="0" u="none" strike="noStrike" kern="1200" cap="none" spc="3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to</a:t>
            </a:r>
            <a:r>
              <a:rPr kumimoji="0" sz="1000" b="0" i="0" u="none" strike="noStrike" kern="1200" cap="none" spc="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which</a:t>
            </a:r>
            <a:r>
              <a:rPr kumimoji="0" sz="1000" b="0" i="0" u="none" strike="noStrike" kern="1200" cap="none" spc="1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the</a:t>
            </a:r>
            <a:r>
              <a:rPr kumimoji="0" sz="1000" b="0" i="0" u="none" strike="noStrike" kern="1200" cap="none" spc="20" normalizeH="0" baseline="0" noProof="0" dirty="0">
                <a:ln>
                  <a:noFill/>
                </a:ln>
                <a:solidFill>
                  <a:srgbClr val="2E2B1F"/>
                </a:solidFill>
                <a:effectLst/>
                <a:uLnTx/>
                <a:uFillTx/>
                <a:latin typeface="Tahoma"/>
                <a:ea typeface="+mn-ea"/>
                <a:cs typeface="Tahoma"/>
              </a:rPr>
              <a:t> </a:t>
            </a:r>
            <a:r>
              <a:rPr kumimoji="0" sz="1000" b="0" i="0" u="none" strike="noStrike" kern="1200" cap="none" spc="0" normalizeH="0" baseline="0" noProof="0" dirty="0">
                <a:ln>
                  <a:noFill/>
                </a:ln>
                <a:solidFill>
                  <a:srgbClr val="2E2B1F"/>
                </a:solidFill>
                <a:effectLst/>
                <a:uLnTx/>
                <a:uFillTx/>
                <a:latin typeface="Tahoma"/>
                <a:ea typeface="+mn-ea"/>
                <a:cs typeface="Tahoma"/>
              </a:rPr>
              <a:t>District</a:t>
            </a:r>
            <a:r>
              <a:rPr kumimoji="0" sz="1000" b="0" i="0" u="none" strike="noStrike" kern="1200" cap="none" spc="2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would</a:t>
            </a:r>
            <a:r>
              <a:rPr kumimoji="0" sz="1000" b="0" i="0" u="none" strike="noStrike" kern="1200" cap="none" spc="-1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be</a:t>
            </a:r>
            <a:r>
              <a:rPr kumimoji="0" sz="1000" b="0" i="0" u="none" strike="noStrike" kern="1200" cap="none" spc="1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entitled</a:t>
            </a:r>
            <a:r>
              <a:rPr kumimoji="0" sz="1000" b="0" i="0" u="none" strike="noStrike" kern="1200" cap="none" spc="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if </a:t>
            </a:r>
            <a:r>
              <a:rPr kumimoji="0" sz="1000" b="0" i="0" u="none" strike="noStrike" kern="1200" cap="none" spc="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it</a:t>
            </a:r>
            <a:r>
              <a:rPr kumimoji="0" sz="1000" b="0" i="0" u="none" strike="noStrike" kern="1200" cap="none" spc="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were a</a:t>
            </a:r>
            <a:r>
              <a:rPr kumimoji="0" sz="1000" b="0" i="0" u="none" strike="noStrike" kern="1200" cap="none" spc="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State,</a:t>
            </a:r>
            <a:r>
              <a:rPr kumimoji="0" sz="1000" b="0" i="0" u="none" strike="noStrike" kern="1200" cap="none" spc="1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but</a:t>
            </a:r>
            <a:r>
              <a:rPr kumimoji="0" sz="1000" b="0" i="0" u="none" strike="noStrike" kern="1200" cap="none" spc="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in</a:t>
            </a:r>
            <a:r>
              <a:rPr kumimoji="0" sz="1000" b="0" i="0" u="none" strike="noStrike" kern="1200" cap="none" spc="1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no</a:t>
            </a:r>
            <a:r>
              <a:rPr kumimoji="0" sz="1000" b="0" i="0" u="none" strike="noStrike" kern="1200" cap="none" spc="1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event</a:t>
            </a:r>
            <a:r>
              <a:rPr kumimoji="0" sz="1000" b="0" i="0" u="none" strike="noStrike" kern="1200" cap="none" spc="1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more</a:t>
            </a:r>
            <a:r>
              <a:rPr kumimoji="0" sz="1000" b="0" i="0" u="none" strike="noStrike" kern="1200" cap="none" spc="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than</a:t>
            </a:r>
            <a:r>
              <a:rPr kumimoji="0" sz="1000" b="0" i="0" u="none" strike="noStrike" kern="1200" cap="none" spc="1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the</a:t>
            </a:r>
            <a:r>
              <a:rPr kumimoji="0" sz="1000" b="0" i="0" u="none" strike="noStrike" kern="1200" cap="none" spc="1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least</a:t>
            </a:r>
            <a:r>
              <a:rPr kumimoji="0" sz="1000" b="0" i="0" u="none" strike="noStrike" kern="1200" cap="none" spc="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populous</a:t>
            </a:r>
            <a:r>
              <a:rPr kumimoji="0" sz="1000" b="0" i="0" u="none" strike="noStrike" kern="1200" cap="none" spc="1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State;</a:t>
            </a:r>
            <a:r>
              <a:rPr kumimoji="0" sz="1000" b="0" i="0" u="none" strike="noStrike" kern="1200" cap="none" spc="1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they</a:t>
            </a:r>
            <a:r>
              <a:rPr kumimoji="0" sz="1000" b="0" i="0" u="none" strike="noStrike" kern="1200" cap="none" spc="2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shall</a:t>
            </a:r>
            <a:r>
              <a:rPr kumimoji="0" sz="1000" b="0" i="0" u="none" strike="noStrike" kern="1200" cap="none" spc="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be</a:t>
            </a:r>
            <a:r>
              <a:rPr kumimoji="0" sz="1000" b="0" i="0" u="none" strike="noStrike" kern="1200" cap="none" spc="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in</a:t>
            </a:r>
            <a:r>
              <a:rPr kumimoji="0" sz="1000" b="0" i="0" u="none" strike="noStrike" kern="1200" cap="none" spc="1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addition</a:t>
            </a:r>
            <a:r>
              <a:rPr kumimoji="0" sz="1000" b="0" i="0" u="none" strike="noStrike" kern="1200" cap="none" spc="-1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to</a:t>
            </a:r>
            <a:r>
              <a:rPr kumimoji="0" sz="1000" b="0" i="0" u="none" strike="noStrike" kern="1200" cap="none" spc="0" normalizeH="0" baseline="0" noProof="0" dirty="0">
                <a:ln>
                  <a:noFill/>
                </a:ln>
                <a:solidFill>
                  <a:srgbClr val="2E2B1F"/>
                </a:solidFill>
                <a:effectLst/>
                <a:uLnTx/>
                <a:uFillTx/>
                <a:latin typeface="Tahoma"/>
                <a:ea typeface="+mn-ea"/>
                <a:cs typeface="Tahoma"/>
              </a:rPr>
              <a:t> </a:t>
            </a:r>
            <a:r>
              <a:rPr kumimoji="0" sz="1000" b="0" i="0" u="none" strike="noStrike" kern="1200" cap="none" spc="-10" normalizeH="0" baseline="0" noProof="0" dirty="0">
                <a:ln>
                  <a:noFill/>
                </a:ln>
                <a:solidFill>
                  <a:srgbClr val="2E2B1F"/>
                </a:solidFill>
                <a:effectLst/>
                <a:uLnTx/>
                <a:uFillTx/>
                <a:latin typeface="Tahoma"/>
                <a:ea typeface="+mn-ea"/>
                <a:cs typeface="Tahoma"/>
              </a:rPr>
              <a:t>those</a:t>
            </a:r>
            <a:r>
              <a:rPr kumimoji="0" sz="1000" b="0" i="0" u="none" strike="noStrike" kern="1200" cap="none" spc="1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appointed by</a:t>
            </a:r>
            <a:r>
              <a:rPr kumimoji="0" sz="1000" b="0" i="0" u="none" strike="noStrike" kern="1200" cap="none" spc="0" normalizeH="0" baseline="0" noProof="0" dirty="0">
                <a:ln>
                  <a:noFill/>
                </a:ln>
                <a:solidFill>
                  <a:srgbClr val="2E2B1F"/>
                </a:solidFill>
                <a:effectLst/>
                <a:uLnTx/>
                <a:uFillTx/>
                <a:latin typeface="Tahoma"/>
                <a:ea typeface="+mn-ea"/>
                <a:cs typeface="Tahoma"/>
              </a:rPr>
              <a:t> </a:t>
            </a:r>
            <a:r>
              <a:rPr kumimoji="0" sz="1000" b="0" i="0" u="none" strike="noStrike" kern="1200" cap="none" spc="-10" normalizeH="0" baseline="0" noProof="0" dirty="0">
                <a:ln>
                  <a:noFill/>
                </a:ln>
                <a:solidFill>
                  <a:srgbClr val="2E2B1F"/>
                </a:solidFill>
                <a:effectLst/>
                <a:uLnTx/>
                <a:uFillTx/>
                <a:latin typeface="Tahoma"/>
                <a:ea typeface="+mn-ea"/>
                <a:cs typeface="Tahoma"/>
              </a:rPr>
              <a:t>the</a:t>
            </a:r>
            <a:r>
              <a:rPr kumimoji="0" sz="1000" b="0" i="0" u="none" strike="noStrike" kern="1200" cap="none" spc="15" normalizeH="0" baseline="0" noProof="0" dirty="0">
                <a:ln>
                  <a:noFill/>
                </a:ln>
                <a:solidFill>
                  <a:srgbClr val="2E2B1F"/>
                </a:solidFill>
                <a:effectLst/>
                <a:uLnTx/>
                <a:uFillTx/>
                <a:latin typeface="Tahoma"/>
                <a:ea typeface="+mn-ea"/>
                <a:cs typeface="Tahoma"/>
              </a:rPr>
              <a:t> </a:t>
            </a:r>
            <a:r>
              <a:rPr kumimoji="0" sz="1000" b="0" i="0" u="none" strike="noStrike" kern="1200" cap="none" spc="0" normalizeH="0" baseline="0" noProof="0" dirty="0">
                <a:ln>
                  <a:noFill/>
                </a:ln>
                <a:solidFill>
                  <a:srgbClr val="2E2B1F"/>
                </a:solidFill>
                <a:effectLst/>
                <a:uLnTx/>
                <a:uFillTx/>
                <a:latin typeface="Tahoma"/>
                <a:ea typeface="+mn-ea"/>
                <a:cs typeface="Tahoma"/>
              </a:rPr>
              <a:t>States,</a:t>
            </a:r>
            <a:r>
              <a:rPr kumimoji="0" sz="1000" b="0" i="0" u="none" strike="noStrike" kern="1200" cap="none" spc="1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but</a:t>
            </a:r>
            <a:r>
              <a:rPr kumimoji="0" sz="1000" b="0" i="0" u="none" strike="noStrike" kern="1200" cap="none" spc="1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they</a:t>
            </a:r>
            <a:r>
              <a:rPr kumimoji="0" sz="1000" b="0" i="0" u="none" strike="noStrike" kern="1200" cap="none" spc="2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shall</a:t>
            </a:r>
            <a:r>
              <a:rPr kumimoji="0" sz="1000" b="0" i="0" u="none" strike="noStrike" kern="1200" cap="none" spc="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be </a:t>
            </a:r>
            <a:r>
              <a:rPr kumimoji="0" sz="1000" b="0" i="0" u="none" strike="noStrike" kern="1200" cap="none" spc="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considered,</a:t>
            </a:r>
            <a:r>
              <a:rPr kumimoji="0" sz="1000" b="0" i="0" u="none" strike="noStrike" kern="1200" cap="none" spc="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for</a:t>
            </a:r>
            <a:r>
              <a:rPr kumimoji="0" sz="1000" b="0" i="0" u="none" strike="noStrike" kern="1200" cap="none" spc="5" normalizeH="0" baseline="0" noProof="0" dirty="0">
                <a:ln>
                  <a:noFill/>
                </a:ln>
                <a:solidFill>
                  <a:srgbClr val="2E2B1F"/>
                </a:solidFill>
                <a:effectLst/>
                <a:uLnTx/>
                <a:uFillTx/>
                <a:latin typeface="Tahoma"/>
                <a:ea typeface="+mn-ea"/>
                <a:cs typeface="Tahoma"/>
              </a:rPr>
              <a:t> </a:t>
            </a:r>
            <a:r>
              <a:rPr kumimoji="0" sz="1000" b="0" i="0" u="none" strike="noStrike" kern="1200" cap="none" spc="-10" normalizeH="0" baseline="0" noProof="0" dirty="0">
                <a:ln>
                  <a:noFill/>
                </a:ln>
                <a:solidFill>
                  <a:srgbClr val="2E2B1F"/>
                </a:solidFill>
                <a:effectLst/>
                <a:uLnTx/>
                <a:uFillTx/>
                <a:latin typeface="Tahoma"/>
                <a:ea typeface="+mn-ea"/>
                <a:cs typeface="Tahoma"/>
              </a:rPr>
              <a:t>the</a:t>
            </a:r>
            <a:r>
              <a:rPr kumimoji="0" sz="1000" b="0" i="0" u="none" strike="noStrike" kern="1200" cap="none" spc="1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purposes</a:t>
            </a:r>
            <a:r>
              <a:rPr kumimoji="0" sz="1000" b="0" i="0" u="none" strike="noStrike" kern="1200" cap="none" spc="1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of the</a:t>
            </a:r>
            <a:r>
              <a:rPr kumimoji="0" sz="1000" b="0" i="0" u="none" strike="noStrike" kern="1200" cap="none" spc="1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election of President</a:t>
            </a:r>
            <a:r>
              <a:rPr kumimoji="0" sz="1000" b="0" i="0" u="none" strike="noStrike" kern="1200" cap="none" spc="1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and</a:t>
            </a:r>
            <a:r>
              <a:rPr kumimoji="0" sz="1000" b="0" i="0" u="none" strike="noStrike" kern="1200" cap="none" spc="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Vice</a:t>
            </a:r>
            <a:r>
              <a:rPr kumimoji="0" sz="1000" b="0" i="0" u="none" strike="noStrike" kern="1200" cap="none" spc="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President,</a:t>
            </a:r>
            <a:r>
              <a:rPr kumimoji="0" sz="1000" b="0" i="0" u="none" strike="noStrike" kern="1200" cap="none" spc="1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to</a:t>
            </a:r>
            <a:r>
              <a:rPr kumimoji="0" sz="1000" b="0" i="0" u="none" strike="noStrike" kern="1200" cap="none" spc="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be</a:t>
            </a:r>
            <a:r>
              <a:rPr kumimoji="0" sz="1000" b="0" i="0" u="none" strike="noStrike" kern="1200" cap="none" spc="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electors</a:t>
            </a:r>
            <a:r>
              <a:rPr kumimoji="0" sz="1000" b="0" i="0" u="none" strike="noStrike" kern="1200" cap="none" spc="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appointed</a:t>
            </a:r>
            <a:r>
              <a:rPr kumimoji="0" sz="1000" b="0" i="0" u="none" strike="noStrike" kern="1200" cap="none" spc="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by</a:t>
            </a:r>
            <a:r>
              <a:rPr kumimoji="0" sz="1000" b="0" i="0" u="none" strike="noStrike" kern="1200" cap="none" spc="-1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a</a:t>
            </a:r>
            <a:r>
              <a:rPr kumimoji="0" sz="1000" b="0" i="0" u="none" strike="noStrike" kern="1200" cap="none" spc="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State;</a:t>
            </a:r>
            <a:r>
              <a:rPr kumimoji="0" sz="1000" b="0" i="0" u="none" strike="noStrike" kern="1200" cap="none" spc="1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and</a:t>
            </a:r>
            <a:r>
              <a:rPr kumimoji="0" sz="1000" b="0" i="0" u="none" strike="noStrike" kern="1200" cap="none" spc="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they</a:t>
            </a:r>
            <a:r>
              <a:rPr kumimoji="0" sz="1000" b="0" i="0" u="none" strike="noStrike" kern="1200" cap="none" spc="2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shall </a:t>
            </a:r>
            <a:r>
              <a:rPr kumimoji="0" sz="1000" b="0" i="0" u="none" strike="noStrike" kern="1200" cap="none" spc="-5" normalizeH="0" baseline="0" noProof="0" dirty="0">
                <a:ln>
                  <a:noFill/>
                </a:ln>
                <a:solidFill>
                  <a:srgbClr val="2E2B1F"/>
                </a:solidFill>
                <a:effectLst/>
                <a:uLnTx/>
                <a:uFillTx/>
                <a:latin typeface="Tahoma"/>
                <a:ea typeface="+mn-ea"/>
                <a:cs typeface="Tahoma"/>
              </a:rPr>
              <a:t>meet</a:t>
            </a:r>
            <a:r>
              <a:rPr kumimoji="0" sz="1000" b="0" i="0" u="none" strike="noStrike" kern="1200" cap="none" spc="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in the</a:t>
            </a:r>
            <a:r>
              <a:rPr kumimoji="0" sz="1000" b="0" i="0" u="none" strike="noStrike" kern="1200" cap="none" spc="1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District</a:t>
            </a:r>
            <a:r>
              <a:rPr kumimoji="0" sz="1000" b="0" i="0" u="none" strike="noStrike" kern="1200" cap="none" spc="2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and </a:t>
            </a:r>
            <a:r>
              <a:rPr kumimoji="0" sz="1000" b="0" i="0" u="none" strike="noStrike" kern="1200" cap="none" spc="0"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perform</a:t>
            </a:r>
            <a:r>
              <a:rPr kumimoji="0" sz="1000" b="0" i="0" u="none" strike="noStrike" kern="1200" cap="none" spc="0" normalizeH="0" baseline="0" noProof="0" dirty="0">
                <a:ln>
                  <a:noFill/>
                </a:ln>
                <a:solidFill>
                  <a:srgbClr val="2E2B1F"/>
                </a:solidFill>
                <a:effectLst/>
                <a:uLnTx/>
                <a:uFillTx/>
                <a:latin typeface="Tahoma"/>
                <a:ea typeface="+mn-ea"/>
                <a:cs typeface="Tahoma"/>
              </a:rPr>
              <a:t> </a:t>
            </a:r>
            <a:r>
              <a:rPr kumimoji="0" sz="1000" b="0" i="0" u="none" strike="noStrike" kern="1200" cap="none" spc="-10" normalizeH="0" baseline="0" noProof="0" dirty="0">
                <a:ln>
                  <a:noFill/>
                </a:ln>
                <a:solidFill>
                  <a:srgbClr val="2E2B1F"/>
                </a:solidFill>
                <a:effectLst/>
                <a:uLnTx/>
                <a:uFillTx/>
                <a:latin typeface="Tahoma"/>
                <a:ea typeface="+mn-ea"/>
                <a:cs typeface="Tahoma"/>
              </a:rPr>
              <a:t>such</a:t>
            </a:r>
            <a:r>
              <a:rPr kumimoji="0" sz="1000" b="0" i="0" u="none" strike="noStrike" kern="1200" cap="none" spc="1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duties</a:t>
            </a:r>
            <a:r>
              <a:rPr kumimoji="0" sz="1000" b="0" i="0" u="none" strike="noStrike" kern="1200" cap="none" spc="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as</a:t>
            </a:r>
            <a:r>
              <a:rPr kumimoji="0" sz="1000" b="0" i="0" u="none" strike="noStrike" kern="1200" cap="none" spc="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provided</a:t>
            </a:r>
            <a:r>
              <a:rPr kumimoji="0" sz="1000" b="0" i="0" u="none" strike="noStrike" kern="1200" cap="none" spc="-1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by</a:t>
            </a:r>
            <a:r>
              <a:rPr kumimoji="0" sz="1000" b="0" i="0" u="none" strike="noStrike" kern="1200" cap="none" spc="5" normalizeH="0" baseline="0" noProof="0" dirty="0">
                <a:ln>
                  <a:noFill/>
                </a:ln>
                <a:solidFill>
                  <a:srgbClr val="2E2B1F"/>
                </a:solidFill>
                <a:effectLst/>
                <a:uLnTx/>
                <a:uFillTx/>
                <a:latin typeface="Tahoma"/>
                <a:ea typeface="+mn-ea"/>
                <a:cs typeface="Tahoma"/>
              </a:rPr>
              <a:t> </a:t>
            </a:r>
            <a:r>
              <a:rPr kumimoji="0" sz="1000" b="0" i="0" u="none" strike="noStrike" kern="1200" cap="none" spc="-5" normalizeH="0" baseline="0" noProof="0" dirty="0">
                <a:ln>
                  <a:noFill/>
                </a:ln>
                <a:solidFill>
                  <a:srgbClr val="2E2B1F"/>
                </a:solidFill>
                <a:effectLst/>
                <a:uLnTx/>
                <a:uFillTx/>
                <a:latin typeface="Tahoma"/>
                <a:ea typeface="+mn-ea"/>
                <a:cs typeface="Tahoma"/>
              </a:rPr>
              <a:t>the</a:t>
            </a:r>
            <a:r>
              <a:rPr kumimoji="0" sz="1000" b="0" i="0" u="none" strike="noStrike" kern="1200" cap="none" spc="10" normalizeH="0" baseline="0" noProof="0" dirty="0">
                <a:ln>
                  <a:noFill/>
                </a:ln>
                <a:solidFill>
                  <a:srgbClr val="2E2B1F"/>
                </a:solidFill>
                <a:effectLst/>
                <a:uLnTx/>
                <a:uFillTx/>
                <a:latin typeface="Tahoma"/>
                <a:ea typeface="+mn-ea"/>
                <a:cs typeface="Tahoma"/>
              </a:rPr>
              <a:t> </a:t>
            </a:r>
            <a:r>
              <a:rPr kumimoji="0" sz="1000" b="1" i="0" u="none" strike="noStrike" kern="1200" cap="none" spc="-5" normalizeH="0" baseline="0" noProof="0" dirty="0">
                <a:ln>
                  <a:noFill/>
                </a:ln>
                <a:solidFill>
                  <a:srgbClr val="FF0000"/>
                </a:solidFill>
                <a:effectLst/>
                <a:uLnTx/>
                <a:uFillTx/>
                <a:latin typeface="Tahoma"/>
                <a:ea typeface="+mn-ea"/>
                <a:cs typeface="Tahoma"/>
              </a:rPr>
              <a:t>twelfth article</a:t>
            </a:r>
            <a:r>
              <a:rPr kumimoji="0" sz="1000" b="1" i="0" u="none" strike="noStrike" kern="1200" cap="none" spc="0" normalizeH="0" baseline="0" noProof="0" dirty="0">
                <a:ln>
                  <a:noFill/>
                </a:ln>
                <a:solidFill>
                  <a:srgbClr val="FF0000"/>
                </a:solidFill>
                <a:effectLst/>
                <a:uLnTx/>
                <a:uFillTx/>
                <a:latin typeface="Tahoma"/>
                <a:ea typeface="+mn-ea"/>
                <a:cs typeface="Tahoma"/>
              </a:rPr>
              <a:t> </a:t>
            </a:r>
            <a:r>
              <a:rPr kumimoji="0" sz="1000" b="1" i="0" u="none" strike="noStrike" kern="1200" cap="none" spc="-5" normalizeH="0" baseline="0" noProof="0" dirty="0">
                <a:ln>
                  <a:noFill/>
                </a:ln>
                <a:solidFill>
                  <a:srgbClr val="FF0000"/>
                </a:solidFill>
                <a:effectLst/>
                <a:uLnTx/>
                <a:uFillTx/>
                <a:latin typeface="Tahoma"/>
                <a:ea typeface="+mn-ea"/>
                <a:cs typeface="Tahoma"/>
              </a:rPr>
              <a:t>of</a:t>
            </a:r>
            <a:r>
              <a:rPr kumimoji="0" sz="1000" b="1" i="0" u="none" strike="noStrike" kern="1200" cap="none" spc="-10" normalizeH="0" baseline="0" noProof="0" dirty="0">
                <a:ln>
                  <a:noFill/>
                </a:ln>
                <a:solidFill>
                  <a:srgbClr val="FF0000"/>
                </a:solidFill>
                <a:effectLst/>
                <a:uLnTx/>
                <a:uFillTx/>
                <a:latin typeface="Tahoma"/>
                <a:ea typeface="+mn-ea"/>
                <a:cs typeface="Tahoma"/>
              </a:rPr>
              <a:t> </a:t>
            </a:r>
            <a:r>
              <a:rPr kumimoji="0" sz="1000" b="1" i="0" u="none" strike="noStrike" kern="1200" cap="none" spc="-5" normalizeH="0" baseline="0" noProof="0" dirty="0">
                <a:ln>
                  <a:noFill/>
                </a:ln>
                <a:solidFill>
                  <a:srgbClr val="FF0000"/>
                </a:solidFill>
                <a:effectLst/>
                <a:uLnTx/>
                <a:uFillTx/>
                <a:latin typeface="Tahoma"/>
                <a:ea typeface="+mn-ea"/>
                <a:cs typeface="Tahoma"/>
              </a:rPr>
              <a:t>amendment</a:t>
            </a:r>
            <a:r>
              <a:rPr kumimoji="0" sz="1000" b="0" i="0" u="none" strike="noStrike" kern="1200" cap="none" spc="-5" normalizeH="0" baseline="0" noProof="0" dirty="0">
                <a:ln>
                  <a:noFill/>
                </a:ln>
                <a:solidFill>
                  <a:srgbClr val="2E2B1F"/>
                </a:solidFill>
                <a:effectLst/>
                <a:uLnTx/>
                <a:uFillTx/>
                <a:latin typeface="Tahoma"/>
                <a:ea typeface="+mn-ea"/>
                <a:cs typeface="Tahoma"/>
              </a:rPr>
              <a:t>.</a:t>
            </a:r>
            <a:endParaRPr kumimoji="0" sz="1000" b="0" i="0" u="none" strike="noStrike" kern="1200" cap="none" spc="0" normalizeH="0" baseline="0" noProof="0" dirty="0">
              <a:ln>
                <a:noFill/>
              </a:ln>
              <a:solidFill>
                <a:prstClr val="black"/>
              </a:solidFill>
              <a:effectLst/>
              <a:uLnTx/>
              <a:uFillTx/>
              <a:latin typeface="Tahoma"/>
              <a:ea typeface="+mn-ea"/>
              <a:cs typeface="Tahoma"/>
            </a:endParaRPr>
          </a:p>
          <a:p>
            <a:pPr marL="0" marR="0" lvl="0" indent="0" algn="l" defTabSz="914400" rtl="0" eaLnBrk="1" fontAlgn="auto" latinLnBrk="0" hangingPunct="1">
              <a:lnSpc>
                <a:spcPct val="100000"/>
              </a:lnSpc>
              <a:spcBef>
                <a:spcPts val="50"/>
              </a:spcBef>
              <a:spcAft>
                <a:spcPts val="0"/>
              </a:spcAft>
              <a:buClrTx/>
              <a:buSzTx/>
              <a:buFont typeface="Wingdings"/>
              <a:buChar char=""/>
              <a:tabLst/>
              <a:defRPr/>
            </a:pPr>
            <a:endParaRPr kumimoji="0" sz="950" b="0" i="0" u="none" strike="noStrike" kern="1200" cap="none" spc="0" normalizeH="0" baseline="0" noProof="0" dirty="0">
              <a:ln>
                <a:noFill/>
              </a:ln>
              <a:solidFill>
                <a:prstClr val="black"/>
              </a:solidFill>
              <a:effectLst/>
              <a:uLnTx/>
              <a:uFillTx/>
              <a:latin typeface="Tahoma"/>
              <a:ea typeface="+mn-ea"/>
              <a:cs typeface="Tahoma"/>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1200" b="1" i="0" u="none" strike="noStrike" kern="1200" cap="none" spc="-5" normalizeH="0" baseline="0" noProof="0" dirty="0">
                <a:ln>
                  <a:noFill/>
                </a:ln>
                <a:solidFill>
                  <a:srgbClr val="2E2B1F"/>
                </a:solidFill>
                <a:effectLst/>
                <a:uLnTx/>
                <a:uFillTx/>
                <a:latin typeface="Tahoma"/>
                <a:ea typeface="+mn-ea"/>
                <a:cs typeface="Tahoma"/>
              </a:rPr>
              <a:t>In other</a:t>
            </a:r>
            <a:r>
              <a:rPr kumimoji="0" sz="1200" b="1" i="0" u="none" strike="noStrike" kern="1200" cap="none" spc="-10" normalizeH="0" baseline="0" noProof="0" dirty="0">
                <a:ln>
                  <a:noFill/>
                </a:ln>
                <a:solidFill>
                  <a:srgbClr val="2E2B1F"/>
                </a:solidFill>
                <a:effectLst/>
                <a:uLnTx/>
                <a:uFillTx/>
                <a:latin typeface="Tahoma"/>
                <a:ea typeface="+mn-ea"/>
                <a:cs typeface="Tahoma"/>
              </a:rPr>
              <a:t> </a:t>
            </a:r>
            <a:r>
              <a:rPr kumimoji="0" sz="1200" b="1" i="0" u="none" strike="noStrike" kern="1200" cap="none" spc="-5" normalizeH="0" baseline="0" noProof="0" dirty="0">
                <a:ln>
                  <a:noFill/>
                </a:ln>
                <a:solidFill>
                  <a:srgbClr val="2E2B1F"/>
                </a:solidFill>
                <a:effectLst/>
                <a:uLnTx/>
                <a:uFillTx/>
                <a:latin typeface="Tahoma"/>
                <a:ea typeface="+mn-ea"/>
                <a:cs typeface="Tahoma"/>
              </a:rPr>
              <a:t>words,</a:t>
            </a:r>
            <a:r>
              <a:rPr kumimoji="0" sz="1200" b="1" i="0" u="none" strike="noStrike" kern="1200" cap="none" spc="-20" normalizeH="0" baseline="0" noProof="0" dirty="0">
                <a:ln>
                  <a:noFill/>
                </a:ln>
                <a:solidFill>
                  <a:srgbClr val="2E2B1F"/>
                </a:solidFill>
                <a:effectLst/>
                <a:uLnTx/>
                <a:uFillTx/>
                <a:latin typeface="Tahoma"/>
                <a:ea typeface="+mn-ea"/>
                <a:cs typeface="Tahoma"/>
              </a:rPr>
              <a:t> </a:t>
            </a:r>
            <a:r>
              <a:rPr kumimoji="0" sz="1200" b="1" i="0" u="none" strike="noStrike" kern="1200" cap="none" spc="-5" normalizeH="0" baseline="0" noProof="0" dirty="0">
                <a:ln>
                  <a:noFill/>
                </a:ln>
                <a:solidFill>
                  <a:srgbClr val="2E2B1F"/>
                </a:solidFill>
                <a:effectLst/>
                <a:uLnTx/>
                <a:uFillTx/>
                <a:latin typeface="Tahoma"/>
                <a:ea typeface="+mn-ea"/>
                <a:cs typeface="Tahoma"/>
              </a:rPr>
              <a:t>Washington</a:t>
            </a:r>
            <a:r>
              <a:rPr kumimoji="0" sz="1200" b="1" i="0" u="none" strike="noStrike" kern="1200" cap="none" spc="-35" normalizeH="0" baseline="0" noProof="0" dirty="0">
                <a:ln>
                  <a:noFill/>
                </a:ln>
                <a:solidFill>
                  <a:srgbClr val="2E2B1F"/>
                </a:solidFill>
                <a:effectLst/>
                <a:uLnTx/>
                <a:uFillTx/>
                <a:latin typeface="Tahoma"/>
                <a:ea typeface="+mn-ea"/>
                <a:cs typeface="Tahoma"/>
              </a:rPr>
              <a:t> </a:t>
            </a:r>
            <a:r>
              <a:rPr kumimoji="0" sz="1200" b="1" i="0" u="none" strike="noStrike" kern="1200" cap="none" spc="-5" normalizeH="0" baseline="0" noProof="0" dirty="0">
                <a:ln>
                  <a:noFill/>
                </a:ln>
                <a:solidFill>
                  <a:srgbClr val="2E2B1F"/>
                </a:solidFill>
                <a:effectLst/>
                <a:uLnTx/>
                <a:uFillTx/>
                <a:latin typeface="Tahoma"/>
                <a:ea typeface="+mn-ea"/>
                <a:cs typeface="Tahoma"/>
              </a:rPr>
              <a:t>D.C.</a:t>
            </a:r>
            <a:r>
              <a:rPr kumimoji="0" sz="1200" b="1" i="0" u="none" strike="noStrike" kern="1200" cap="none" spc="0" normalizeH="0" baseline="0" noProof="0" dirty="0">
                <a:ln>
                  <a:noFill/>
                </a:ln>
                <a:solidFill>
                  <a:srgbClr val="2E2B1F"/>
                </a:solidFill>
                <a:effectLst/>
                <a:uLnTx/>
                <a:uFillTx/>
                <a:latin typeface="Tahoma"/>
                <a:ea typeface="+mn-ea"/>
                <a:cs typeface="Tahoma"/>
              </a:rPr>
              <a:t> </a:t>
            </a:r>
            <a:r>
              <a:rPr kumimoji="0" sz="1200" b="1" i="0" u="none" strike="noStrike" kern="1200" cap="none" spc="-5" normalizeH="0" baseline="0" noProof="0" dirty="0">
                <a:ln>
                  <a:noFill/>
                </a:ln>
                <a:solidFill>
                  <a:srgbClr val="2E2B1F"/>
                </a:solidFill>
                <a:effectLst/>
                <a:uLnTx/>
                <a:uFillTx/>
                <a:latin typeface="Tahoma"/>
                <a:ea typeface="+mn-ea"/>
                <a:cs typeface="Tahoma"/>
              </a:rPr>
              <a:t>gets</a:t>
            </a:r>
            <a:r>
              <a:rPr kumimoji="0" sz="1200" b="1" i="0" u="none" strike="noStrike" kern="1200" cap="none" spc="-10" normalizeH="0" baseline="0" noProof="0" dirty="0">
                <a:ln>
                  <a:noFill/>
                </a:ln>
                <a:solidFill>
                  <a:srgbClr val="2E2B1F"/>
                </a:solidFill>
                <a:effectLst/>
                <a:uLnTx/>
                <a:uFillTx/>
                <a:latin typeface="Tahoma"/>
                <a:ea typeface="+mn-ea"/>
                <a:cs typeface="Tahoma"/>
              </a:rPr>
              <a:t> </a:t>
            </a:r>
            <a:r>
              <a:rPr kumimoji="0" sz="1200" b="1" i="0" u="none" strike="noStrike" kern="1200" cap="none" spc="-5" normalizeH="0" baseline="0" noProof="0" dirty="0">
                <a:ln>
                  <a:noFill/>
                </a:ln>
                <a:solidFill>
                  <a:srgbClr val="2E2B1F"/>
                </a:solidFill>
                <a:effectLst/>
                <a:uLnTx/>
                <a:uFillTx/>
                <a:latin typeface="Tahoma"/>
                <a:ea typeface="+mn-ea"/>
                <a:cs typeface="Tahoma"/>
              </a:rPr>
              <a:t>three electoral</a:t>
            </a:r>
            <a:r>
              <a:rPr kumimoji="0" sz="1200" b="1" i="0" u="none" strike="noStrike" kern="1200" cap="none" spc="5" normalizeH="0" baseline="0" noProof="0" dirty="0">
                <a:ln>
                  <a:noFill/>
                </a:ln>
                <a:solidFill>
                  <a:srgbClr val="2E2B1F"/>
                </a:solidFill>
                <a:effectLst/>
                <a:uLnTx/>
                <a:uFillTx/>
                <a:latin typeface="Tahoma"/>
                <a:ea typeface="+mn-ea"/>
                <a:cs typeface="Tahoma"/>
              </a:rPr>
              <a:t> </a:t>
            </a:r>
            <a:r>
              <a:rPr kumimoji="0" sz="1200" b="1" i="0" u="none" strike="noStrike" kern="1200" cap="none" spc="-5" normalizeH="0" baseline="0" noProof="0" dirty="0">
                <a:ln>
                  <a:noFill/>
                </a:ln>
                <a:solidFill>
                  <a:srgbClr val="2E2B1F"/>
                </a:solidFill>
                <a:effectLst/>
                <a:uLnTx/>
                <a:uFillTx/>
                <a:latin typeface="Tahoma"/>
                <a:ea typeface="+mn-ea"/>
                <a:cs typeface="Tahoma"/>
              </a:rPr>
              <a:t>votes.</a:t>
            </a:r>
            <a:endParaRPr kumimoji="0" sz="1200" b="0" i="0" u="none" strike="noStrike" kern="1200" cap="none" spc="0" normalizeH="0" baseline="0" noProof="0" dirty="0">
              <a:ln>
                <a:noFill/>
              </a:ln>
              <a:solidFill>
                <a:prstClr val="black"/>
              </a:solidFill>
              <a:effectLst/>
              <a:uLnTx/>
              <a:uFillTx/>
              <a:latin typeface="Tahoma"/>
              <a:ea typeface="+mn-ea"/>
              <a:cs typeface="Tahoma"/>
            </a:endParaRPr>
          </a:p>
        </p:txBody>
      </p:sp>
      <p:pic>
        <p:nvPicPr>
          <p:cNvPr id="5" name="object 5"/>
          <p:cNvPicPr/>
          <p:nvPr/>
        </p:nvPicPr>
        <p:blipFill>
          <a:blip r:embed="rId3" cstate="print"/>
          <a:stretch>
            <a:fillRect/>
          </a:stretch>
        </p:blipFill>
        <p:spPr>
          <a:xfrm>
            <a:off x="2438400" y="2267711"/>
            <a:ext cx="4114800" cy="2842258"/>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3500"/>
            <a:chOff x="0" y="0"/>
            <a:chExt cx="9144000" cy="5143500"/>
          </a:xfrm>
        </p:grpSpPr>
        <p:pic>
          <p:nvPicPr>
            <p:cNvPr id="3" name="object 3"/>
            <p:cNvPicPr/>
            <p:nvPr/>
          </p:nvPicPr>
          <p:blipFill>
            <a:blip r:embed="rId2" cstate="print"/>
            <a:stretch>
              <a:fillRect/>
            </a:stretch>
          </p:blipFill>
          <p:spPr>
            <a:xfrm>
              <a:off x="0" y="0"/>
              <a:ext cx="9143999" cy="5143498"/>
            </a:xfrm>
            <a:prstGeom prst="rect">
              <a:avLst/>
            </a:prstGeom>
          </p:spPr>
        </p:pic>
        <p:sp>
          <p:nvSpPr>
            <p:cNvPr id="4" name="object 4"/>
            <p:cNvSpPr/>
            <p:nvPr/>
          </p:nvSpPr>
          <p:spPr>
            <a:xfrm>
              <a:off x="8458200" y="0"/>
              <a:ext cx="685800" cy="5143500"/>
            </a:xfrm>
            <a:custGeom>
              <a:avLst/>
              <a:gdLst/>
              <a:ahLst/>
              <a:cxnLst/>
              <a:rect l="l" t="t" r="r" b="b"/>
              <a:pathLst>
                <a:path w="685800" h="5143500">
                  <a:moveTo>
                    <a:pt x="685800" y="4629912"/>
                  </a:moveTo>
                  <a:lnTo>
                    <a:pt x="0" y="4629912"/>
                  </a:lnTo>
                  <a:lnTo>
                    <a:pt x="0" y="5143500"/>
                  </a:lnTo>
                  <a:lnTo>
                    <a:pt x="685800" y="5143500"/>
                  </a:lnTo>
                  <a:lnTo>
                    <a:pt x="685800" y="4629912"/>
                  </a:lnTo>
                  <a:close/>
                </a:path>
                <a:path w="685800" h="5143500">
                  <a:moveTo>
                    <a:pt x="685800" y="0"/>
                  </a:moveTo>
                  <a:lnTo>
                    <a:pt x="0" y="0"/>
                  </a:lnTo>
                  <a:lnTo>
                    <a:pt x="0" y="4114800"/>
                  </a:lnTo>
                  <a:lnTo>
                    <a:pt x="685800" y="4114800"/>
                  </a:lnTo>
                  <a:lnTo>
                    <a:pt x="685800" y="0"/>
                  </a:lnTo>
                  <a:close/>
                </a:path>
              </a:pathLst>
            </a:custGeom>
            <a:solidFill>
              <a:srgbClr val="675E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8458200" y="4114799"/>
              <a:ext cx="685800" cy="515620"/>
            </a:xfrm>
            <a:custGeom>
              <a:avLst/>
              <a:gdLst/>
              <a:ahLst/>
              <a:cxnLst/>
              <a:rect l="l" t="t" r="r" b="b"/>
              <a:pathLst>
                <a:path w="685800" h="515620">
                  <a:moveTo>
                    <a:pt x="685800" y="0"/>
                  </a:moveTo>
                  <a:lnTo>
                    <a:pt x="0" y="0"/>
                  </a:lnTo>
                  <a:lnTo>
                    <a:pt x="0" y="515112"/>
                  </a:lnTo>
                  <a:lnTo>
                    <a:pt x="685800" y="515112"/>
                  </a:lnTo>
                  <a:lnTo>
                    <a:pt x="685800" y="0"/>
                  </a:lnTo>
                  <a:close/>
                </a:path>
              </a:pathLst>
            </a:custGeom>
            <a:solidFill>
              <a:srgbClr val="A9A47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a:spLocks noGrp="1"/>
          </p:cNvSpPr>
          <p:nvPr>
            <p:ph type="title"/>
          </p:nvPr>
        </p:nvSpPr>
        <p:spPr>
          <a:xfrm>
            <a:off x="1926717" y="73278"/>
            <a:ext cx="4613910" cy="643890"/>
          </a:xfrm>
          <a:prstGeom prst="rect">
            <a:avLst/>
          </a:prstGeom>
        </p:spPr>
        <p:txBody>
          <a:bodyPr vert="horz" wrap="square" lIns="0" tIns="13335" rIns="0" bIns="0" rtlCol="0">
            <a:spAutoFit/>
          </a:bodyPr>
          <a:lstStyle/>
          <a:p>
            <a:pPr marL="12700">
              <a:lnSpc>
                <a:spcPct val="100000"/>
              </a:lnSpc>
              <a:spcBef>
                <a:spcPts val="105"/>
              </a:spcBef>
            </a:pPr>
            <a:r>
              <a:rPr sz="4050" b="1" spc="-80" dirty="0">
                <a:solidFill>
                  <a:srgbClr val="2E2B1F"/>
                </a:solidFill>
                <a:latin typeface="Cambria"/>
                <a:cs typeface="Cambria"/>
              </a:rPr>
              <a:t>St</a:t>
            </a:r>
            <a:r>
              <a:rPr sz="4050" b="1" spc="-70" dirty="0">
                <a:solidFill>
                  <a:srgbClr val="2E2B1F"/>
                </a:solidFill>
                <a:latin typeface="Cambria"/>
                <a:cs typeface="Cambria"/>
              </a:rPr>
              <a:t>a</a:t>
            </a:r>
            <a:r>
              <a:rPr sz="4050" b="1" spc="-140" dirty="0">
                <a:solidFill>
                  <a:srgbClr val="2E2B1F"/>
                </a:solidFill>
                <a:latin typeface="Cambria"/>
                <a:cs typeface="Cambria"/>
              </a:rPr>
              <a:t>t</a:t>
            </a:r>
            <a:r>
              <a:rPr sz="4050" b="1" dirty="0">
                <a:solidFill>
                  <a:srgbClr val="2E2B1F"/>
                </a:solidFill>
                <a:latin typeface="Cambria"/>
                <a:cs typeface="Cambria"/>
              </a:rPr>
              <a:t>e</a:t>
            </a:r>
            <a:r>
              <a:rPr sz="4050" b="1" spc="-180" dirty="0">
                <a:solidFill>
                  <a:srgbClr val="2E2B1F"/>
                </a:solidFill>
                <a:latin typeface="Cambria"/>
                <a:cs typeface="Cambria"/>
              </a:rPr>
              <a:t> </a:t>
            </a:r>
            <a:r>
              <a:rPr sz="4050" b="1" spc="-80" dirty="0">
                <a:solidFill>
                  <a:srgbClr val="2E2B1F"/>
                </a:solidFill>
                <a:latin typeface="Cambria"/>
                <a:cs typeface="Cambria"/>
              </a:rPr>
              <a:t>E</a:t>
            </a:r>
            <a:r>
              <a:rPr sz="4050" b="1" spc="-75" dirty="0">
                <a:solidFill>
                  <a:srgbClr val="2E2B1F"/>
                </a:solidFill>
                <a:latin typeface="Cambria"/>
                <a:cs typeface="Cambria"/>
              </a:rPr>
              <a:t>l</a:t>
            </a:r>
            <a:r>
              <a:rPr sz="4050" b="1" spc="-80" dirty="0">
                <a:solidFill>
                  <a:srgbClr val="2E2B1F"/>
                </a:solidFill>
                <a:latin typeface="Cambria"/>
                <a:cs typeface="Cambria"/>
              </a:rPr>
              <a:t>ec</a:t>
            </a:r>
            <a:r>
              <a:rPr sz="4050" b="1" spc="-140" dirty="0">
                <a:solidFill>
                  <a:srgbClr val="2E2B1F"/>
                </a:solidFill>
                <a:latin typeface="Cambria"/>
                <a:cs typeface="Cambria"/>
              </a:rPr>
              <a:t>t</a:t>
            </a:r>
            <a:r>
              <a:rPr sz="4050" b="1" spc="-80" dirty="0">
                <a:solidFill>
                  <a:srgbClr val="2E2B1F"/>
                </a:solidFill>
                <a:latin typeface="Cambria"/>
                <a:cs typeface="Cambria"/>
              </a:rPr>
              <a:t>o</a:t>
            </a:r>
            <a:r>
              <a:rPr sz="4050" b="1" spc="-145" dirty="0">
                <a:solidFill>
                  <a:srgbClr val="2E2B1F"/>
                </a:solidFill>
                <a:latin typeface="Cambria"/>
                <a:cs typeface="Cambria"/>
              </a:rPr>
              <a:t>r</a:t>
            </a:r>
            <a:r>
              <a:rPr sz="4050" b="1" spc="-70" dirty="0">
                <a:solidFill>
                  <a:srgbClr val="2E2B1F"/>
                </a:solidFill>
                <a:latin typeface="Cambria"/>
                <a:cs typeface="Cambria"/>
              </a:rPr>
              <a:t>a</a:t>
            </a:r>
            <a:r>
              <a:rPr sz="4050" b="1" dirty="0">
                <a:solidFill>
                  <a:srgbClr val="2E2B1F"/>
                </a:solidFill>
                <a:latin typeface="Cambria"/>
                <a:cs typeface="Cambria"/>
              </a:rPr>
              <a:t>l</a:t>
            </a:r>
            <a:r>
              <a:rPr sz="4050" b="1" spc="-175" dirty="0">
                <a:solidFill>
                  <a:srgbClr val="2E2B1F"/>
                </a:solidFill>
                <a:latin typeface="Cambria"/>
                <a:cs typeface="Cambria"/>
              </a:rPr>
              <a:t> </a:t>
            </a:r>
            <a:r>
              <a:rPr sz="4050" b="1" spc="-395" dirty="0">
                <a:solidFill>
                  <a:srgbClr val="2E2B1F"/>
                </a:solidFill>
                <a:latin typeface="Cambria"/>
                <a:cs typeface="Cambria"/>
              </a:rPr>
              <a:t>V</a:t>
            </a:r>
            <a:r>
              <a:rPr sz="4050" b="1" spc="-80" dirty="0">
                <a:solidFill>
                  <a:srgbClr val="2E2B1F"/>
                </a:solidFill>
                <a:latin typeface="Cambria"/>
                <a:cs typeface="Cambria"/>
              </a:rPr>
              <a:t>o</a:t>
            </a:r>
            <a:r>
              <a:rPr sz="4050" b="1" spc="-140" dirty="0">
                <a:solidFill>
                  <a:srgbClr val="2E2B1F"/>
                </a:solidFill>
                <a:latin typeface="Cambria"/>
                <a:cs typeface="Cambria"/>
              </a:rPr>
              <a:t>t</a:t>
            </a:r>
            <a:r>
              <a:rPr sz="4050" b="1" spc="-80" dirty="0">
                <a:solidFill>
                  <a:srgbClr val="2E2B1F"/>
                </a:solidFill>
                <a:latin typeface="Cambria"/>
                <a:cs typeface="Cambria"/>
              </a:rPr>
              <a:t>e</a:t>
            </a:r>
            <a:r>
              <a:rPr sz="4050" b="1" dirty="0">
                <a:solidFill>
                  <a:srgbClr val="2E2B1F"/>
                </a:solidFill>
                <a:latin typeface="Cambria"/>
                <a:cs typeface="Cambria"/>
              </a:rPr>
              <a:t>s</a:t>
            </a:r>
            <a:endParaRPr sz="4050">
              <a:latin typeface="Cambria"/>
              <a:cs typeface="Cambria"/>
            </a:endParaRPr>
          </a:p>
        </p:txBody>
      </p:sp>
      <p:sp>
        <p:nvSpPr>
          <p:cNvPr id="7" name="object 7"/>
          <p:cNvSpPr txBox="1"/>
          <p:nvPr/>
        </p:nvSpPr>
        <p:spPr>
          <a:xfrm>
            <a:off x="164084" y="940053"/>
            <a:ext cx="7630795" cy="4089400"/>
          </a:xfrm>
          <a:prstGeom prst="rect">
            <a:avLst/>
          </a:prstGeom>
        </p:spPr>
        <p:txBody>
          <a:bodyPr vert="horz" wrap="square" lIns="0" tIns="12700" rIns="0" bIns="0" rtlCol="0">
            <a:spAutoFit/>
          </a:bodyPr>
          <a:lstStyle/>
          <a:p>
            <a:pPr marL="184785" marR="5080" lvl="0" indent="-172720" algn="l" defTabSz="914400" rtl="0" eaLnBrk="1" fontAlgn="auto" latinLnBrk="0" hangingPunct="1">
              <a:lnSpc>
                <a:spcPct val="100000"/>
              </a:lnSpc>
              <a:spcBef>
                <a:spcPts val="100"/>
              </a:spcBef>
              <a:spcAft>
                <a:spcPts val="0"/>
              </a:spcAft>
              <a:buClr>
                <a:srgbClr val="A9A47B"/>
              </a:buClr>
              <a:buSzTx/>
              <a:buFont typeface="Arial"/>
              <a:buChar char="•"/>
              <a:tabLst>
                <a:tab pos="185420" algn="l"/>
              </a:tabLst>
              <a:defRPr/>
            </a:pPr>
            <a:r>
              <a:rPr kumimoji="0" sz="2400" b="1" i="0" u="none" strike="noStrike" kern="1200" cap="none" spc="0" normalizeH="0" baseline="0" noProof="0" dirty="0">
                <a:ln>
                  <a:noFill/>
                </a:ln>
                <a:solidFill>
                  <a:srgbClr val="2E2B1F"/>
                </a:solidFill>
                <a:effectLst/>
                <a:uLnTx/>
                <a:uFillTx/>
                <a:latin typeface="Cambria"/>
                <a:ea typeface="+mn-ea"/>
                <a:cs typeface="Cambria"/>
              </a:rPr>
              <a:t>Each </a:t>
            </a:r>
            <a:r>
              <a:rPr kumimoji="0" sz="2400" b="1" i="0" u="none" strike="noStrike" kern="1200" cap="none" spc="-10" normalizeH="0" baseline="0" noProof="0" dirty="0">
                <a:ln>
                  <a:noFill/>
                </a:ln>
                <a:solidFill>
                  <a:srgbClr val="2E2B1F"/>
                </a:solidFill>
                <a:effectLst/>
                <a:uLnTx/>
                <a:uFillTx/>
                <a:latin typeface="Cambria"/>
                <a:ea typeface="+mn-ea"/>
                <a:cs typeface="Cambria"/>
              </a:rPr>
              <a:t>state </a:t>
            </a:r>
            <a:r>
              <a:rPr kumimoji="0" sz="2400" b="1" i="0" u="none" strike="noStrike" kern="1200" cap="none" spc="-5" normalizeH="0" baseline="0" noProof="0" dirty="0">
                <a:ln>
                  <a:noFill/>
                </a:ln>
                <a:solidFill>
                  <a:srgbClr val="2E2B1F"/>
                </a:solidFill>
                <a:effectLst/>
                <a:uLnTx/>
                <a:uFillTx/>
                <a:latin typeface="Cambria"/>
                <a:ea typeface="+mn-ea"/>
                <a:cs typeface="Cambria"/>
              </a:rPr>
              <a:t>is </a:t>
            </a:r>
            <a:r>
              <a:rPr kumimoji="0" sz="2400" b="1" i="0" u="none" strike="noStrike" kern="1200" cap="none" spc="0" normalizeH="0" baseline="0" noProof="0" dirty="0">
                <a:ln>
                  <a:noFill/>
                </a:ln>
                <a:solidFill>
                  <a:srgbClr val="2E2B1F"/>
                </a:solidFill>
                <a:effectLst/>
                <a:uLnTx/>
                <a:uFillTx/>
                <a:latin typeface="Cambria"/>
                <a:ea typeface="+mn-ea"/>
                <a:cs typeface="Cambria"/>
              </a:rPr>
              <a:t>entitled </a:t>
            </a:r>
            <a:r>
              <a:rPr kumimoji="0" sz="2400" b="1" i="0" u="none" strike="noStrike" kern="1200" cap="none" spc="-20" normalizeH="0" baseline="0" noProof="0" dirty="0">
                <a:ln>
                  <a:noFill/>
                </a:ln>
                <a:solidFill>
                  <a:srgbClr val="2E2B1F"/>
                </a:solidFill>
                <a:effectLst/>
                <a:uLnTx/>
                <a:uFillTx/>
                <a:latin typeface="Cambria"/>
                <a:ea typeface="+mn-ea"/>
                <a:cs typeface="Cambria"/>
              </a:rPr>
              <a:t>to </a:t>
            </a:r>
            <a:r>
              <a:rPr kumimoji="0" sz="2400" b="1" i="0" u="none" strike="noStrike" kern="1200" cap="none" spc="-5" normalizeH="0" baseline="0" noProof="0" dirty="0">
                <a:ln>
                  <a:noFill/>
                </a:ln>
                <a:solidFill>
                  <a:srgbClr val="2E2B1F"/>
                </a:solidFill>
                <a:effectLst/>
                <a:uLnTx/>
                <a:uFillTx/>
                <a:latin typeface="Cambria"/>
                <a:ea typeface="+mn-ea"/>
                <a:cs typeface="Cambria"/>
              </a:rPr>
              <a:t>as </a:t>
            </a:r>
            <a:r>
              <a:rPr kumimoji="0" sz="2400" b="1" i="0" u="none" strike="noStrike" kern="1200" cap="none" spc="-20" normalizeH="0" baseline="0" noProof="0" dirty="0">
                <a:ln>
                  <a:noFill/>
                </a:ln>
                <a:solidFill>
                  <a:srgbClr val="2E2B1F"/>
                </a:solidFill>
                <a:effectLst/>
                <a:uLnTx/>
                <a:uFillTx/>
                <a:latin typeface="Cambria"/>
                <a:ea typeface="+mn-ea"/>
                <a:cs typeface="Cambria"/>
              </a:rPr>
              <a:t>many </a:t>
            </a:r>
            <a:r>
              <a:rPr kumimoji="0" sz="2400" b="1" i="0" u="none" strike="noStrike" kern="1200" cap="none" spc="-10" normalizeH="0" baseline="0" noProof="0" dirty="0">
                <a:ln>
                  <a:noFill/>
                </a:ln>
                <a:solidFill>
                  <a:srgbClr val="2E2B1F"/>
                </a:solidFill>
                <a:effectLst/>
                <a:uLnTx/>
                <a:uFillTx/>
                <a:latin typeface="Cambria"/>
                <a:ea typeface="+mn-ea"/>
                <a:cs typeface="Cambria"/>
              </a:rPr>
              <a:t>electoral </a:t>
            </a:r>
            <a:r>
              <a:rPr kumimoji="0" sz="2400" b="1" i="0" u="none" strike="noStrike" kern="1200" cap="none" spc="-25" normalizeH="0" baseline="0" noProof="0" dirty="0">
                <a:ln>
                  <a:noFill/>
                </a:ln>
                <a:solidFill>
                  <a:srgbClr val="2E2B1F"/>
                </a:solidFill>
                <a:effectLst/>
                <a:uLnTx/>
                <a:uFillTx/>
                <a:latin typeface="Cambria"/>
                <a:ea typeface="+mn-ea"/>
                <a:cs typeface="Cambria"/>
              </a:rPr>
              <a:t>votes </a:t>
            </a:r>
            <a:r>
              <a:rPr kumimoji="0" sz="2400" b="1" i="0" u="none" strike="noStrike" kern="1200" cap="none" spc="-5" normalizeH="0" baseline="0" noProof="0" dirty="0">
                <a:ln>
                  <a:noFill/>
                </a:ln>
                <a:solidFill>
                  <a:srgbClr val="2E2B1F"/>
                </a:solidFill>
                <a:effectLst/>
                <a:uLnTx/>
                <a:uFillTx/>
                <a:latin typeface="Cambria"/>
                <a:ea typeface="+mn-ea"/>
                <a:cs typeface="Cambria"/>
              </a:rPr>
              <a:t>as the </a:t>
            </a:r>
            <a:r>
              <a:rPr kumimoji="0" sz="2400" b="1" i="0" u="none" strike="noStrike" kern="1200" cap="none" spc="-515" normalizeH="0" baseline="0" noProof="0" dirty="0">
                <a:ln>
                  <a:noFill/>
                </a:ln>
                <a:solidFill>
                  <a:srgbClr val="2E2B1F"/>
                </a:solidFill>
                <a:effectLst/>
                <a:uLnTx/>
                <a:uFillTx/>
                <a:latin typeface="Cambria"/>
                <a:ea typeface="+mn-ea"/>
                <a:cs typeface="Cambria"/>
              </a:rPr>
              <a:t> </a:t>
            </a:r>
            <a:r>
              <a:rPr kumimoji="0" sz="2400" b="1" i="0" u="none" strike="noStrike" kern="1200" cap="none" spc="0" normalizeH="0" baseline="0" noProof="0" dirty="0">
                <a:ln>
                  <a:noFill/>
                </a:ln>
                <a:solidFill>
                  <a:srgbClr val="2E2B1F"/>
                </a:solidFill>
                <a:effectLst/>
                <a:uLnTx/>
                <a:uFillTx/>
                <a:latin typeface="Cambria"/>
                <a:ea typeface="+mn-ea"/>
                <a:cs typeface="Cambria"/>
              </a:rPr>
              <a:t>sum</a:t>
            </a:r>
            <a:r>
              <a:rPr kumimoji="0" sz="2400" b="1" i="0" u="none" strike="noStrike" kern="1200" cap="none" spc="-10" normalizeH="0" baseline="0" noProof="0" dirty="0">
                <a:ln>
                  <a:noFill/>
                </a:ln>
                <a:solidFill>
                  <a:srgbClr val="2E2B1F"/>
                </a:solidFill>
                <a:effectLst/>
                <a:uLnTx/>
                <a:uFillTx/>
                <a:latin typeface="Cambria"/>
                <a:ea typeface="+mn-ea"/>
                <a:cs typeface="Cambria"/>
              </a:rPr>
              <a:t> </a:t>
            </a:r>
            <a:r>
              <a:rPr kumimoji="0" sz="2400" b="1" i="0" u="none" strike="noStrike" kern="1200" cap="none" spc="-5" normalizeH="0" baseline="0" noProof="0" dirty="0">
                <a:ln>
                  <a:noFill/>
                </a:ln>
                <a:solidFill>
                  <a:srgbClr val="2E2B1F"/>
                </a:solidFill>
                <a:effectLst/>
                <a:uLnTx/>
                <a:uFillTx/>
                <a:latin typeface="Cambria"/>
                <a:ea typeface="+mn-ea"/>
                <a:cs typeface="Cambria"/>
              </a:rPr>
              <a:t>of its</a:t>
            </a:r>
            <a:r>
              <a:rPr kumimoji="0" sz="2400" b="1" i="0" u="none" strike="noStrike" kern="1200" cap="none" spc="-15" normalizeH="0" baseline="0" noProof="0" dirty="0">
                <a:ln>
                  <a:noFill/>
                </a:ln>
                <a:solidFill>
                  <a:srgbClr val="2E2B1F"/>
                </a:solidFill>
                <a:effectLst/>
                <a:uLnTx/>
                <a:uFillTx/>
                <a:latin typeface="Cambria"/>
                <a:ea typeface="+mn-ea"/>
                <a:cs typeface="Cambria"/>
              </a:rPr>
              <a:t> </a:t>
            </a:r>
            <a:r>
              <a:rPr kumimoji="0" sz="2400" b="1" i="0" u="none" strike="noStrike" kern="1200" cap="none" spc="-10" normalizeH="0" baseline="0" noProof="0" dirty="0">
                <a:ln>
                  <a:noFill/>
                </a:ln>
                <a:solidFill>
                  <a:srgbClr val="2E2B1F"/>
                </a:solidFill>
                <a:effectLst/>
                <a:uLnTx/>
                <a:uFillTx/>
                <a:latin typeface="Cambria"/>
                <a:ea typeface="+mn-ea"/>
                <a:cs typeface="Cambria"/>
              </a:rPr>
              <a:t>representation</a:t>
            </a:r>
            <a:endParaRPr kumimoji="0" sz="2400" b="0" i="0" u="none" strike="noStrike" kern="1200" cap="none" spc="0" normalizeH="0" baseline="0" noProof="0">
              <a:ln>
                <a:noFill/>
              </a:ln>
              <a:solidFill>
                <a:prstClr val="black"/>
              </a:solidFill>
              <a:effectLst/>
              <a:uLnTx/>
              <a:uFillTx/>
              <a:latin typeface="Cambria"/>
              <a:ea typeface="+mn-ea"/>
              <a:cs typeface="Cambria"/>
            </a:endParaRPr>
          </a:p>
          <a:p>
            <a:pPr marL="407034" marR="0" lvl="1" indent="-171450" algn="l" defTabSz="914400" rtl="0" eaLnBrk="1" fontAlgn="auto" latinLnBrk="0" hangingPunct="1">
              <a:lnSpc>
                <a:spcPct val="100000"/>
              </a:lnSpc>
              <a:spcBef>
                <a:spcPts val="484"/>
              </a:spcBef>
              <a:spcAft>
                <a:spcPts val="0"/>
              </a:spcAft>
              <a:buClr>
                <a:srgbClr val="9CBDBC"/>
              </a:buClr>
              <a:buSzTx/>
              <a:buFont typeface="Arial"/>
              <a:buChar char="•"/>
              <a:tabLst>
                <a:tab pos="407670" algn="l"/>
              </a:tabLst>
              <a:defRPr/>
            </a:pPr>
            <a:r>
              <a:rPr kumimoji="0" sz="2000" b="1" i="0" u="none" strike="noStrike" kern="1200" cap="none" spc="-15" normalizeH="0" baseline="0" noProof="0" dirty="0">
                <a:ln>
                  <a:noFill/>
                </a:ln>
                <a:solidFill>
                  <a:srgbClr val="2E2B1F"/>
                </a:solidFill>
                <a:effectLst/>
                <a:uLnTx/>
                <a:uFillTx/>
                <a:latin typeface="Cambria"/>
                <a:ea typeface="+mn-ea"/>
                <a:cs typeface="Cambria"/>
              </a:rPr>
              <a:t>U.S.</a:t>
            </a:r>
            <a:r>
              <a:rPr kumimoji="0" sz="2000" b="1" i="0" u="none" strike="noStrike" kern="1200" cap="none" spc="-55" normalizeH="0" baseline="0" noProof="0" dirty="0">
                <a:ln>
                  <a:noFill/>
                </a:ln>
                <a:solidFill>
                  <a:srgbClr val="2E2B1F"/>
                </a:solidFill>
                <a:effectLst/>
                <a:uLnTx/>
                <a:uFillTx/>
                <a:latin typeface="Cambria"/>
                <a:ea typeface="+mn-ea"/>
                <a:cs typeface="Cambria"/>
              </a:rPr>
              <a:t> </a:t>
            </a:r>
            <a:r>
              <a:rPr kumimoji="0" sz="2000" b="1" i="0" u="none" strike="noStrike" kern="1200" cap="none" spc="0" normalizeH="0" baseline="0" noProof="0" dirty="0">
                <a:ln>
                  <a:noFill/>
                </a:ln>
                <a:solidFill>
                  <a:srgbClr val="2E2B1F"/>
                </a:solidFill>
                <a:effectLst/>
                <a:uLnTx/>
                <a:uFillTx/>
                <a:latin typeface="Cambria"/>
                <a:ea typeface="+mn-ea"/>
                <a:cs typeface="Cambria"/>
              </a:rPr>
              <a:t>House</a:t>
            </a:r>
            <a:r>
              <a:rPr kumimoji="0" sz="2000" b="1" i="0" u="none" strike="noStrike" kern="1200" cap="none" spc="-50" normalizeH="0" baseline="0" noProof="0" dirty="0">
                <a:ln>
                  <a:noFill/>
                </a:ln>
                <a:solidFill>
                  <a:srgbClr val="2E2B1F"/>
                </a:solidFill>
                <a:effectLst/>
                <a:uLnTx/>
                <a:uFillTx/>
                <a:latin typeface="Cambria"/>
                <a:ea typeface="+mn-ea"/>
                <a:cs typeface="Cambria"/>
              </a:rPr>
              <a:t> </a:t>
            </a:r>
            <a:r>
              <a:rPr kumimoji="0" sz="2000" b="1" i="0" u="none" strike="noStrike" kern="1200" cap="none" spc="-5" normalizeH="0" baseline="0" noProof="0" dirty="0">
                <a:ln>
                  <a:noFill/>
                </a:ln>
                <a:solidFill>
                  <a:srgbClr val="2E2B1F"/>
                </a:solidFill>
                <a:effectLst/>
                <a:uLnTx/>
                <a:uFillTx/>
                <a:latin typeface="Cambria"/>
                <a:ea typeface="+mn-ea"/>
                <a:cs typeface="Cambria"/>
              </a:rPr>
              <a:t>of</a:t>
            </a:r>
            <a:r>
              <a:rPr kumimoji="0" sz="2000" b="1" i="0" u="none" strike="noStrike" kern="1200" cap="none" spc="-35" normalizeH="0" baseline="0" noProof="0" dirty="0">
                <a:ln>
                  <a:noFill/>
                </a:ln>
                <a:solidFill>
                  <a:srgbClr val="2E2B1F"/>
                </a:solidFill>
                <a:effectLst/>
                <a:uLnTx/>
                <a:uFillTx/>
                <a:latin typeface="Cambria"/>
                <a:ea typeface="+mn-ea"/>
                <a:cs typeface="Cambria"/>
              </a:rPr>
              <a:t> </a:t>
            </a:r>
            <a:r>
              <a:rPr kumimoji="0" sz="2000" b="1" i="0" u="none" strike="noStrike" kern="1200" cap="none" spc="-10" normalizeH="0" baseline="0" noProof="0" dirty="0">
                <a:ln>
                  <a:noFill/>
                </a:ln>
                <a:solidFill>
                  <a:srgbClr val="2E2B1F"/>
                </a:solidFill>
                <a:effectLst/>
                <a:uLnTx/>
                <a:uFillTx/>
                <a:latin typeface="Cambria"/>
                <a:ea typeface="+mn-ea"/>
                <a:cs typeface="Cambria"/>
              </a:rPr>
              <a:t>Representatives</a:t>
            </a:r>
            <a:endParaRPr kumimoji="0" sz="2000" b="0" i="0" u="none" strike="noStrike" kern="1200" cap="none" spc="0" normalizeH="0" baseline="0" noProof="0">
              <a:ln>
                <a:noFill/>
              </a:ln>
              <a:solidFill>
                <a:prstClr val="black"/>
              </a:solidFill>
              <a:effectLst/>
              <a:uLnTx/>
              <a:uFillTx/>
              <a:latin typeface="Cambria"/>
              <a:ea typeface="+mn-ea"/>
              <a:cs typeface="Cambria"/>
            </a:endParaRPr>
          </a:p>
          <a:p>
            <a:pPr marL="407034" marR="0" lvl="1" indent="-171450" algn="l" defTabSz="914400" rtl="0" eaLnBrk="1" fontAlgn="auto" latinLnBrk="0" hangingPunct="1">
              <a:lnSpc>
                <a:spcPct val="100000"/>
              </a:lnSpc>
              <a:spcBef>
                <a:spcPts val="480"/>
              </a:spcBef>
              <a:spcAft>
                <a:spcPts val="0"/>
              </a:spcAft>
              <a:buClr>
                <a:srgbClr val="9CBDBC"/>
              </a:buClr>
              <a:buSzTx/>
              <a:buFont typeface="Arial"/>
              <a:buChar char="•"/>
              <a:tabLst>
                <a:tab pos="407670" algn="l"/>
              </a:tabLst>
              <a:defRPr/>
            </a:pPr>
            <a:r>
              <a:rPr kumimoji="0" sz="2000" b="1" i="0" u="none" strike="noStrike" kern="1200" cap="none" spc="-15" normalizeH="0" baseline="0" noProof="0" dirty="0">
                <a:ln>
                  <a:noFill/>
                </a:ln>
                <a:solidFill>
                  <a:srgbClr val="2E2B1F"/>
                </a:solidFill>
                <a:effectLst/>
                <a:uLnTx/>
                <a:uFillTx/>
                <a:latin typeface="Cambria"/>
                <a:ea typeface="+mn-ea"/>
                <a:cs typeface="Cambria"/>
              </a:rPr>
              <a:t>U.S.</a:t>
            </a:r>
            <a:r>
              <a:rPr kumimoji="0" sz="2000" b="1" i="0" u="none" strike="noStrike" kern="1200" cap="none" spc="-40" normalizeH="0" baseline="0" noProof="0" dirty="0">
                <a:ln>
                  <a:noFill/>
                </a:ln>
                <a:solidFill>
                  <a:srgbClr val="2E2B1F"/>
                </a:solidFill>
                <a:effectLst/>
                <a:uLnTx/>
                <a:uFillTx/>
                <a:latin typeface="Cambria"/>
                <a:ea typeface="+mn-ea"/>
                <a:cs typeface="Cambria"/>
              </a:rPr>
              <a:t> </a:t>
            </a:r>
            <a:r>
              <a:rPr kumimoji="0" sz="2000" b="1" i="0" u="none" strike="noStrike" kern="1200" cap="none" spc="0" normalizeH="0" baseline="0" noProof="0" dirty="0">
                <a:ln>
                  <a:noFill/>
                </a:ln>
                <a:solidFill>
                  <a:srgbClr val="2E2B1F"/>
                </a:solidFill>
                <a:effectLst/>
                <a:uLnTx/>
                <a:uFillTx/>
                <a:latin typeface="Cambria"/>
                <a:ea typeface="+mn-ea"/>
                <a:cs typeface="Cambria"/>
              </a:rPr>
              <a:t>House</a:t>
            </a:r>
            <a:r>
              <a:rPr kumimoji="0" sz="2000" b="1" i="0" u="none" strike="noStrike" kern="1200" cap="none" spc="-40" normalizeH="0" baseline="0" noProof="0" dirty="0">
                <a:ln>
                  <a:noFill/>
                </a:ln>
                <a:solidFill>
                  <a:srgbClr val="2E2B1F"/>
                </a:solidFill>
                <a:effectLst/>
                <a:uLnTx/>
                <a:uFillTx/>
                <a:latin typeface="Cambria"/>
                <a:ea typeface="+mn-ea"/>
                <a:cs typeface="Cambria"/>
              </a:rPr>
              <a:t> </a:t>
            </a:r>
            <a:r>
              <a:rPr kumimoji="0" sz="2000" b="1" i="0" u="none" strike="noStrike" kern="1200" cap="none" spc="-5" normalizeH="0" baseline="0" noProof="0" dirty="0">
                <a:ln>
                  <a:noFill/>
                </a:ln>
                <a:solidFill>
                  <a:srgbClr val="2E2B1F"/>
                </a:solidFill>
                <a:effectLst/>
                <a:uLnTx/>
                <a:uFillTx/>
                <a:latin typeface="Cambria"/>
                <a:ea typeface="+mn-ea"/>
                <a:cs typeface="Cambria"/>
              </a:rPr>
              <a:t>of</a:t>
            </a:r>
            <a:r>
              <a:rPr kumimoji="0" sz="2000" b="1" i="0" u="none" strike="noStrike" kern="1200" cap="none" spc="-20" normalizeH="0" baseline="0" noProof="0" dirty="0">
                <a:ln>
                  <a:noFill/>
                </a:ln>
                <a:solidFill>
                  <a:srgbClr val="2E2B1F"/>
                </a:solidFill>
                <a:effectLst/>
                <a:uLnTx/>
                <a:uFillTx/>
                <a:latin typeface="Cambria"/>
                <a:ea typeface="+mn-ea"/>
                <a:cs typeface="Cambria"/>
              </a:rPr>
              <a:t> </a:t>
            </a:r>
            <a:r>
              <a:rPr kumimoji="0" sz="2000" b="1" i="0" u="none" strike="noStrike" kern="1200" cap="none" spc="-5" normalizeH="0" baseline="0" noProof="0" dirty="0">
                <a:ln>
                  <a:noFill/>
                </a:ln>
                <a:solidFill>
                  <a:srgbClr val="2E2B1F"/>
                </a:solidFill>
                <a:effectLst/>
                <a:uLnTx/>
                <a:uFillTx/>
                <a:latin typeface="Cambria"/>
                <a:ea typeface="+mn-ea"/>
                <a:cs typeface="Cambria"/>
              </a:rPr>
              <a:t>Senate</a:t>
            </a:r>
            <a:endParaRPr kumimoji="0" sz="2000" b="0" i="0" u="none" strike="noStrike" kern="1200" cap="none" spc="0" normalizeH="0" baseline="0" noProof="0">
              <a:ln>
                <a:noFill/>
              </a:ln>
              <a:solidFill>
                <a:prstClr val="black"/>
              </a:solidFill>
              <a:effectLst/>
              <a:uLnTx/>
              <a:uFillTx/>
              <a:latin typeface="Cambria"/>
              <a:ea typeface="+mn-ea"/>
              <a:cs typeface="Cambria"/>
            </a:endParaRPr>
          </a:p>
          <a:p>
            <a:pPr marL="457200" marR="0" lvl="1" indent="0" algn="l" defTabSz="914400" rtl="0" eaLnBrk="1" fontAlgn="auto" latinLnBrk="0" hangingPunct="1">
              <a:lnSpc>
                <a:spcPct val="100000"/>
              </a:lnSpc>
              <a:spcBef>
                <a:spcPts val="10"/>
              </a:spcBef>
              <a:spcAft>
                <a:spcPts val="0"/>
              </a:spcAft>
              <a:buClr>
                <a:srgbClr val="9CBDBC"/>
              </a:buClr>
              <a:buSzTx/>
              <a:buFont typeface="Arial"/>
              <a:buChar char="•"/>
              <a:tabLst/>
              <a:defRPr/>
            </a:pPr>
            <a:endParaRPr kumimoji="0" sz="2200" b="0" i="0" u="none" strike="noStrike" kern="1200" cap="none" spc="0" normalizeH="0" baseline="0" noProof="0">
              <a:ln>
                <a:noFill/>
              </a:ln>
              <a:solidFill>
                <a:prstClr val="black"/>
              </a:solidFill>
              <a:effectLst/>
              <a:uLnTx/>
              <a:uFillTx/>
              <a:latin typeface="Cambria"/>
              <a:ea typeface="+mn-ea"/>
              <a:cs typeface="Cambria"/>
            </a:endParaRPr>
          </a:p>
          <a:p>
            <a:pPr marL="184785" marR="46990" lvl="0" indent="-172720" algn="l" defTabSz="914400" rtl="0" eaLnBrk="1" fontAlgn="auto" latinLnBrk="0" hangingPunct="1">
              <a:lnSpc>
                <a:spcPct val="100000"/>
              </a:lnSpc>
              <a:spcBef>
                <a:spcPts val="0"/>
              </a:spcBef>
              <a:spcAft>
                <a:spcPts val="0"/>
              </a:spcAft>
              <a:buClr>
                <a:srgbClr val="A9A47B"/>
              </a:buClr>
              <a:buSzTx/>
              <a:buFont typeface="Arial"/>
              <a:buChar char="•"/>
              <a:tabLst>
                <a:tab pos="185420" algn="l"/>
              </a:tabLst>
              <a:defRPr/>
            </a:pPr>
            <a:r>
              <a:rPr kumimoji="0" sz="2400" b="1" i="0" u="none" strike="noStrike" kern="1200" cap="none" spc="-5" normalizeH="0" baseline="0" noProof="0" dirty="0">
                <a:ln>
                  <a:noFill/>
                </a:ln>
                <a:solidFill>
                  <a:srgbClr val="2E2B1F"/>
                </a:solidFill>
                <a:effectLst/>
                <a:uLnTx/>
                <a:uFillTx/>
                <a:latin typeface="Cambria"/>
                <a:ea typeface="+mn-ea"/>
                <a:cs typeface="Cambria"/>
              </a:rPr>
              <a:t>CA:</a:t>
            </a:r>
            <a:r>
              <a:rPr kumimoji="0" sz="2400" b="1" i="0" u="none" strike="noStrike" kern="1200" cap="none" spc="-10" normalizeH="0" baseline="0" noProof="0" dirty="0">
                <a:ln>
                  <a:noFill/>
                </a:ln>
                <a:solidFill>
                  <a:srgbClr val="2E2B1F"/>
                </a:solidFill>
                <a:effectLst/>
                <a:uLnTx/>
                <a:uFillTx/>
                <a:latin typeface="Cambria"/>
                <a:ea typeface="+mn-ea"/>
                <a:cs typeface="Cambria"/>
              </a:rPr>
              <a:t> </a:t>
            </a:r>
            <a:r>
              <a:rPr kumimoji="0" sz="2400" b="1" i="0" u="none" strike="noStrike" kern="1200" cap="none" spc="-5" normalizeH="0" baseline="0" noProof="0" dirty="0">
                <a:ln>
                  <a:noFill/>
                </a:ln>
                <a:solidFill>
                  <a:srgbClr val="2E2B1F"/>
                </a:solidFill>
                <a:effectLst/>
                <a:uLnTx/>
                <a:uFillTx/>
                <a:latin typeface="Cambria"/>
                <a:ea typeface="+mn-ea"/>
                <a:cs typeface="Cambria"/>
              </a:rPr>
              <a:t>53</a:t>
            </a:r>
            <a:r>
              <a:rPr kumimoji="0" sz="2400" b="1" i="0" u="none" strike="noStrike" kern="1200" cap="none" spc="-10" normalizeH="0" baseline="0" noProof="0" dirty="0">
                <a:ln>
                  <a:noFill/>
                </a:ln>
                <a:solidFill>
                  <a:srgbClr val="2E2B1F"/>
                </a:solidFill>
                <a:effectLst/>
                <a:uLnTx/>
                <a:uFillTx/>
                <a:latin typeface="Cambria"/>
                <a:ea typeface="+mn-ea"/>
                <a:cs typeface="Cambria"/>
              </a:rPr>
              <a:t> </a:t>
            </a:r>
            <a:r>
              <a:rPr kumimoji="0" sz="2400" b="1" i="0" u="none" strike="noStrike" kern="1200" cap="none" spc="-5" normalizeH="0" baseline="0" noProof="0" dirty="0">
                <a:ln>
                  <a:noFill/>
                </a:ln>
                <a:solidFill>
                  <a:srgbClr val="2E2B1F"/>
                </a:solidFill>
                <a:effectLst/>
                <a:uLnTx/>
                <a:uFillTx/>
                <a:latin typeface="Cambria"/>
                <a:ea typeface="+mn-ea"/>
                <a:cs typeface="Cambria"/>
              </a:rPr>
              <a:t>House</a:t>
            </a:r>
            <a:r>
              <a:rPr kumimoji="0" sz="2400" b="1" i="0" u="none" strike="noStrike" kern="1200" cap="none" spc="0" normalizeH="0" baseline="0" noProof="0" dirty="0">
                <a:ln>
                  <a:noFill/>
                </a:ln>
                <a:solidFill>
                  <a:srgbClr val="2E2B1F"/>
                </a:solidFill>
                <a:effectLst/>
                <a:uLnTx/>
                <a:uFillTx/>
                <a:latin typeface="Cambria"/>
                <a:ea typeface="+mn-ea"/>
                <a:cs typeface="Cambria"/>
              </a:rPr>
              <a:t> </a:t>
            </a:r>
            <a:r>
              <a:rPr kumimoji="0" sz="2400" b="1" i="0" u="none" strike="noStrike" kern="1200" cap="none" spc="-5" normalizeH="0" baseline="0" noProof="0" dirty="0">
                <a:ln>
                  <a:noFill/>
                </a:ln>
                <a:solidFill>
                  <a:srgbClr val="2E2B1F"/>
                </a:solidFill>
                <a:effectLst/>
                <a:uLnTx/>
                <a:uFillTx/>
                <a:latin typeface="Cambria"/>
                <a:ea typeface="+mn-ea"/>
                <a:cs typeface="Cambria"/>
              </a:rPr>
              <a:t>members</a:t>
            </a:r>
            <a:r>
              <a:rPr kumimoji="0" sz="2400" b="1" i="0" u="none" strike="noStrike" kern="1200" cap="none" spc="0" normalizeH="0" baseline="0" noProof="0" dirty="0">
                <a:ln>
                  <a:noFill/>
                </a:ln>
                <a:solidFill>
                  <a:srgbClr val="2E2B1F"/>
                </a:solidFill>
                <a:effectLst/>
                <a:uLnTx/>
                <a:uFillTx/>
                <a:latin typeface="Cambria"/>
                <a:ea typeface="+mn-ea"/>
                <a:cs typeface="Cambria"/>
              </a:rPr>
              <a:t> </a:t>
            </a:r>
            <a:r>
              <a:rPr kumimoji="0" sz="2400" b="1" i="0" u="none" strike="noStrike" kern="1200" cap="none" spc="-5" normalizeH="0" baseline="0" noProof="0" dirty="0">
                <a:ln>
                  <a:noFill/>
                </a:ln>
                <a:solidFill>
                  <a:srgbClr val="2E2B1F"/>
                </a:solidFill>
                <a:effectLst/>
                <a:uLnTx/>
                <a:uFillTx/>
                <a:latin typeface="Cambria"/>
                <a:ea typeface="+mn-ea"/>
                <a:cs typeface="Cambria"/>
              </a:rPr>
              <a:t>plus</a:t>
            </a:r>
            <a:r>
              <a:rPr kumimoji="0" sz="2400" b="1" i="0" u="none" strike="noStrike" kern="1200" cap="none" spc="5" normalizeH="0" baseline="0" noProof="0" dirty="0">
                <a:ln>
                  <a:noFill/>
                </a:ln>
                <a:solidFill>
                  <a:srgbClr val="2E2B1F"/>
                </a:solidFill>
                <a:effectLst/>
                <a:uLnTx/>
                <a:uFillTx/>
                <a:latin typeface="Cambria"/>
                <a:ea typeface="+mn-ea"/>
                <a:cs typeface="Cambria"/>
              </a:rPr>
              <a:t> </a:t>
            </a:r>
            <a:r>
              <a:rPr kumimoji="0" sz="2400" b="1" i="0" u="none" strike="noStrike" kern="1200" cap="none" spc="0" normalizeH="0" baseline="0" noProof="0" dirty="0">
                <a:ln>
                  <a:noFill/>
                </a:ln>
                <a:solidFill>
                  <a:srgbClr val="2E2B1F"/>
                </a:solidFill>
                <a:effectLst/>
                <a:uLnTx/>
                <a:uFillTx/>
                <a:latin typeface="Cambria"/>
                <a:ea typeface="+mn-ea"/>
                <a:cs typeface="Cambria"/>
              </a:rPr>
              <a:t>2</a:t>
            </a:r>
            <a:r>
              <a:rPr kumimoji="0" sz="2400" b="1" i="0" u="none" strike="noStrike" kern="1200" cap="none" spc="-10" normalizeH="0" baseline="0" noProof="0" dirty="0">
                <a:ln>
                  <a:noFill/>
                </a:ln>
                <a:solidFill>
                  <a:srgbClr val="2E2B1F"/>
                </a:solidFill>
                <a:effectLst/>
                <a:uLnTx/>
                <a:uFillTx/>
                <a:latin typeface="Cambria"/>
                <a:ea typeface="+mn-ea"/>
                <a:cs typeface="Cambria"/>
              </a:rPr>
              <a:t> senators </a:t>
            </a:r>
            <a:r>
              <a:rPr kumimoji="0" sz="2400" b="1" i="0" u="none" strike="noStrike" kern="1200" cap="none" spc="0" normalizeH="0" baseline="0" noProof="0" dirty="0">
                <a:ln>
                  <a:noFill/>
                </a:ln>
                <a:solidFill>
                  <a:srgbClr val="2E2B1F"/>
                </a:solidFill>
                <a:effectLst/>
                <a:uLnTx/>
                <a:uFillTx/>
                <a:latin typeface="Cambria"/>
                <a:ea typeface="+mn-ea"/>
                <a:cs typeface="Cambria"/>
              </a:rPr>
              <a:t>= </a:t>
            </a:r>
            <a:r>
              <a:rPr kumimoji="0" sz="2400" b="1" i="0" u="none" strike="noStrike" kern="1200" cap="none" spc="-5" normalizeH="0" baseline="0" noProof="0" dirty="0">
                <a:ln>
                  <a:noFill/>
                </a:ln>
                <a:solidFill>
                  <a:srgbClr val="2E2B1F"/>
                </a:solidFill>
                <a:effectLst/>
                <a:uLnTx/>
                <a:uFillTx/>
                <a:latin typeface="Cambria"/>
                <a:ea typeface="+mn-ea"/>
                <a:cs typeface="Cambria"/>
              </a:rPr>
              <a:t>55 </a:t>
            </a:r>
            <a:r>
              <a:rPr kumimoji="0" sz="2400" b="1" i="0" u="none" strike="noStrike" kern="1200" cap="none" spc="-10" normalizeH="0" baseline="0" noProof="0" dirty="0">
                <a:ln>
                  <a:noFill/>
                </a:ln>
                <a:solidFill>
                  <a:srgbClr val="2E2B1F"/>
                </a:solidFill>
                <a:effectLst/>
                <a:uLnTx/>
                <a:uFillTx/>
                <a:latin typeface="Cambria"/>
                <a:ea typeface="+mn-ea"/>
                <a:cs typeface="Cambria"/>
              </a:rPr>
              <a:t>electoral </a:t>
            </a:r>
            <a:r>
              <a:rPr kumimoji="0" sz="2400" b="1" i="0" u="none" strike="noStrike" kern="1200" cap="none" spc="-515" normalizeH="0" baseline="0" noProof="0" dirty="0">
                <a:ln>
                  <a:noFill/>
                </a:ln>
                <a:solidFill>
                  <a:srgbClr val="2E2B1F"/>
                </a:solidFill>
                <a:effectLst/>
                <a:uLnTx/>
                <a:uFillTx/>
                <a:latin typeface="Cambria"/>
                <a:ea typeface="+mn-ea"/>
                <a:cs typeface="Cambria"/>
              </a:rPr>
              <a:t> </a:t>
            </a:r>
            <a:r>
              <a:rPr kumimoji="0" sz="2400" b="1" i="0" u="none" strike="noStrike" kern="1200" cap="none" spc="-25" normalizeH="0" baseline="0" noProof="0" dirty="0">
                <a:ln>
                  <a:noFill/>
                </a:ln>
                <a:solidFill>
                  <a:srgbClr val="2E2B1F"/>
                </a:solidFill>
                <a:effectLst/>
                <a:uLnTx/>
                <a:uFillTx/>
                <a:latin typeface="Cambria"/>
                <a:ea typeface="+mn-ea"/>
                <a:cs typeface="Cambria"/>
              </a:rPr>
              <a:t>votes</a:t>
            </a:r>
            <a:endParaRPr kumimoji="0" sz="2400" b="0" i="0" u="none" strike="noStrike" kern="1200" cap="none" spc="0" normalizeH="0" baseline="0" noProof="0">
              <a:ln>
                <a:noFill/>
              </a:ln>
              <a:solidFill>
                <a:prstClr val="black"/>
              </a:solidFill>
              <a:effectLst/>
              <a:uLnTx/>
              <a:uFillTx/>
              <a:latin typeface="Cambria"/>
              <a:ea typeface="+mn-ea"/>
              <a:cs typeface="Cambria"/>
            </a:endParaRPr>
          </a:p>
          <a:p>
            <a:pPr marL="407034" marR="0" lvl="1" indent="-171450" algn="l" defTabSz="914400" rtl="0" eaLnBrk="1" fontAlgn="auto" latinLnBrk="0" hangingPunct="1">
              <a:lnSpc>
                <a:spcPct val="100000"/>
              </a:lnSpc>
              <a:spcBef>
                <a:spcPts val="489"/>
              </a:spcBef>
              <a:spcAft>
                <a:spcPts val="0"/>
              </a:spcAft>
              <a:buClr>
                <a:srgbClr val="9CBDBC"/>
              </a:buClr>
              <a:buSzTx/>
              <a:buFont typeface="Arial"/>
              <a:buChar char="•"/>
              <a:tabLst>
                <a:tab pos="407670" algn="l"/>
              </a:tabLst>
              <a:defRPr/>
            </a:pPr>
            <a:r>
              <a:rPr kumimoji="0" sz="2000" b="1" i="0" u="none" strike="noStrike" kern="1200" cap="none" spc="-35" normalizeH="0" baseline="0" noProof="0" dirty="0">
                <a:ln>
                  <a:noFill/>
                </a:ln>
                <a:solidFill>
                  <a:srgbClr val="2E2B1F"/>
                </a:solidFill>
                <a:effectLst/>
                <a:uLnTx/>
                <a:uFillTx/>
                <a:latin typeface="Cambria"/>
                <a:ea typeface="+mn-ea"/>
                <a:cs typeface="Cambria"/>
              </a:rPr>
              <a:t>Total:</a:t>
            </a:r>
            <a:endParaRPr kumimoji="0" sz="2000" b="0" i="0" u="none" strike="noStrike" kern="1200" cap="none" spc="0" normalizeH="0" baseline="0" noProof="0">
              <a:ln>
                <a:noFill/>
              </a:ln>
              <a:solidFill>
                <a:prstClr val="black"/>
              </a:solidFill>
              <a:effectLst/>
              <a:uLnTx/>
              <a:uFillTx/>
              <a:latin typeface="Cambria"/>
              <a:ea typeface="+mn-ea"/>
              <a:cs typeface="Cambria"/>
            </a:endParaRPr>
          </a:p>
          <a:p>
            <a:pPr marL="681355" marR="0" lvl="2" indent="-172720" algn="l" defTabSz="914400" rtl="0" eaLnBrk="1" fontAlgn="auto" latinLnBrk="0" hangingPunct="1">
              <a:lnSpc>
                <a:spcPct val="100000"/>
              </a:lnSpc>
              <a:spcBef>
                <a:spcPts val="400"/>
              </a:spcBef>
              <a:spcAft>
                <a:spcPts val="0"/>
              </a:spcAft>
              <a:buClr>
                <a:srgbClr val="D2CA6C"/>
              </a:buClr>
              <a:buSzTx/>
              <a:buFont typeface="Arial"/>
              <a:buChar char="•"/>
              <a:tabLst>
                <a:tab pos="681990" algn="l"/>
              </a:tabLst>
              <a:defRPr/>
            </a:pPr>
            <a:r>
              <a:rPr kumimoji="0" sz="1600" b="1" i="0" u="none" strike="noStrike" kern="1200" cap="none" spc="-5" normalizeH="0" baseline="0" noProof="0" dirty="0">
                <a:ln>
                  <a:noFill/>
                </a:ln>
                <a:solidFill>
                  <a:srgbClr val="2E2B1F"/>
                </a:solidFill>
                <a:effectLst/>
                <a:uLnTx/>
                <a:uFillTx/>
                <a:latin typeface="Cambria"/>
                <a:ea typeface="+mn-ea"/>
                <a:cs typeface="Cambria"/>
              </a:rPr>
              <a:t>435</a:t>
            </a:r>
            <a:r>
              <a:rPr kumimoji="0" sz="1600" b="1" i="0" u="none" strike="noStrike" kern="1200" cap="none" spc="-20" normalizeH="0" baseline="0" noProof="0" dirty="0">
                <a:ln>
                  <a:noFill/>
                </a:ln>
                <a:solidFill>
                  <a:srgbClr val="2E2B1F"/>
                </a:solidFill>
                <a:effectLst/>
                <a:uLnTx/>
                <a:uFillTx/>
                <a:latin typeface="Cambria"/>
                <a:ea typeface="+mn-ea"/>
                <a:cs typeface="Cambria"/>
              </a:rPr>
              <a:t> </a:t>
            </a:r>
            <a:r>
              <a:rPr kumimoji="0" sz="1600" b="1" i="0" u="none" strike="noStrike" kern="1200" cap="none" spc="-5" normalizeH="0" baseline="0" noProof="0" dirty="0">
                <a:ln>
                  <a:noFill/>
                </a:ln>
                <a:solidFill>
                  <a:srgbClr val="2E2B1F"/>
                </a:solidFill>
                <a:effectLst/>
                <a:uLnTx/>
                <a:uFillTx/>
                <a:latin typeface="Cambria"/>
                <a:ea typeface="+mn-ea"/>
                <a:cs typeface="Cambria"/>
              </a:rPr>
              <a:t>House</a:t>
            </a:r>
            <a:r>
              <a:rPr kumimoji="0" sz="1600" b="1" i="0" u="none" strike="noStrike" kern="1200" cap="none" spc="-20" normalizeH="0" baseline="0" noProof="0" dirty="0">
                <a:ln>
                  <a:noFill/>
                </a:ln>
                <a:solidFill>
                  <a:srgbClr val="2E2B1F"/>
                </a:solidFill>
                <a:effectLst/>
                <a:uLnTx/>
                <a:uFillTx/>
                <a:latin typeface="Cambria"/>
                <a:ea typeface="+mn-ea"/>
                <a:cs typeface="Cambria"/>
              </a:rPr>
              <a:t> </a:t>
            </a:r>
            <a:r>
              <a:rPr kumimoji="0" sz="1600" b="1" i="0" u="none" strike="noStrike" kern="1200" cap="none" spc="-5" normalizeH="0" baseline="0" noProof="0" dirty="0">
                <a:ln>
                  <a:noFill/>
                </a:ln>
                <a:solidFill>
                  <a:srgbClr val="2E2B1F"/>
                </a:solidFill>
                <a:effectLst/>
                <a:uLnTx/>
                <a:uFillTx/>
                <a:latin typeface="Cambria"/>
                <a:ea typeface="+mn-ea"/>
                <a:cs typeface="Cambria"/>
              </a:rPr>
              <a:t>members</a:t>
            </a:r>
            <a:endParaRPr kumimoji="0" sz="1600" b="0" i="0" u="none" strike="noStrike" kern="1200" cap="none" spc="0" normalizeH="0" baseline="0" noProof="0">
              <a:ln>
                <a:noFill/>
              </a:ln>
              <a:solidFill>
                <a:prstClr val="black"/>
              </a:solidFill>
              <a:effectLst/>
              <a:uLnTx/>
              <a:uFillTx/>
              <a:latin typeface="Cambria"/>
              <a:ea typeface="+mn-ea"/>
              <a:cs typeface="Cambria"/>
            </a:endParaRPr>
          </a:p>
          <a:p>
            <a:pPr marL="681355" marR="0" lvl="2" indent="-172720" algn="l" defTabSz="914400" rtl="0" eaLnBrk="1" fontAlgn="auto" latinLnBrk="0" hangingPunct="1">
              <a:lnSpc>
                <a:spcPct val="100000"/>
              </a:lnSpc>
              <a:spcBef>
                <a:spcPts val="380"/>
              </a:spcBef>
              <a:spcAft>
                <a:spcPts val="0"/>
              </a:spcAft>
              <a:buClr>
                <a:srgbClr val="D2CA6C"/>
              </a:buClr>
              <a:buSzTx/>
              <a:buFont typeface="Arial"/>
              <a:buChar char="•"/>
              <a:tabLst>
                <a:tab pos="681990" algn="l"/>
              </a:tabLst>
              <a:defRPr/>
            </a:pPr>
            <a:r>
              <a:rPr kumimoji="0" sz="1600" b="1" i="0" u="none" strike="noStrike" kern="1200" cap="none" spc="-5" normalizeH="0" baseline="0" noProof="0" dirty="0">
                <a:ln>
                  <a:noFill/>
                </a:ln>
                <a:solidFill>
                  <a:srgbClr val="2E2B1F"/>
                </a:solidFill>
                <a:effectLst/>
                <a:uLnTx/>
                <a:uFillTx/>
                <a:latin typeface="Cambria"/>
                <a:ea typeface="+mn-ea"/>
                <a:cs typeface="Cambria"/>
              </a:rPr>
              <a:t>100</a:t>
            </a:r>
            <a:r>
              <a:rPr kumimoji="0" sz="1600" b="1" i="0" u="none" strike="noStrike" kern="1200" cap="none" spc="-20" normalizeH="0" baseline="0" noProof="0" dirty="0">
                <a:ln>
                  <a:noFill/>
                </a:ln>
                <a:solidFill>
                  <a:srgbClr val="2E2B1F"/>
                </a:solidFill>
                <a:effectLst/>
                <a:uLnTx/>
                <a:uFillTx/>
                <a:latin typeface="Cambria"/>
                <a:ea typeface="+mn-ea"/>
                <a:cs typeface="Cambria"/>
              </a:rPr>
              <a:t> </a:t>
            </a:r>
            <a:r>
              <a:rPr kumimoji="0" sz="1600" b="1" i="0" u="none" strike="noStrike" kern="1200" cap="none" spc="-10" normalizeH="0" baseline="0" noProof="0" dirty="0">
                <a:ln>
                  <a:noFill/>
                </a:ln>
                <a:solidFill>
                  <a:srgbClr val="2E2B1F"/>
                </a:solidFill>
                <a:effectLst/>
                <a:uLnTx/>
                <a:uFillTx/>
                <a:latin typeface="Cambria"/>
                <a:ea typeface="+mn-ea"/>
                <a:cs typeface="Cambria"/>
              </a:rPr>
              <a:t>senators</a:t>
            </a:r>
            <a:endParaRPr kumimoji="0" sz="1600" b="0" i="0" u="none" strike="noStrike" kern="1200" cap="none" spc="0" normalizeH="0" baseline="0" noProof="0">
              <a:ln>
                <a:noFill/>
              </a:ln>
              <a:solidFill>
                <a:prstClr val="black"/>
              </a:solidFill>
              <a:effectLst/>
              <a:uLnTx/>
              <a:uFillTx/>
              <a:latin typeface="Cambria"/>
              <a:ea typeface="+mn-ea"/>
              <a:cs typeface="Cambria"/>
            </a:endParaRPr>
          </a:p>
          <a:p>
            <a:pPr marL="681355" marR="0" lvl="2" indent="-172720" algn="l" defTabSz="914400" rtl="0" eaLnBrk="1" fontAlgn="auto" latinLnBrk="0" hangingPunct="1">
              <a:lnSpc>
                <a:spcPct val="100000"/>
              </a:lnSpc>
              <a:spcBef>
                <a:spcPts val="385"/>
              </a:spcBef>
              <a:spcAft>
                <a:spcPts val="0"/>
              </a:spcAft>
              <a:buClr>
                <a:srgbClr val="D2CA6C"/>
              </a:buClr>
              <a:buSzTx/>
              <a:buFont typeface="Arial"/>
              <a:buChar char="•"/>
              <a:tabLst>
                <a:tab pos="681990" algn="l"/>
              </a:tabLst>
              <a:defRPr/>
            </a:pPr>
            <a:r>
              <a:rPr kumimoji="0" sz="1600" b="1" i="0" u="none" strike="noStrike" kern="1200" cap="none" spc="-5" normalizeH="0" baseline="0" noProof="0" dirty="0">
                <a:ln>
                  <a:noFill/>
                </a:ln>
                <a:solidFill>
                  <a:srgbClr val="2E2B1F"/>
                </a:solidFill>
                <a:effectLst/>
                <a:uLnTx/>
                <a:uFillTx/>
                <a:latin typeface="Cambria"/>
                <a:ea typeface="+mn-ea"/>
                <a:cs typeface="Cambria"/>
              </a:rPr>
              <a:t>3 electors</a:t>
            </a:r>
            <a:r>
              <a:rPr kumimoji="0" sz="1600" b="1" i="0" u="none" strike="noStrike" kern="1200" cap="none" spc="5" normalizeH="0" baseline="0" noProof="0" dirty="0">
                <a:ln>
                  <a:noFill/>
                </a:ln>
                <a:solidFill>
                  <a:srgbClr val="2E2B1F"/>
                </a:solidFill>
                <a:effectLst/>
                <a:uLnTx/>
                <a:uFillTx/>
                <a:latin typeface="Cambria"/>
                <a:ea typeface="+mn-ea"/>
                <a:cs typeface="Cambria"/>
              </a:rPr>
              <a:t> </a:t>
            </a:r>
            <a:r>
              <a:rPr kumimoji="0" sz="1600" b="1" i="0" u="none" strike="noStrike" kern="1200" cap="none" spc="-5" normalizeH="0" baseline="0" noProof="0" dirty="0">
                <a:ln>
                  <a:noFill/>
                </a:ln>
                <a:solidFill>
                  <a:srgbClr val="2E2B1F"/>
                </a:solidFill>
                <a:effectLst/>
                <a:uLnTx/>
                <a:uFillTx/>
                <a:latin typeface="Cambria"/>
                <a:ea typeface="+mn-ea"/>
                <a:cs typeface="Cambria"/>
              </a:rPr>
              <a:t>for</a:t>
            </a:r>
            <a:r>
              <a:rPr kumimoji="0" sz="1600" b="1" i="0" u="none" strike="noStrike" kern="1200" cap="none" spc="20" normalizeH="0" baseline="0" noProof="0" dirty="0">
                <a:ln>
                  <a:noFill/>
                </a:ln>
                <a:solidFill>
                  <a:srgbClr val="2E2B1F"/>
                </a:solidFill>
                <a:effectLst/>
                <a:uLnTx/>
                <a:uFillTx/>
                <a:latin typeface="Cambria"/>
                <a:ea typeface="+mn-ea"/>
                <a:cs typeface="Cambria"/>
              </a:rPr>
              <a:t> </a:t>
            </a:r>
            <a:r>
              <a:rPr kumimoji="0" sz="1600" b="1" i="0" u="none" strike="noStrike" kern="1200" cap="none" spc="-5" normalizeH="0" baseline="0" noProof="0" dirty="0">
                <a:ln>
                  <a:noFill/>
                </a:ln>
                <a:solidFill>
                  <a:srgbClr val="2E2B1F"/>
                </a:solidFill>
                <a:effectLst/>
                <a:uLnTx/>
                <a:uFillTx/>
                <a:latin typeface="Cambria"/>
                <a:ea typeface="+mn-ea"/>
                <a:cs typeface="Cambria"/>
              </a:rPr>
              <a:t>the</a:t>
            </a:r>
            <a:r>
              <a:rPr kumimoji="0" sz="1600" b="1" i="0" u="none" strike="noStrike" kern="1200" cap="none" spc="5" normalizeH="0" baseline="0" noProof="0" dirty="0">
                <a:ln>
                  <a:noFill/>
                </a:ln>
                <a:solidFill>
                  <a:srgbClr val="2E2B1F"/>
                </a:solidFill>
                <a:effectLst/>
                <a:uLnTx/>
                <a:uFillTx/>
                <a:latin typeface="Cambria"/>
                <a:ea typeface="+mn-ea"/>
                <a:cs typeface="Cambria"/>
              </a:rPr>
              <a:t> </a:t>
            </a:r>
            <a:r>
              <a:rPr kumimoji="0" sz="1600" b="1" i="0" u="none" strike="noStrike" kern="1200" cap="none" spc="-5" normalizeH="0" baseline="0" noProof="0" dirty="0">
                <a:ln>
                  <a:noFill/>
                </a:ln>
                <a:solidFill>
                  <a:srgbClr val="2E2B1F"/>
                </a:solidFill>
                <a:effectLst/>
                <a:uLnTx/>
                <a:uFillTx/>
                <a:latin typeface="Cambria"/>
                <a:ea typeface="+mn-ea"/>
                <a:cs typeface="Cambria"/>
              </a:rPr>
              <a:t>District</a:t>
            </a:r>
            <a:r>
              <a:rPr kumimoji="0" sz="1600" b="1" i="0" u="none" strike="noStrike" kern="1200" cap="none" spc="10" normalizeH="0" baseline="0" noProof="0" dirty="0">
                <a:ln>
                  <a:noFill/>
                </a:ln>
                <a:solidFill>
                  <a:srgbClr val="2E2B1F"/>
                </a:solidFill>
                <a:effectLst/>
                <a:uLnTx/>
                <a:uFillTx/>
                <a:latin typeface="Cambria"/>
                <a:ea typeface="+mn-ea"/>
                <a:cs typeface="Cambria"/>
              </a:rPr>
              <a:t> </a:t>
            </a:r>
            <a:r>
              <a:rPr kumimoji="0" sz="1600" b="1" i="0" u="none" strike="noStrike" kern="1200" cap="none" spc="-5" normalizeH="0" baseline="0" noProof="0" dirty="0">
                <a:ln>
                  <a:noFill/>
                </a:ln>
                <a:solidFill>
                  <a:srgbClr val="2E2B1F"/>
                </a:solidFill>
                <a:effectLst/>
                <a:uLnTx/>
                <a:uFillTx/>
                <a:latin typeface="Cambria"/>
                <a:ea typeface="+mn-ea"/>
                <a:cs typeface="Cambria"/>
              </a:rPr>
              <a:t>of </a:t>
            </a:r>
            <a:r>
              <a:rPr kumimoji="0" sz="1600" b="1" i="0" u="none" strike="noStrike" kern="1200" cap="none" spc="-10" normalizeH="0" baseline="0" noProof="0" dirty="0">
                <a:ln>
                  <a:noFill/>
                </a:ln>
                <a:solidFill>
                  <a:srgbClr val="2E2B1F"/>
                </a:solidFill>
                <a:effectLst/>
                <a:uLnTx/>
                <a:uFillTx/>
                <a:latin typeface="Cambria"/>
                <a:ea typeface="+mn-ea"/>
                <a:cs typeface="Cambria"/>
              </a:rPr>
              <a:t>Columbia</a:t>
            </a:r>
            <a:r>
              <a:rPr kumimoji="0" sz="1600" b="1" i="0" u="none" strike="noStrike" kern="1200" cap="none" spc="20" normalizeH="0" baseline="0" noProof="0" dirty="0">
                <a:ln>
                  <a:noFill/>
                </a:ln>
                <a:solidFill>
                  <a:srgbClr val="2E2B1F"/>
                </a:solidFill>
                <a:effectLst/>
                <a:uLnTx/>
                <a:uFillTx/>
                <a:latin typeface="Cambria"/>
                <a:ea typeface="+mn-ea"/>
                <a:cs typeface="Cambria"/>
              </a:rPr>
              <a:t> </a:t>
            </a:r>
            <a:r>
              <a:rPr kumimoji="0" sz="1600" b="1" i="0" u="none" strike="noStrike" kern="1200" cap="none" spc="-5" normalizeH="0" baseline="0" noProof="0" dirty="0">
                <a:ln>
                  <a:noFill/>
                </a:ln>
                <a:solidFill>
                  <a:srgbClr val="2E2B1F"/>
                </a:solidFill>
                <a:effectLst/>
                <a:uLnTx/>
                <a:uFillTx/>
                <a:latin typeface="Cambria"/>
                <a:ea typeface="+mn-ea"/>
                <a:cs typeface="Cambria"/>
              </a:rPr>
              <a:t>(see</a:t>
            </a:r>
            <a:r>
              <a:rPr kumimoji="0" sz="1600" b="1" i="0" u="none" strike="noStrike" kern="1200" cap="none" spc="15" normalizeH="0" baseline="0" noProof="0" dirty="0">
                <a:ln>
                  <a:noFill/>
                </a:ln>
                <a:solidFill>
                  <a:srgbClr val="2E2B1F"/>
                </a:solidFill>
                <a:effectLst/>
                <a:uLnTx/>
                <a:uFillTx/>
                <a:latin typeface="Cambria"/>
                <a:ea typeface="+mn-ea"/>
                <a:cs typeface="Cambria"/>
              </a:rPr>
              <a:t> </a:t>
            </a:r>
            <a:r>
              <a:rPr kumimoji="0" sz="1600" b="1" i="0" u="none" strike="noStrike" kern="1200" cap="none" spc="-15" normalizeH="0" baseline="0" noProof="0" dirty="0">
                <a:ln>
                  <a:noFill/>
                </a:ln>
                <a:solidFill>
                  <a:srgbClr val="2E2B1F"/>
                </a:solidFill>
                <a:effectLst/>
                <a:uLnTx/>
                <a:uFillTx/>
                <a:latin typeface="Cambria"/>
                <a:ea typeface="+mn-ea"/>
                <a:cs typeface="Cambria"/>
              </a:rPr>
              <a:t>next</a:t>
            </a:r>
            <a:r>
              <a:rPr kumimoji="0" sz="1600" b="1" i="0" u="none" strike="noStrike" kern="1200" cap="none" spc="10" normalizeH="0" baseline="0" noProof="0" dirty="0">
                <a:ln>
                  <a:noFill/>
                </a:ln>
                <a:solidFill>
                  <a:srgbClr val="2E2B1F"/>
                </a:solidFill>
                <a:effectLst/>
                <a:uLnTx/>
                <a:uFillTx/>
                <a:latin typeface="Cambria"/>
                <a:ea typeface="+mn-ea"/>
                <a:cs typeface="Cambria"/>
              </a:rPr>
              <a:t> </a:t>
            </a:r>
            <a:r>
              <a:rPr kumimoji="0" sz="1600" b="1" i="0" u="none" strike="noStrike" kern="1200" cap="none" spc="-5" normalizeH="0" baseline="0" noProof="0" dirty="0">
                <a:ln>
                  <a:noFill/>
                </a:ln>
                <a:solidFill>
                  <a:srgbClr val="2E2B1F"/>
                </a:solidFill>
                <a:effectLst/>
                <a:uLnTx/>
                <a:uFillTx/>
                <a:latin typeface="Cambria"/>
                <a:ea typeface="+mn-ea"/>
                <a:cs typeface="Cambria"/>
              </a:rPr>
              <a:t>slide)</a:t>
            </a:r>
            <a:endParaRPr kumimoji="0" sz="1600" b="0" i="0" u="none" strike="noStrike" kern="1200" cap="none" spc="0" normalizeH="0" baseline="0" noProof="0">
              <a:ln>
                <a:noFill/>
              </a:ln>
              <a:solidFill>
                <a:prstClr val="black"/>
              </a:solidFill>
              <a:effectLst/>
              <a:uLnTx/>
              <a:uFillTx/>
              <a:latin typeface="Cambria"/>
              <a:ea typeface="+mn-ea"/>
              <a:cs typeface="Cambria"/>
            </a:endParaRPr>
          </a:p>
          <a:p>
            <a:pPr marL="509270" marR="0" lvl="0" indent="0" algn="l" defTabSz="914400" rtl="0" eaLnBrk="1" fontAlgn="auto" latinLnBrk="0" hangingPunct="1">
              <a:lnSpc>
                <a:spcPct val="100000"/>
              </a:lnSpc>
              <a:spcBef>
                <a:spcPts val="385"/>
              </a:spcBef>
              <a:spcAft>
                <a:spcPts val="0"/>
              </a:spcAft>
              <a:buClrTx/>
              <a:buSzTx/>
              <a:buFontTx/>
              <a:buNone/>
              <a:tabLst/>
              <a:defRPr/>
            </a:pPr>
            <a:r>
              <a:rPr kumimoji="0" sz="1600" b="0" i="0" u="none" strike="noStrike" kern="1200" cap="none" spc="-5" normalizeH="0" baseline="0" noProof="0" dirty="0">
                <a:ln>
                  <a:noFill/>
                </a:ln>
                <a:solidFill>
                  <a:srgbClr val="D2CA6C"/>
                </a:solidFill>
                <a:effectLst/>
                <a:uLnTx/>
                <a:uFillTx/>
                <a:latin typeface="Arial"/>
                <a:ea typeface="+mn-ea"/>
                <a:cs typeface="Arial"/>
              </a:rPr>
              <a:t>•</a:t>
            </a:r>
            <a:r>
              <a:rPr kumimoji="0" sz="1600" b="0" i="0" u="none" strike="noStrike" kern="1200" cap="none" spc="330" normalizeH="0" baseline="0" noProof="0" dirty="0">
                <a:ln>
                  <a:noFill/>
                </a:ln>
                <a:solidFill>
                  <a:srgbClr val="D2CA6C"/>
                </a:solidFill>
                <a:effectLst/>
                <a:uLnTx/>
                <a:uFillTx/>
                <a:latin typeface="Arial"/>
                <a:ea typeface="+mn-ea"/>
                <a:cs typeface="Arial"/>
              </a:rPr>
              <a:t> </a:t>
            </a:r>
            <a:r>
              <a:rPr kumimoji="0" sz="1600" b="1" i="0" u="none" strike="noStrike" kern="1200" cap="none" spc="-5" normalizeH="0" baseline="0" noProof="0" dirty="0">
                <a:ln>
                  <a:noFill/>
                </a:ln>
                <a:solidFill>
                  <a:srgbClr val="2E2B1F"/>
                </a:solidFill>
                <a:effectLst/>
                <a:uLnTx/>
                <a:uFillTx/>
                <a:latin typeface="Cambria"/>
                <a:ea typeface="+mn-ea"/>
                <a:cs typeface="Cambria"/>
              </a:rPr>
              <a:t>=</a:t>
            </a:r>
            <a:r>
              <a:rPr kumimoji="0" sz="1600" b="1" i="0" u="none" strike="noStrike" kern="1200" cap="none" spc="-10" normalizeH="0" baseline="0" noProof="0" dirty="0">
                <a:ln>
                  <a:noFill/>
                </a:ln>
                <a:solidFill>
                  <a:srgbClr val="2E2B1F"/>
                </a:solidFill>
                <a:effectLst/>
                <a:uLnTx/>
                <a:uFillTx/>
                <a:latin typeface="Cambria"/>
                <a:ea typeface="+mn-ea"/>
                <a:cs typeface="Cambria"/>
              </a:rPr>
              <a:t> </a:t>
            </a:r>
            <a:r>
              <a:rPr kumimoji="0" sz="1600" b="1" i="0" u="none" strike="noStrike" kern="1200" cap="none" spc="-5" normalizeH="0" baseline="0" noProof="0" dirty="0">
                <a:ln>
                  <a:noFill/>
                </a:ln>
                <a:solidFill>
                  <a:srgbClr val="2E2B1F"/>
                </a:solidFill>
                <a:effectLst/>
                <a:uLnTx/>
                <a:uFillTx/>
                <a:latin typeface="Cambria"/>
                <a:ea typeface="+mn-ea"/>
                <a:cs typeface="Cambria"/>
              </a:rPr>
              <a:t>538 </a:t>
            </a:r>
            <a:r>
              <a:rPr kumimoji="0" sz="1600" b="1" i="0" u="none" strike="noStrike" kern="1200" cap="none" spc="-10" normalizeH="0" baseline="0" noProof="0" dirty="0">
                <a:ln>
                  <a:noFill/>
                </a:ln>
                <a:solidFill>
                  <a:srgbClr val="2E2B1F"/>
                </a:solidFill>
                <a:effectLst/>
                <a:uLnTx/>
                <a:uFillTx/>
                <a:latin typeface="Cambria"/>
                <a:ea typeface="+mn-ea"/>
                <a:cs typeface="Cambria"/>
              </a:rPr>
              <a:t>electoral</a:t>
            </a:r>
            <a:r>
              <a:rPr kumimoji="0" sz="1600" b="1" i="0" u="none" strike="noStrike" kern="1200" cap="none" spc="0" normalizeH="0" baseline="0" noProof="0" dirty="0">
                <a:ln>
                  <a:noFill/>
                </a:ln>
                <a:solidFill>
                  <a:srgbClr val="2E2B1F"/>
                </a:solidFill>
                <a:effectLst/>
                <a:uLnTx/>
                <a:uFillTx/>
                <a:latin typeface="Cambria"/>
                <a:ea typeface="+mn-ea"/>
                <a:cs typeface="Cambria"/>
              </a:rPr>
              <a:t> </a:t>
            </a:r>
            <a:r>
              <a:rPr kumimoji="0" sz="1600" b="1" i="0" u="none" strike="noStrike" kern="1200" cap="none" spc="-15" normalizeH="0" baseline="0" noProof="0" dirty="0">
                <a:ln>
                  <a:noFill/>
                </a:ln>
                <a:solidFill>
                  <a:srgbClr val="2E2B1F"/>
                </a:solidFill>
                <a:effectLst/>
                <a:uLnTx/>
                <a:uFillTx/>
                <a:latin typeface="Cambria"/>
                <a:ea typeface="+mn-ea"/>
                <a:cs typeface="Cambria"/>
              </a:rPr>
              <a:t>votes</a:t>
            </a:r>
            <a:endParaRPr kumimoji="0" sz="1600" b="0" i="0" u="none" strike="noStrike" kern="1200" cap="none" spc="0" normalizeH="0" baseline="0" noProof="0">
              <a:ln>
                <a:noFill/>
              </a:ln>
              <a:solidFill>
                <a:prstClr val="black"/>
              </a:solidFill>
              <a:effectLst/>
              <a:uLnTx/>
              <a:uFillTx/>
              <a:latin typeface="Cambria"/>
              <a:ea typeface="+mn-ea"/>
              <a:cs typeface="Cambria"/>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3500"/>
            <a:chOff x="0" y="0"/>
            <a:chExt cx="9144000" cy="5143500"/>
          </a:xfrm>
        </p:grpSpPr>
        <p:pic>
          <p:nvPicPr>
            <p:cNvPr id="3" name="object 3"/>
            <p:cNvPicPr/>
            <p:nvPr/>
          </p:nvPicPr>
          <p:blipFill>
            <a:blip r:embed="rId2" cstate="print"/>
            <a:stretch>
              <a:fillRect/>
            </a:stretch>
          </p:blipFill>
          <p:spPr>
            <a:xfrm>
              <a:off x="0" y="0"/>
              <a:ext cx="9143999" cy="5143498"/>
            </a:xfrm>
            <a:prstGeom prst="rect">
              <a:avLst/>
            </a:prstGeom>
          </p:spPr>
        </p:pic>
        <p:pic>
          <p:nvPicPr>
            <p:cNvPr id="4" name="object 4"/>
            <p:cNvPicPr/>
            <p:nvPr/>
          </p:nvPicPr>
          <p:blipFill>
            <a:blip r:embed="rId3" cstate="print"/>
            <a:stretch>
              <a:fillRect/>
            </a:stretch>
          </p:blipFill>
          <p:spPr>
            <a:xfrm>
              <a:off x="0" y="1124711"/>
              <a:ext cx="5257799" cy="3401567"/>
            </a:xfrm>
            <a:prstGeom prst="rect">
              <a:avLst/>
            </a:prstGeom>
          </p:spPr>
        </p:pic>
      </p:grpSp>
      <p:sp>
        <p:nvSpPr>
          <p:cNvPr id="5" name="object 5"/>
          <p:cNvSpPr txBox="1"/>
          <p:nvPr/>
        </p:nvSpPr>
        <p:spPr>
          <a:xfrm>
            <a:off x="5797677" y="850468"/>
            <a:ext cx="3264535" cy="575945"/>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sz="1400" b="1" i="0" u="none" strike="noStrike" kern="1200" cap="none" spc="-5" normalizeH="0" baseline="0" noProof="0" dirty="0">
                <a:ln>
                  <a:noFill/>
                </a:ln>
                <a:solidFill>
                  <a:srgbClr val="2E2B1F"/>
                </a:solidFill>
                <a:effectLst/>
                <a:uLnTx/>
                <a:uFillTx/>
                <a:latin typeface="Tahoma"/>
                <a:ea typeface="+mn-ea"/>
                <a:cs typeface="Tahoma"/>
              </a:rPr>
              <a:t>FORMULA:</a:t>
            </a:r>
            <a:endParaRPr kumimoji="0" sz="1400" b="0" i="0" u="none" strike="noStrike" kern="1200" cap="none" spc="0" normalizeH="0" baseline="0" noProof="0">
              <a:ln>
                <a:noFill/>
              </a:ln>
              <a:solidFill>
                <a:prstClr val="black"/>
              </a:solidFill>
              <a:effectLst/>
              <a:uLnTx/>
              <a:uFillTx/>
              <a:latin typeface="Tahoma"/>
              <a:ea typeface="+mn-ea"/>
              <a:cs typeface="Tahoma"/>
            </a:endParaRPr>
          </a:p>
          <a:p>
            <a:pPr marL="844550" marR="5080" lvl="0" indent="-832485" algn="l" defTabSz="914400" rtl="0" eaLnBrk="1" fontAlgn="auto" latinLnBrk="0" hangingPunct="1">
              <a:lnSpc>
                <a:spcPct val="100000"/>
              </a:lnSpc>
              <a:spcBef>
                <a:spcPts val="5"/>
              </a:spcBef>
              <a:spcAft>
                <a:spcPts val="0"/>
              </a:spcAft>
              <a:buClrTx/>
              <a:buSzTx/>
              <a:buFontTx/>
              <a:buNone/>
              <a:tabLst/>
              <a:defRPr/>
            </a:pPr>
            <a:r>
              <a:rPr kumimoji="0" sz="1100" b="1" i="0" u="none" strike="noStrike" kern="1200" cap="none" spc="0" normalizeH="0" baseline="0" noProof="0" dirty="0">
                <a:ln>
                  <a:noFill/>
                </a:ln>
                <a:solidFill>
                  <a:srgbClr val="2E2B1F"/>
                </a:solidFill>
                <a:effectLst/>
                <a:uLnTx/>
                <a:uFillTx/>
                <a:latin typeface="Tahoma"/>
                <a:ea typeface="+mn-ea"/>
                <a:cs typeface="Tahoma"/>
              </a:rPr>
              <a:t># OF </a:t>
            </a:r>
            <a:r>
              <a:rPr kumimoji="0" sz="1100" b="1" i="0" u="none" strike="noStrike" kern="1200" cap="none" spc="-5" normalizeH="0" baseline="0" noProof="0" dirty="0">
                <a:ln>
                  <a:noFill/>
                </a:ln>
                <a:solidFill>
                  <a:srgbClr val="2E2B1F"/>
                </a:solidFill>
                <a:effectLst/>
                <a:uLnTx/>
                <a:uFillTx/>
                <a:latin typeface="Tahoma"/>
                <a:ea typeface="+mn-ea"/>
                <a:cs typeface="Tahoma"/>
              </a:rPr>
              <a:t>REPRESENTATIVES </a:t>
            </a:r>
            <a:r>
              <a:rPr kumimoji="0" sz="1100" b="1" i="0" u="none" strike="noStrike" kern="1200" cap="none" spc="0" normalizeH="0" baseline="0" noProof="0" dirty="0">
                <a:ln>
                  <a:noFill/>
                </a:ln>
                <a:solidFill>
                  <a:srgbClr val="2E2B1F"/>
                </a:solidFill>
                <a:effectLst/>
                <a:uLnTx/>
                <a:uFillTx/>
                <a:latin typeface="Tahoma"/>
                <a:ea typeface="+mn-ea"/>
                <a:cs typeface="Tahoma"/>
              </a:rPr>
              <a:t>+ # OF SENATORS = </a:t>
            </a:r>
            <a:r>
              <a:rPr kumimoji="0" sz="1100" b="1" i="0" u="none" strike="noStrike" kern="1200" cap="none" spc="-310" normalizeH="0" baseline="0" noProof="0" dirty="0">
                <a:ln>
                  <a:noFill/>
                </a:ln>
                <a:solidFill>
                  <a:srgbClr val="2E2B1F"/>
                </a:solidFill>
                <a:effectLst/>
                <a:uLnTx/>
                <a:uFillTx/>
                <a:latin typeface="Tahoma"/>
                <a:ea typeface="+mn-ea"/>
                <a:cs typeface="Tahoma"/>
              </a:rPr>
              <a:t> </a:t>
            </a:r>
            <a:r>
              <a:rPr kumimoji="0" sz="1100" b="1" i="0" u="none" strike="noStrike" kern="1200" cap="none" spc="0" normalizeH="0" baseline="0" noProof="0" dirty="0">
                <a:ln>
                  <a:noFill/>
                </a:ln>
                <a:solidFill>
                  <a:srgbClr val="2E2B1F"/>
                </a:solidFill>
                <a:effectLst/>
                <a:uLnTx/>
                <a:uFillTx/>
                <a:latin typeface="Tahoma"/>
                <a:ea typeface="+mn-ea"/>
                <a:cs typeface="Tahoma"/>
              </a:rPr>
              <a:t>#</a:t>
            </a:r>
            <a:r>
              <a:rPr kumimoji="0" sz="1100" b="1" i="0" u="none" strike="noStrike" kern="1200" cap="none" spc="-5" normalizeH="0" baseline="0" noProof="0" dirty="0">
                <a:ln>
                  <a:noFill/>
                </a:ln>
                <a:solidFill>
                  <a:srgbClr val="2E2B1F"/>
                </a:solidFill>
                <a:effectLst/>
                <a:uLnTx/>
                <a:uFillTx/>
                <a:latin typeface="Tahoma"/>
                <a:ea typeface="+mn-ea"/>
                <a:cs typeface="Tahoma"/>
              </a:rPr>
              <a:t> </a:t>
            </a:r>
            <a:r>
              <a:rPr kumimoji="0" sz="1100" b="1" i="0" u="none" strike="noStrike" kern="1200" cap="none" spc="0" normalizeH="0" baseline="0" noProof="0" dirty="0">
                <a:ln>
                  <a:noFill/>
                </a:ln>
                <a:solidFill>
                  <a:srgbClr val="2E2B1F"/>
                </a:solidFill>
                <a:effectLst/>
                <a:uLnTx/>
                <a:uFillTx/>
                <a:latin typeface="Tahoma"/>
                <a:ea typeface="+mn-ea"/>
                <a:cs typeface="Tahoma"/>
              </a:rPr>
              <a:t>OF</a:t>
            </a:r>
            <a:r>
              <a:rPr kumimoji="0" sz="1100" b="1" i="0" u="none" strike="noStrike" kern="1200" cap="none" spc="-5" normalizeH="0" baseline="0" noProof="0" dirty="0">
                <a:ln>
                  <a:noFill/>
                </a:ln>
                <a:solidFill>
                  <a:srgbClr val="2E2B1F"/>
                </a:solidFill>
                <a:effectLst/>
                <a:uLnTx/>
                <a:uFillTx/>
                <a:latin typeface="Tahoma"/>
                <a:ea typeface="+mn-ea"/>
                <a:cs typeface="Tahoma"/>
              </a:rPr>
              <a:t> </a:t>
            </a:r>
            <a:r>
              <a:rPr kumimoji="0" sz="1100" b="1" i="0" u="none" strike="noStrike" kern="1200" cap="none" spc="0" normalizeH="0" baseline="0" noProof="0" dirty="0">
                <a:ln>
                  <a:noFill/>
                </a:ln>
                <a:solidFill>
                  <a:srgbClr val="2E2B1F"/>
                </a:solidFill>
                <a:effectLst/>
                <a:uLnTx/>
                <a:uFillTx/>
                <a:latin typeface="Tahoma"/>
                <a:ea typeface="+mn-ea"/>
                <a:cs typeface="Tahoma"/>
              </a:rPr>
              <a:t>ELECTORS</a:t>
            </a:r>
            <a:endParaRPr kumimoji="0" sz="1100" b="0" i="0" u="none" strike="noStrike" kern="1200" cap="none" spc="0" normalizeH="0" baseline="0" noProof="0">
              <a:ln>
                <a:noFill/>
              </a:ln>
              <a:solidFill>
                <a:prstClr val="black"/>
              </a:solidFill>
              <a:effectLst/>
              <a:uLnTx/>
              <a:uFillTx/>
              <a:latin typeface="Tahoma"/>
              <a:ea typeface="+mn-ea"/>
              <a:cs typeface="Tahoma"/>
            </a:endParaRPr>
          </a:p>
        </p:txBody>
      </p:sp>
      <p:sp>
        <p:nvSpPr>
          <p:cNvPr id="6" name="object 6"/>
          <p:cNvSpPr txBox="1"/>
          <p:nvPr/>
        </p:nvSpPr>
        <p:spPr>
          <a:xfrm>
            <a:off x="5337428" y="1506473"/>
            <a:ext cx="341884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354965" algn="l"/>
              </a:tabLst>
              <a:defRPr/>
            </a:pPr>
            <a:r>
              <a:rPr kumimoji="0" sz="1200" b="1" i="0" u="none" strike="noStrike" kern="1200" cap="none" spc="0" normalizeH="0" baseline="0" noProof="0" dirty="0">
                <a:ln>
                  <a:noFill/>
                </a:ln>
                <a:solidFill>
                  <a:srgbClr val="2E2B1F"/>
                </a:solidFill>
                <a:effectLst/>
                <a:uLnTx/>
                <a:uFillTx/>
                <a:latin typeface="Tahoma"/>
                <a:ea typeface="+mn-ea"/>
                <a:cs typeface="Tahoma"/>
              </a:rPr>
              <a:t>1.	</a:t>
            </a:r>
            <a:r>
              <a:rPr kumimoji="0" sz="1200" b="1" i="0" u="none" strike="noStrike" kern="1200" cap="none" spc="-5" normalizeH="0" baseline="0" noProof="0" dirty="0">
                <a:ln>
                  <a:noFill/>
                </a:ln>
                <a:solidFill>
                  <a:srgbClr val="2E2B1F"/>
                </a:solidFill>
                <a:effectLst/>
                <a:uLnTx/>
                <a:uFillTx/>
                <a:latin typeface="Tahoma"/>
                <a:ea typeface="+mn-ea"/>
                <a:cs typeface="Tahoma"/>
              </a:rPr>
              <a:t>Pennsylvania</a:t>
            </a:r>
            <a:r>
              <a:rPr kumimoji="0" sz="1200" b="1" i="0" u="none" strike="noStrike" kern="1200" cap="none" spc="-10" normalizeH="0" baseline="0" noProof="0" dirty="0">
                <a:ln>
                  <a:noFill/>
                </a:ln>
                <a:solidFill>
                  <a:srgbClr val="2E2B1F"/>
                </a:solidFill>
                <a:effectLst/>
                <a:uLnTx/>
                <a:uFillTx/>
                <a:latin typeface="Tahoma"/>
                <a:ea typeface="+mn-ea"/>
                <a:cs typeface="Tahoma"/>
              </a:rPr>
              <a:t> </a:t>
            </a:r>
            <a:r>
              <a:rPr kumimoji="0" sz="1200" b="0" i="0" u="none" strike="noStrike" kern="1200" cap="none" spc="0" normalizeH="0" baseline="0" noProof="0" dirty="0">
                <a:ln>
                  <a:noFill/>
                </a:ln>
                <a:solidFill>
                  <a:srgbClr val="2E2B1F"/>
                </a:solidFill>
                <a:effectLst/>
                <a:uLnTx/>
                <a:uFillTx/>
                <a:latin typeface="Tahoma"/>
                <a:ea typeface="+mn-ea"/>
                <a:cs typeface="Tahoma"/>
              </a:rPr>
              <a:t>has</a:t>
            </a:r>
            <a:r>
              <a:rPr kumimoji="0" sz="1200" b="0" i="0" u="none" strike="noStrike" kern="1200" cap="none" spc="-5" normalizeH="0" baseline="0" noProof="0" dirty="0">
                <a:ln>
                  <a:noFill/>
                </a:ln>
                <a:solidFill>
                  <a:srgbClr val="2E2B1F"/>
                </a:solidFill>
                <a:effectLst/>
                <a:uLnTx/>
                <a:uFillTx/>
                <a:latin typeface="Tahoma"/>
                <a:ea typeface="+mn-ea"/>
                <a:cs typeface="Tahoma"/>
              </a:rPr>
              <a:t> </a:t>
            </a:r>
            <a:r>
              <a:rPr kumimoji="0" sz="1200" b="0" i="0" u="none" strike="noStrike" kern="1200" cap="none" spc="0" normalizeH="0" baseline="0" noProof="0" dirty="0">
                <a:ln>
                  <a:noFill/>
                </a:ln>
                <a:solidFill>
                  <a:srgbClr val="2E2B1F"/>
                </a:solidFill>
                <a:effectLst/>
                <a:uLnTx/>
                <a:uFillTx/>
                <a:latin typeface="Tahoma"/>
                <a:ea typeface="+mn-ea"/>
                <a:cs typeface="Tahoma"/>
              </a:rPr>
              <a:t>18</a:t>
            </a:r>
            <a:r>
              <a:rPr kumimoji="0" sz="1200" b="0" i="0" u="none" strike="noStrike" kern="1200" cap="none" spc="-15" normalizeH="0" baseline="0" noProof="0" dirty="0">
                <a:ln>
                  <a:noFill/>
                </a:ln>
                <a:solidFill>
                  <a:srgbClr val="2E2B1F"/>
                </a:solidFill>
                <a:effectLst/>
                <a:uLnTx/>
                <a:uFillTx/>
                <a:latin typeface="Tahoma"/>
                <a:ea typeface="+mn-ea"/>
                <a:cs typeface="Tahoma"/>
              </a:rPr>
              <a:t> </a:t>
            </a:r>
            <a:r>
              <a:rPr kumimoji="0" sz="1200" b="0" i="0" u="none" strike="noStrike" kern="1200" cap="none" spc="-5" normalizeH="0" baseline="0" noProof="0" dirty="0">
                <a:ln>
                  <a:noFill/>
                </a:ln>
                <a:solidFill>
                  <a:srgbClr val="2E2B1F"/>
                </a:solidFill>
                <a:effectLst/>
                <a:uLnTx/>
                <a:uFillTx/>
                <a:latin typeface="Tahoma"/>
                <a:ea typeface="+mn-ea"/>
                <a:cs typeface="Tahoma"/>
              </a:rPr>
              <a:t>Representatives</a:t>
            </a:r>
            <a:r>
              <a:rPr kumimoji="0" sz="1200" b="0" i="0" u="none" strike="noStrike" kern="1200" cap="none" spc="25" normalizeH="0" baseline="0" noProof="0" dirty="0">
                <a:ln>
                  <a:noFill/>
                </a:ln>
                <a:solidFill>
                  <a:srgbClr val="2E2B1F"/>
                </a:solidFill>
                <a:effectLst/>
                <a:uLnTx/>
                <a:uFillTx/>
                <a:latin typeface="Tahoma"/>
                <a:ea typeface="+mn-ea"/>
                <a:cs typeface="Tahoma"/>
              </a:rPr>
              <a:t> </a:t>
            </a:r>
            <a:r>
              <a:rPr kumimoji="0" sz="1200" b="0" i="0" u="none" strike="noStrike" kern="1200" cap="none" spc="0" normalizeH="0" baseline="0" noProof="0" dirty="0">
                <a:ln>
                  <a:noFill/>
                </a:ln>
                <a:solidFill>
                  <a:srgbClr val="2E2B1F"/>
                </a:solidFill>
                <a:effectLst/>
                <a:uLnTx/>
                <a:uFillTx/>
                <a:latin typeface="Tahoma"/>
                <a:ea typeface="+mn-ea"/>
                <a:cs typeface="Tahoma"/>
              </a:rPr>
              <a:t>and 2</a:t>
            </a:r>
            <a:endParaRPr kumimoji="0" sz="1200" b="0" i="0" u="none" strike="noStrike" kern="1200" cap="none" spc="0" normalizeH="0" baseline="0" noProof="0">
              <a:ln>
                <a:noFill/>
              </a:ln>
              <a:solidFill>
                <a:prstClr val="black"/>
              </a:solidFill>
              <a:effectLst/>
              <a:uLnTx/>
              <a:uFillTx/>
              <a:latin typeface="Tahoma"/>
              <a:ea typeface="+mn-ea"/>
              <a:cs typeface="Tahoma"/>
            </a:endParaRPr>
          </a:p>
        </p:txBody>
      </p:sp>
      <p:sp>
        <p:nvSpPr>
          <p:cNvPr id="7" name="object 7"/>
          <p:cNvSpPr txBox="1"/>
          <p:nvPr/>
        </p:nvSpPr>
        <p:spPr>
          <a:xfrm>
            <a:off x="5337428" y="2238248"/>
            <a:ext cx="313880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354965" algn="l"/>
              </a:tabLst>
              <a:defRPr/>
            </a:pPr>
            <a:r>
              <a:rPr kumimoji="0" sz="1200" b="1" i="0" u="none" strike="noStrike" kern="1200" cap="none" spc="0" normalizeH="0" baseline="0" noProof="0" dirty="0">
                <a:ln>
                  <a:noFill/>
                </a:ln>
                <a:solidFill>
                  <a:srgbClr val="2E2B1F"/>
                </a:solidFill>
                <a:effectLst/>
                <a:uLnTx/>
                <a:uFillTx/>
                <a:latin typeface="Tahoma"/>
                <a:ea typeface="+mn-ea"/>
                <a:cs typeface="Tahoma"/>
              </a:rPr>
              <a:t>2.	</a:t>
            </a:r>
            <a:r>
              <a:rPr kumimoji="0" sz="1200" b="1" i="0" u="none" strike="noStrike" kern="1200" cap="none" spc="-5" normalizeH="0" baseline="0" noProof="0" dirty="0">
                <a:ln>
                  <a:noFill/>
                </a:ln>
                <a:solidFill>
                  <a:srgbClr val="2E2B1F"/>
                </a:solidFill>
                <a:effectLst/>
                <a:uLnTx/>
                <a:uFillTx/>
                <a:latin typeface="Tahoma"/>
                <a:ea typeface="+mn-ea"/>
                <a:cs typeface="Tahoma"/>
              </a:rPr>
              <a:t>California</a:t>
            </a:r>
            <a:r>
              <a:rPr kumimoji="0" sz="1200" b="1" i="0" u="none" strike="noStrike" kern="1200" cap="none" spc="-25" normalizeH="0" baseline="0" noProof="0" dirty="0">
                <a:ln>
                  <a:noFill/>
                </a:ln>
                <a:solidFill>
                  <a:srgbClr val="2E2B1F"/>
                </a:solidFill>
                <a:effectLst/>
                <a:uLnTx/>
                <a:uFillTx/>
                <a:latin typeface="Tahoma"/>
                <a:ea typeface="+mn-ea"/>
                <a:cs typeface="Tahoma"/>
              </a:rPr>
              <a:t> </a:t>
            </a:r>
            <a:r>
              <a:rPr kumimoji="0" sz="1200" b="0" i="0" u="none" strike="noStrike" kern="1200" cap="none" spc="-5" normalizeH="0" baseline="0" noProof="0" dirty="0">
                <a:ln>
                  <a:noFill/>
                </a:ln>
                <a:solidFill>
                  <a:srgbClr val="2E2B1F"/>
                </a:solidFill>
                <a:effectLst/>
                <a:uLnTx/>
                <a:uFillTx/>
                <a:latin typeface="Tahoma"/>
                <a:ea typeface="+mn-ea"/>
                <a:cs typeface="Tahoma"/>
              </a:rPr>
              <a:t>has</a:t>
            </a:r>
            <a:r>
              <a:rPr kumimoji="0" sz="1200" b="0" i="0" u="none" strike="noStrike" kern="1200" cap="none" spc="0" normalizeH="0" baseline="0" noProof="0" dirty="0">
                <a:ln>
                  <a:noFill/>
                </a:ln>
                <a:solidFill>
                  <a:srgbClr val="2E2B1F"/>
                </a:solidFill>
                <a:effectLst/>
                <a:uLnTx/>
                <a:uFillTx/>
                <a:latin typeface="Tahoma"/>
                <a:ea typeface="+mn-ea"/>
                <a:cs typeface="Tahoma"/>
              </a:rPr>
              <a:t> 53</a:t>
            </a:r>
            <a:r>
              <a:rPr kumimoji="0" sz="1200" b="0" i="0" u="none" strike="noStrike" kern="1200" cap="none" spc="-30" normalizeH="0" baseline="0" noProof="0" dirty="0">
                <a:ln>
                  <a:noFill/>
                </a:ln>
                <a:solidFill>
                  <a:srgbClr val="2E2B1F"/>
                </a:solidFill>
                <a:effectLst/>
                <a:uLnTx/>
                <a:uFillTx/>
                <a:latin typeface="Tahoma"/>
                <a:ea typeface="+mn-ea"/>
                <a:cs typeface="Tahoma"/>
              </a:rPr>
              <a:t> </a:t>
            </a:r>
            <a:r>
              <a:rPr kumimoji="0" sz="1200" b="0" i="0" u="none" strike="noStrike" kern="1200" cap="none" spc="-5" normalizeH="0" baseline="0" noProof="0" dirty="0">
                <a:ln>
                  <a:noFill/>
                </a:ln>
                <a:solidFill>
                  <a:srgbClr val="2E2B1F"/>
                </a:solidFill>
                <a:effectLst/>
                <a:uLnTx/>
                <a:uFillTx/>
                <a:latin typeface="Tahoma"/>
                <a:ea typeface="+mn-ea"/>
                <a:cs typeface="Tahoma"/>
              </a:rPr>
              <a:t>Representatives</a:t>
            </a:r>
            <a:r>
              <a:rPr kumimoji="0" sz="1200" b="0" i="0" u="none" strike="noStrike" kern="1200" cap="none" spc="25" normalizeH="0" baseline="0" noProof="0" dirty="0">
                <a:ln>
                  <a:noFill/>
                </a:ln>
                <a:solidFill>
                  <a:srgbClr val="2E2B1F"/>
                </a:solidFill>
                <a:effectLst/>
                <a:uLnTx/>
                <a:uFillTx/>
                <a:latin typeface="Tahoma"/>
                <a:ea typeface="+mn-ea"/>
                <a:cs typeface="Tahoma"/>
              </a:rPr>
              <a:t> </a:t>
            </a:r>
            <a:r>
              <a:rPr kumimoji="0" sz="1200" b="0" i="0" u="none" strike="noStrike" kern="1200" cap="none" spc="-5" normalizeH="0" baseline="0" noProof="0" dirty="0">
                <a:ln>
                  <a:noFill/>
                </a:ln>
                <a:solidFill>
                  <a:srgbClr val="2E2B1F"/>
                </a:solidFill>
                <a:effectLst/>
                <a:uLnTx/>
                <a:uFillTx/>
                <a:latin typeface="Tahoma"/>
                <a:ea typeface="+mn-ea"/>
                <a:cs typeface="Tahoma"/>
              </a:rPr>
              <a:t>and </a:t>
            </a:r>
            <a:r>
              <a:rPr kumimoji="0" sz="1200" b="0" i="0" u="none" strike="noStrike" kern="1200" cap="none" spc="0" normalizeH="0" baseline="0" noProof="0" dirty="0">
                <a:ln>
                  <a:noFill/>
                </a:ln>
                <a:solidFill>
                  <a:srgbClr val="2E2B1F"/>
                </a:solidFill>
                <a:effectLst/>
                <a:uLnTx/>
                <a:uFillTx/>
                <a:latin typeface="Tahoma"/>
                <a:ea typeface="+mn-ea"/>
                <a:cs typeface="Tahoma"/>
              </a:rPr>
              <a:t>2</a:t>
            </a:r>
            <a:endParaRPr kumimoji="0" sz="1200" b="0" i="0" u="none" strike="noStrike" kern="1200" cap="none" spc="0" normalizeH="0" baseline="0" noProof="0">
              <a:ln>
                <a:noFill/>
              </a:ln>
              <a:solidFill>
                <a:prstClr val="black"/>
              </a:solidFill>
              <a:effectLst/>
              <a:uLnTx/>
              <a:uFillTx/>
              <a:latin typeface="Tahoma"/>
              <a:ea typeface="+mn-ea"/>
              <a:cs typeface="Tahoma"/>
            </a:endParaRPr>
          </a:p>
        </p:txBody>
      </p:sp>
      <p:sp>
        <p:nvSpPr>
          <p:cNvPr id="8" name="object 8"/>
          <p:cNvSpPr txBox="1">
            <a:spLocks noGrp="1"/>
          </p:cNvSpPr>
          <p:nvPr>
            <p:ph type="title"/>
          </p:nvPr>
        </p:nvSpPr>
        <p:spPr>
          <a:xfrm>
            <a:off x="2905505" y="58292"/>
            <a:ext cx="3331845" cy="452120"/>
          </a:xfrm>
          <a:prstGeom prst="rect">
            <a:avLst/>
          </a:prstGeom>
        </p:spPr>
        <p:txBody>
          <a:bodyPr vert="horz" wrap="square" lIns="0" tIns="12065" rIns="0" bIns="0" rtlCol="0">
            <a:spAutoFit/>
          </a:bodyPr>
          <a:lstStyle/>
          <a:p>
            <a:pPr marL="12700">
              <a:lnSpc>
                <a:spcPct val="100000"/>
              </a:lnSpc>
              <a:spcBef>
                <a:spcPts val="95"/>
              </a:spcBef>
            </a:pPr>
            <a:r>
              <a:rPr sz="2800" b="1" spc="-15" dirty="0">
                <a:solidFill>
                  <a:srgbClr val="2E2B1F"/>
                </a:solidFill>
                <a:latin typeface="Cambria"/>
                <a:cs typeface="Cambria"/>
              </a:rPr>
              <a:t>State</a:t>
            </a:r>
            <a:r>
              <a:rPr sz="2800" b="1" spc="-25" dirty="0">
                <a:solidFill>
                  <a:srgbClr val="2E2B1F"/>
                </a:solidFill>
                <a:latin typeface="Cambria"/>
                <a:cs typeface="Cambria"/>
              </a:rPr>
              <a:t> </a:t>
            </a:r>
            <a:r>
              <a:rPr sz="2800" b="1" spc="-15" dirty="0">
                <a:solidFill>
                  <a:srgbClr val="2E2B1F"/>
                </a:solidFill>
                <a:latin typeface="Cambria"/>
                <a:cs typeface="Cambria"/>
              </a:rPr>
              <a:t>Electoral</a:t>
            </a:r>
            <a:r>
              <a:rPr sz="2800" b="1" spc="-20" dirty="0">
                <a:solidFill>
                  <a:srgbClr val="2E2B1F"/>
                </a:solidFill>
                <a:latin typeface="Cambria"/>
                <a:cs typeface="Cambria"/>
              </a:rPr>
              <a:t> </a:t>
            </a:r>
            <a:r>
              <a:rPr sz="2800" b="1" spc="-55" dirty="0">
                <a:solidFill>
                  <a:srgbClr val="2E2B1F"/>
                </a:solidFill>
                <a:latin typeface="Cambria"/>
                <a:cs typeface="Cambria"/>
              </a:rPr>
              <a:t>Votes</a:t>
            </a:r>
            <a:endParaRPr sz="2800">
              <a:latin typeface="Cambria"/>
              <a:cs typeface="Cambria"/>
            </a:endParaRPr>
          </a:p>
        </p:txBody>
      </p:sp>
      <p:sp>
        <p:nvSpPr>
          <p:cNvPr id="9" name="object 9"/>
          <p:cNvSpPr txBox="1"/>
          <p:nvPr/>
        </p:nvSpPr>
        <p:spPr>
          <a:xfrm>
            <a:off x="4194175" y="2257170"/>
            <a:ext cx="33972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175" normalizeH="0" baseline="0" noProof="0" dirty="0">
                <a:ln>
                  <a:noFill/>
                </a:ln>
                <a:solidFill>
                  <a:srgbClr val="6F2F9F"/>
                </a:solidFill>
                <a:effectLst/>
                <a:uLnTx/>
                <a:uFillTx/>
                <a:latin typeface="Trebuchet MS"/>
                <a:ea typeface="+mn-ea"/>
                <a:cs typeface="Trebuchet MS"/>
              </a:rPr>
              <a:t>20</a:t>
            </a:r>
            <a:endParaRPr kumimoji="0" sz="180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10" name="object 10"/>
          <p:cNvSpPr txBox="1"/>
          <p:nvPr/>
        </p:nvSpPr>
        <p:spPr>
          <a:xfrm>
            <a:off x="5680328" y="1613153"/>
            <a:ext cx="2790825" cy="467995"/>
          </a:xfrm>
          <a:prstGeom prst="rect">
            <a:avLst/>
          </a:prstGeom>
        </p:spPr>
        <p:txBody>
          <a:bodyPr vert="horz" wrap="square" lIns="0" tIns="12700" rIns="0" bIns="0" rtlCol="0">
            <a:spAutoFit/>
          </a:bodyPr>
          <a:lstStyle/>
          <a:p>
            <a:pPr marL="12700" marR="0" lvl="0" indent="0" algn="l" defTabSz="914400" rtl="0" eaLnBrk="1" fontAlgn="auto" latinLnBrk="0" hangingPunct="1">
              <a:lnSpc>
                <a:spcPts val="2100"/>
              </a:lnSpc>
              <a:spcBef>
                <a:spcPts val="100"/>
              </a:spcBef>
              <a:spcAft>
                <a:spcPts val="0"/>
              </a:spcAft>
              <a:buClrTx/>
              <a:buSzTx/>
              <a:buFontTx/>
              <a:buNone/>
              <a:tabLst/>
              <a:defRPr/>
            </a:pPr>
            <a:r>
              <a:rPr kumimoji="0" sz="1200" b="0" i="0" u="none" strike="noStrike" kern="1200" cap="none" spc="-5" normalizeH="0" baseline="0" noProof="0" dirty="0">
                <a:ln>
                  <a:noFill/>
                </a:ln>
                <a:solidFill>
                  <a:srgbClr val="2E2B1F"/>
                </a:solidFill>
                <a:effectLst/>
                <a:uLnTx/>
                <a:uFillTx/>
                <a:latin typeface="Tahoma"/>
                <a:ea typeface="+mn-ea"/>
                <a:cs typeface="Tahoma"/>
              </a:rPr>
              <a:t>Senators.</a:t>
            </a:r>
            <a:r>
              <a:rPr kumimoji="0" sz="1200" b="0" i="0" u="none" strike="noStrike" kern="1200" cap="none" spc="370" normalizeH="0" baseline="0" noProof="0" dirty="0">
                <a:ln>
                  <a:noFill/>
                </a:ln>
                <a:solidFill>
                  <a:srgbClr val="2E2B1F"/>
                </a:solidFill>
                <a:effectLst/>
                <a:uLnTx/>
                <a:uFillTx/>
                <a:latin typeface="Tahoma"/>
                <a:ea typeface="+mn-ea"/>
                <a:cs typeface="Tahoma"/>
              </a:rPr>
              <a:t> </a:t>
            </a:r>
            <a:r>
              <a:rPr kumimoji="0" sz="1200" b="0" i="0" u="none" strike="noStrike" kern="1200" cap="none" spc="-5" normalizeH="0" baseline="0" noProof="0" dirty="0">
                <a:ln>
                  <a:noFill/>
                </a:ln>
                <a:solidFill>
                  <a:srgbClr val="2E2B1F"/>
                </a:solidFill>
                <a:effectLst/>
                <a:uLnTx/>
                <a:uFillTx/>
                <a:latin typeface="Tahoma"/>
                <a:ea typeface="+mn-ea"/>
                <a:cs typeface="Tahoma"/>
              </a:rPr>
              <a:t>So </a:t>
            </a:r>
            <a:r>
              <a:rPr kumimoji="0" sz="1200" b="1" i="0" u="none" strike="noStrike" kern="1200" cap="none" spc="-5" normalizeH="0" baseline="0" noProof="0" dirty="0">
                <a:ln>
                  <a:noFill/>
                </a:ln>
                <a:solidFill>
                  <a:srgbClr val="2E2B1F"/>
                </a:solidFill>
                <a:effectLst/>
                <a:uLnTx/>
                <a:uFillTx/>
                <a:latin typeface="Tahoma"/>
                <a:ea typeface="+mn-ea"/>
                <a:cs typeface="Tahoma"/>
              </a:rPr>
              <a:t>Pennsylvania</a:t>
            </a:r>
            <a:r>
              <a:rPr kumimoji="0" sz="1200" b="1" i="0" u="none" strike="noStrike" kern="1200" cap="none" spc="-30" normalizeH="0" baseline="0" noProof="0" dirty="0">
                <a:ln>
                  <a:noFill/>
                </a:ln>
                <a:solidFill>
                  <a:srgbClr val="2E2B1F"/>
                </a:solidFill>
                <a:effectLst/>
                <a:uLnTx/>
                <a:uFillTx/>
                <a:latin typeface="Tahoma"/>
                <a:ea typeface="+mn-ea"/>
                <a:cs typeface="Tahoma"/>
              </a:rPr>
              <a:t> </a:t>
            </a:r>
            <a:r>
              <a:rPr kumimoji="0" sz="1200" b="0" i="0" u="none" strike="noStrike" kern="1200" cap="none" spc="-5" normalizeH="0" baseline="0" noProof="0" dirty="0">
                <a:ln>
                  <a:noFill/>
                </a:ln>
                <a:solidFill>
                  <a:srgbClr val="2E2B1F"/>
                </a:solidFill>
                <a:effectLst/>
                <a:uLnTx/>
                <a:uFillTx/>
                <a:latin typeface="Tahoma"/>
                <a:ea typeface="+mn-ea"/>
                <a:cs typeface="Tahoma"/>
              </a:rPr>
              <a:t>has </a:t>
            </a:r>
            <a:r>
              <a:rPr kumimoji="0" sz="1800" b="0" i="0" u="sng" strike="noStrike" kern="1200" cap="none" spc="-7" normalizeH="0" baseline="2314" noProof="0" dirty="0">
                <a:ln>
                  <a:noFill/>
                </a:ln>
                <a:solidFill>
                  <a:srgbClr val="6F2F9F"/>
                </a:solidFill>
                <a:effectLst/>
                <a:uLnTx/>
                <a:uFill>
                  <a:solidFill>
                    <a:srgbClr val="2D2A1E"/>
                  </a:solidFill>
                </a:uFill>
                <a:latin typeface="Tahoma"/>
                <a:ea typeface="+mn-ea"/>
                <a:cs typeface="Tahoma"/>
              </a:rPr>
              <a:t> </a:t>
            </a:r>
            <a:r>
              <a:rPr kumimoji="0" sz="2700" b="1" i="0" u="sng" strike="noStrike" kern="1200" cap="none" spc="270" normalizeH="0" baseline="1543" noProof="0" dirty="0">
                <a:ln>
                  <a:noFill/>
                </a:ln>
                <a:solidFill>
                  <a:srgbClr val="6F2F9F"/>
                </a:solidFill>
                <a:effectLst/>
                <a:uLnTx/>
                <a:uFill>
                  <a:solidFill>
                    <a:srgbClr val="2D2A1E"/>
                  </a:solidFill>
                </a:uFill>
                <a:latin typeface="Trebuchet MS"/>
                <a:ea typeface="+mn-ea"/>
                <a:cs typeface="Trebuchet MS"/>
              </a:rPr>
              <a:t>20</a:t>
            </a:r>
            <a:r>
              <a:rPr kumimoji="0" sz="2700" b="1" i="0" u="sng" strike="noStrike" kern="1200" cap="none" spc="-142" normalizeH="0" baseline="1543" noProof="0" dirty="0">
                <a:ln>
                  <a:noFill/>
                </a:ln>
                <a:solidFill>
                  <a:srgbClr val="6F2F9F"/>
                </a:solidFill>
                <a:effectLst/>
                <a:uLnTx/>
                <a:uFill>
                  <a:solidFill>
                    <a:srgbClr val="2D2A1E"/>
                  </a:solidFill>
                </a:uFill>
                <a:latin typeface="Trebuchet MS"/>
                <a:ea typeface="+mn-ea"/>
                <a:cs typeface="Trebuchet MS"/>
              </a:rPr>
              <a:t> </a:t>
            </a:r>
            <a:endParaRPr kumimoji="0" sz="2700" b="0" i="0" u="none" strike="noStrike" kern="1200" cap="none" spc="0" normalizeH="0" baseline="1543" noProof="0">
              <a:ln>
                <a:noFill/>
              </a:ln>
              <a:solidFill>
                <a:prstClr val="black"/>
              </a:solidFill>
              <a:effectLst/>
              <a:uLnTx/>
              <a:uFillTx/>
              <a:latin typeface="Trebuchet MS"/>
              <a:ea typeface="+mn-ea"/>
              <a:cs typeface="Trebuchet MS"/>
            </a:endParaRPr>
          </a:p>
          <a:p>
            <a:pPr marL="12700" marR="0" lvl="0" indent="0" algn="l" defTabSz="914400" rtl="0" eaLnBrk="1" fontAlgn="auto" latinLnBrk="0" hangingPunct="1">
              <a:lnSpc>
                <a:spcPts val="1380"/>
              </a:lnSpc>
              <a:spcBef>
                <a:spcPts val="0"/>
              </a:spcBef>
              <a:spcAft>
                <a:spcPts val="0"/>
              </a:spcAft>
              <a:buClrTx/>
              <a:buSzTx/>
              <a:buFontTx/>
              <a:buNone/>
              <a:tabLst/>
              <a:defRPr/>
            </a:pPr>
            <a:r>
              <a:rPr kumimoji="0" sz="1200" b="1" i="0" u="none" strike="noStrike" kern="1200" cap="none" spc="-5" normalizeH="0" baseline="0" noProof="0" dirty="0">
                <a:ln>
                  <a:noFill/>
                </a:ln>
                <a:solidFill>
                  <a:srgbClr val="2E2B1F"/>
                </a:solidFill>
                <a:effectLst/>
                <a:uLnTx/>
                <a:uFillTx/>
                <a:latin typeface="Tahoma"/>
                <a:ea typeface="+mn-ea"/>
                <a:cs typeface="Tahoma"/>
              </a:rPr>
              <a:t>Electors.</a:t>
            </a:r>
            <a:endParaRPr kumimoji="0" sz="1200" b="0" i="0" u="none" strike="noStrike" kern="1200" cap="none" spc="0" normalizeH="0" baseline="0" noProof="0">
              <a:ln>
                <a:noFill/>
              </a:ln>
              <a:solidFill>
                <a:prstClr val="black"/>
              </a:solidFill>
              <a:effectLst/>
              <a:uLnTx/>
              <a:uFillTx/>
              <a:latin typeface="Tahoma"/>
              <a:ea typeface="+mn-ea"/>
              <a:cs typeface="Tahoma"/>
            </a:endParaRPr>
          </a:p>
        </p:txBody>
      </p:sp>
      <p:sp>
        <p:nvSpPr>
          <p:cNvPr id="11" name="object 11"/>
          <p:cNvSpPr txBox="1"/>
          <p:nvPr/>
        </p:nvSpPr>
        <p:spPr>
          <a:xfrm>
            <a:off x="5337428" y="2272189"/>
            <a:ext cx="3651885" cy="1454785"/>
          </a:xfrm>
          <a:prstGeom prst="rect">
            <a:avLst/>
          </a:prstGeom>
        </p:spPr>
        <p:txBody>
          <a:bodyPr vert="horz" wrap="square" lIns="0" tIns="94615" rIns="0" bIns="0" rtlCol="0">
            <a:spAutoFit/>
          </a:bodyPr>
          <a:lstStyle/>
          <a:p>
            <a:pPr marL="355600" marR="0" lvl="0" indent="0" algn="l" defTabSz="914400" rtl="0" eaLnBrk="1" fontAlgn="auto" latinLnBrk="0" hangingPunct="1">
              <a:lnSpc>
                <a:spcPct val="100000"/>
              </a:lnSpc>
              <a:spcBef>
                <a:spcPts val="745"/>
              </a:spcBef>
              <a:spcAft>
                <a:spcPts val="0"/>
              </a:spcAft>
              <a:buClrTx/>
              <a:buSzTx/>
              <a:buFontTx/>
              <a:buNone/>
              <a:tabLst/>
              <a:defRPr/>
            </a:pPr>
            <a:r>
              <a:rPr kumimoji="0" sz="1800" b="0" i="0" u="none" strike="noStrike" kern="1200" cap="none" spc="-7" normalizeH="0" baseline="2314" noProof="0" dirty="0">
                <a:ln>
                  <a:noFill/>
                </a:ln>
                <a:solidFill>
                  <a:srgbClr val="2E2B1F"/>
                </a:solidFill>
                <a:effectLst/>
                <a:uLnTx/>
                <a:uFillTx/>
                <a:latin typeface="Tahoma"/>
                <a:ea typeface="+mn-ea"/>
                <a:cs typeface="Tahoma"/>
              </a:rPr>
              <a:t>Senators.</a:t>
            </a:r>
            <a:r>
              <a:rPr kumimoji="0" sz="1800" b="0" i="0" u="none" strike="noStrike" kern="1200" cap="none" spc="562" normalizeH="0" baseline="2314" noProof="0" dirty="0">
                <a:ln>
                  <a:noFill/>
                </a:ln>
                <a:solidFill>
                  <a:srgbClr val="2E2B1F"/>
                </a:solidFill>
                <a:effectLst/>
                <a:uLnTx/>
                <a:uFillTx/>
                <a:latin typeface="Tahoma"/>
                <a:ea typeface="+mn-ea"/>
                <a:cs typeface="Tahoma"/>
              </a:rPr>
              <a:t> </a:t>
            </a:r>
            <a:r>
              <a:rPr kumimoji="0" sz="1800" b="0" i="0" u="none" strike="noStrike" kern="1200" cap="none" spc="-7" normalizeH="0" baseline="2314" noProof="0" dirty="0">
                <a:ln>
                  <a:noFill/>
                </a:ln>
                <a:solidFill>
                  <a:srgbClr val="2E2B1F"/>
                </a:solidFill>
                <a:effectLst/>
                <a:uLnTx/>
                <a:uFillTx/>
                <a:latin typeface="Tahoma"/>
                <a:ea typeface="+mn-ea"/>
                <a:cs typeface="Tahoma"/>
              </a:rPr>
              <a:t>So </a:t>
            </a:r>
            <a:r>
              <a:rPr kumimoji="0" sz="1800" b="1" i="0" u="none" strike="noStrike" kern="1200" cap="none" spc="-7" normalizeH="0" baseline="2314" noProof="0" dirty="0">
                <a:ln>
                  <a:noFill/>
                </a:ln>
                <a:solidFill>
                  <a:srgbClr val="2E2B1F"/>
                </a:solidFill>
                <a:effectLst/>
                <a:uLnTx/>
                <a:uFillTx/>
                <a:latin typeface="Tahoma"/>
                <a:ea typeface="+mn-ea"/>
                <a:cs typeface="Tahoma"/>
              </a:rPr>
              <a:t>California </a:t>
            </a:r>
            <a:r>
              <a:rPr kumimoji="0" sz="1800" b="0" i="0" u="none" strike="noStrike" kern="1200" cap="none" spc="-7" normalizeH="0" baseline="2314" noProof="0" dirty="0">
                <a:ln>
                  <a:noFill/>
                </a:ln>
                <a:solidFill>
                  <a:srgbClr val="2E2B1F"/>
                </a:solidFill>
                <a:effectLst/>
                <a:uLnTx/>
                <a:uFillTx/>
                <a:latin typeface="Tahoma"/>
                <a:ea typeface="+mn-ea"/>
                <a:cs typeface="Tahoma"/>
              </a:rPr>
              <a:t>has</a:t>
            </a:r>
            <a:r>
              <a:rPr kumimoji="0" sz="1800" b="0" i="0" u="none" strike="noStrike" kern="1200" cap="none" spc="0" normalizeH="0" baseline="2314" noProof="0" dirty="0">
                <a:ln>
                  <a:noFill/>
                </a:ln>
                <a:solidFill>
                  <a:srgbClr val="2E2B1F"/>
                </a:solidFill>
                <a:effectLst/>
                <a:uLnTx/>
                <a:uFillTx/>
                <a:latin typeface="Tahoma"/>
                <a:ea typeface="+mn-ea"/>
                <a:cs typeface="Tahoma"/>
              </a:rPr>
              <a:t> </a:t>
            </a:r>
            <a:r>
              <a:rPr kumimoji="0" sz="1800" b="1" i="0" u="none" strike="noStrike" kern="1200" cap="none" spc="150" normalizeH="0" baseline="2314" noProof="0" dirty="0">
                <a:ln>
                  <a:noFill/>
                </a:ln>
                <a:solidFill>
                  <a:srgbClr val="2E2B1F"/>
                </a:solidFill>
                <a:effectLst/>
                <a:uLnTx/>
                <a:uFillTx/>
                <a:latin typeface="Tahoma"/>
                <a:ea typeface="+mn-ea"/>
                <a:cs typeface="Tahoma"/>
              </a:rPr>
              <a:t>_</a:t>
            </a:r>
            <a:r>
              <a:rPr kumimoji="0" sz="1800" b="1" i="0" u="sng" strike="noStrike" kern="1200" cap="none" spc="100" normalizeH="0" baseline="0" noProof="0" dirty="0">
                <a:ln>
                  <a:noFill/>
                </a:ln>
                <a:solidFill>
                  <a:srgbClr val="6F2F9F"/>
                </a:solidFill>
                <a:effectLst/>
                <a:uLnTx/>
                <a:uFill>
                  <a:solidFill>
                    <a:srgbClr val="2D2A1E"/>
                  </a:solidFill>
                </a:uFill>
                <a:latin typeface="Trebuchet MS"/>
                <a:ea typeface="+mn-ea"/>
                <a:cs typeface="Trebuchet MS"/>
              </a:rPr>
              <a:t>55</a:t>
            </a:r>
            <a:r>
              <a:rPr kumimoji="0" sz="1800" b="1" i="0" u="none" strike="noStrike" kern="1200" cap="none" spc="425" normalizeH="0" baseline="0" noProof="0" dirty="0">
                <a:ln>
                  <a:noFill/>
                </a:ln>
                <a:solidFill>
                  <a:srgbClr val="6F2F9F"/>
                </a:solidFill>
                <a:effectLst/>
                <a:uLnTx/>
                <a:uFillTx/>
                <a:latin typeface="Trebuchet MS"/>
                <a:ea typeface="+mn-ea"/>
                <a:cs typeface="Trebuchet MS"/>
              </a:rPr>
              <a:t> </a:t>
            </a:r>
            <a:r>
              <a:rPr kumimoji="0" sz="1800" b="1" i="0" u="none" strike="noStrike" kern="1200" cap="none" spc="-7" normalizeH="0" baseline="2314" noProof="0" dirty="0">
                <a:ln>
                  <a:noFill/>
                </a:ln>
                <a:solidFill>
                  <a:srgbClr val="2E2B1F"/>
                </a:solidFill>
                <a:effectLst/>
                <a:uLnTx/>
                <a:uFillTx/>
                <a:latin typeface="Tahoma"/>
                <a:ea typeface="+mn-ea"/>
                <a:cs typeface="Tahoma"/>
              </a:rPr>
              <a:t>Electors.</a:t>
            </a:r>
            <a:endParaRPr kumimoji="0" sz="1800" b="0" i="0" u="none" strike="noStrike" kern="1200" cap="none" spc="0" normalizeH="0" baseline="2314" noProof="0">
              <a:ln>
                <a:noFill/>
              </a:ln>
              <a:solidFill>
                <a:prstClr val="black"/>
              </a:solidFill>
              <a:effectLst/>
              <a:uLnTx/>
              <a:uFillTx/>
              <a:latin typeface="Tahoma"/>
              <a:ea typeface="+mn-ea"/>
              <a:cs typeface="Tahoma"/>
            </a:endParaRPr>
          </a:p>
          <a:p>
            <a:pPr marL="342265" marR="321945" lvl="0" indent="-342265" algn="r" defTabSz="914400" rtl="0" eaLnBrk="1" fontAlgn="auto" latinLnBrk="0" hangingPunct="1">
              <a:lnSpc>
                <a:spcPts val="1800"/>
              </a:lnSpc>
              <a:spcBef>
                <a:spcPts val="645"/>
              </a:spcBef>
              <a:spcAft>
                <a:spcPts val="0"/>
              </a:spcAft>
              <a:buClrTx/>
              <a:buSzTx/>
              <a:buFontTx/>
              <a:buAutoNum type="arabicPeriod" startAt="3"/>
              <a:tabLst>
                <a:tab pos="342265" algn="l"/>
                <a:tab pos="342900" algn="l"/>
                <a:tab pos="3308985" algn="l"/>
              </a:tabLst>
              <a:defRPr/>
            </a:pPr>
            <a:r>
              <a:rPr kumimoji="0" sz="1200" b="1" i="0" u="none" strike="noStrike" kern="1200" cap="none" spc="-5" normalizeH="0" baseline="0" noProof="0" dirty="0">
                <a:ln>
                  <a:noFill/>
                </a:ln>
                <a:solidFill>
                  <a:srgbClr val="2E2B1F"/>
                </a:solidFill>
                <a:effectLst/>
                <a:uLnTx/>
                <a:uFillTx/>
                <a:latin typeface="Tahoma"/>
                <a:ea typeface="+mn-ea"/>
                <a:cs typeface="Tahoma"/>
              </a:rPr>
              <a:t>Florida</a:t>
            </a:r>
            <a:r>
              <a:rPr kumimoji="0" sz="1200" b="1" i="0" u="none" strike="noStrike" kern="1200" cap="none" spc="-15" normalizeH="0" baseline="0" noProof="0" dirty="0">
                <a:ln>
                  <a:noFill/>
                </a:ln>
                <a:solidFill>
                  <a:srgbClr val="2E2B1F"/>
                </a:solidFill>
                <a:effectLst/>
                <a:uLnTx/>
                <a:uFillTx/>
                <a:latin typeface="Tahoma"/>
                <a:ea typeface="+mn-ea"/>
                <a:cs typeface="Tahoma"/>
              </a:rPr>
              <a:t> </a:t>
            </a:r>
            <a:r>
              <a:rPr kumimoji="0" sz="1200" b="0" i="0" u="none" strike="noStrike" kern="1200" cap="none" spc="-5" normalizeH="0" baseline="0" noProof="0" dirty="0">
                <a:ln>
                  <a:noFill/>
                </a:ln>
                <a:solidFill>
                  <a:srgbClr val="2E2B1F"/>
                </a:solidFill>
                <a:effectLst/>
                <a:uLnTx/>
                <a:uFillTx/>
                <a:latin typeface="Tahoma"/>
                <a:ea typeface="+mn-ea"/>
                <a:cs typeface="Tahoma"/>
              </a:rPr>
              <a:t>has </a:t>
            </a:r>
            <a:r>
              <a:rPr kumimoji="0" sz="1200" b="0" i="0" u="none" strike="noStrike" kern="1200" cap="none" spc="0" normalizeH="0" baseline="0" noProof="0" dirty="0">
                <a:ln>
                  <a:noFill/>
                </a:ln>
                <a:solidFill>
                  <a:srgbClr val="2E2B1F"/>
                </a:solidFill>
                <a:effectLst/>
                <a:uLnTx/>
                <a:uFillTx/>
                <a:latin typeface="Tahoma"/>
                <a:ea typeface="+mn-ea"/>
                <a:cs typeface="Tahoma"/>
              </a:rPr>
              <a:t>27</a:t>
            </a:r>
            <a:r>
              <a:rPr kumimoji="0" sz="1200" b="0" i="0" u="none" strike="noStrike" kern="1200" cap="none" spc="-20" normalizeH="0" baseline="0" noProof="0" dirty="0">
                <a:ln>
                  <a:noFill/>
                </a:ln>
                <a:solidFill>
                  <a:srgbClr val="2E2B1F"/>
                </a:solidFill>
                <a:effectLst/>
                <a:uLnTx/>
                <a:uFillTx/>
                <a:latin typeface="Tahoma"/>
                <a:ea typeface="+mn-ea"/>
                <a:cs typeface="Tahoma"/>
              </a:rPr>
              <a:t> </a:t>
            </a:r>
            <a:r>
              <a:rPr kumimoji="0" sz="1200" b="0" i="0" u="none" strike="noStrike" kern="1200" cap="none" spc="-5" normalizeH="0" baseline="0" noProof="0" dirty="0">
                <a:ln>
                  <a:noFill/>
                </a:ln>
                <a:solidFill>
                  <a:srgbClr val="2E2B1F"/>
                </a:solidFill>
                <a:effectLst/>
                <a:uLnTx/>
                <a:uFillTx/>
                <a:latin typeface="Tahoma"/>
                <a:ea typeface="+mn-ea"/>
                <a:cs typeface="Tahoma"/>
              </a:rPr>
              <a:t>Representatives</a:t>
            </a:r>
            <a:r>
              <a:rPr kumimoji="0" sz="1200" b="0" i="0" u="none" strike="noStrike" kern="1200" cap="none" spc="10" normalizeH="0" baseline="0" noProof="0" dirty="0">
                <a:ln>
                  <a:noFill/>
                </a:ln>
                <a:solidFill>
                  <a:srgbClr val="2E2B1F"/>
                </a:solidFill>
                <a:effectLst/>
                <a:uLnTx/>
                <a:uFillTx/>
                <a:latin typeface="Tahoma"/>
                <a:ea typeface="+mn-ea"/>
                <a:cs typeface="Tahoma"/>
              </a:rPr>
              <a:t> </a:t>
            </a:r>
            <a:r>
              <a:rPr kumimoji="0" sz="1200" b="0" i="0" u="none" strike="noStrike" kern="1200" cap="none" spc="-5" normalizeH="0" baseline="0" noProof="0" dirty="0">
                <a:ln>
                  <a:noFill/>
                </a:ln>
                <a:solidFill>
                  <a:srgbClr val="2E2B1F"/>
                </a:solidFill>
                <a:effectLst/>
                <a:uLnTx/>
                <a:uFillTx/>
                <a:latin typeface="Tahoma"/>
                <a:ea typeface="+mn-ea"/>
                <a:cs typeface="Tahoma"/>
              </a:rPr>
              <a:t>and</a:t>
            </a:r>
            <a:r>
              <a:rPr kumimoji="0" sz="1800" b="0" i="0" u="sng" strike="noStrike" kern="1200" cap="none" spc="1230" normalizeH="0" baseline="4629" noProof="0" dirty="0">
                <a:ln>
                  <a:noFill/>
                </a:ln>
                <a:solidFill>
                  <a:srgbClr val="6F2F9F"/>
                </a:solidFill>
                <a:effectLst/>
                <a:uLnTx/>
                <a:uFill>
                  <a:solidFill>
                    <a:srgbClr val="2D2A1E"/>
                  </a:solidFill>
                </a:uFill>
                <a:latin typeface="Tahoma"/>
                <a:ea typeface="+mn-ea"/>
                <a:cs typeface="Tahoma"/>
              </a:rPr>
              <a:t> </a:t>
            </a:r>
            <a:r>
              <a:rPr kumimoji="0" sz="2700" b="1" i="0" u="sng" strike="noStrike" kern="1200" cap="none" spc="277" normalizeH="0" baseline="3086" noProof="0" dirty="0">
                <a:ln>
                  <a:noFill/>
                </a:ln>
                <a:solidFill>
                  <a:srgbClr val="6F2F9F"/>
                </a:solidFill>
                <a:effectLst/>
                <a:uLnTx/>
                <a:uFill>
                  <a:solidFill>
                    <a:srgbClr val="2D2A1E"/>
                  </a:solidFill>
                </a:uFill>
                <a:latin typeface="Trebuchet MS"/>
                <a:ea typeface="+mn-ea"/>
                <a:cs typeface="Trebuchet MS"/>
              </a:rPr>
              <a:t>2	</a:t>
            </a:r>
            <a:endParaRPr kumimoji="0" sz="2700" b="0" i="0" u="none" strike="noStrike" kern="1200" cap="none" spc="0" normalizeH="0" baseline="3086" noProof="0">
              <a:ln>
                <a:noFill/>
              </a:ln>
              <a:solidFill>
                <a:prstClr val="black"/>
              </a:solidFill>
              <a:effectLst/>
              <a:uLnTx/>
              <a:uFillTx/>
              <a:latin typeface="Trebuchet MS"/>
              <a:ea typeface="+mn-ea"/>
              <a:cs typeface="Trebuchet MS"/>
            </a:endParaRPr>
          </a:p>
          <a:p>
            <a:pPr marL="0" marR="304165" lvl="0" indent="0" algn="r" defTabSz="914400" rtl="0" eaLnBrk="1" fontAlgn="auto" latinLnBrk="0" hangingPunct="1">
              <a:lnSpc>
                <a:spcPts val="1800"/>
              </a:lnSpc>
              <a:spcBef>
                <a:spcPts val="0"/>
              </a:spcBef>
              <a:spcAft>
                <a:spcPts val="0"/>
              </a:spcAft>
              <a:buClrTx/>
              <a:buSzTx/>
              <a:buFontTx/>
              <a:buNone/>
              <a:tabLst/>
              <a:defRPr/>
            </a:pPr>
            <a:r>
              <a:rPr kumimoji="0" sz="1200" b="0" i="0" u="none" strike="noStrike" kern="1200" cap="none" spc="-5" normalizeH="0" baseline="0" noProof="0" dirty="0">
                <a:ln>
                  <a:noFill/>
                </a:ln>
                <a:solidFill>
                  <a:srgbClr val="2E2B1F"/>
                </a:solidFill>
                <a:effectLst/>
                <a:uLnTx/>
                <a:uFillTx/>
                <a:latin typeface="Tahoma"/>
                <a:ea typeface="+mn-ea"/>
                <a:cs typeface="Tahoma"/>
              </a:rPr>
              <a:t>Senators.</a:t>
            </a:r>
            <a:r>
              <a:rPr kumimoji="0" sz="1200" b="0" i="0" u="none" strike="noStrike" kern="1200" cap="none" spc="365" normalizeH="0" baseline="0" noProof="0" dirty="0">
                <a:ln>
                  <a:noFill/>
                </a:ln>
                <a:solidFill>
                  <a:srgbClr val="2E2B1F"/>
                </a:solidFill>
                <a:effectLst/>
                <a:uLnTx/>
                <a:uFillTx/>
                <a:latin typeface="Tahoma"/>
                <a:ea typeface="+mn-ea"/>
                <a:cs typeface="Tahoma"/>
              </a:rPr>
              <a:t> </a:t>
            </a:r>
            <a:r>
              <a:rPr kumimoji="0" sz="1200" b="0" i="0" u="none" strike="noStrike" kern="1200" cap="none" spc="-5" normalizeH="0" baseline="0" noProof="0" dirty="0">
                <a:ln>
                  <a:noFill/>
                </a:ln>
                <a:solidFill>
                  <a:srgbClr val="2E2B1F"/>
                </a:solidFill>
                <a:effectLst/>
                <a:uLnTx/>
                <a:uFillTx/>
                <a:latin typeface="Tahoma"/>
                <a:ea typeface="+mn-ea"/>
                <a:cs typeface="Tahoma"/>
              </a:rPr>
              <a:t>So </a:t>
            </a:r>
            <a:r>
              <a:rPr kumimoji="0" sz="1200" b="1" i="0" u="none" strike="noStrike" kern="1200" cap="none" spc="-5" normalizeH="0" baseline="0" noProof="0" dirty="0">
                <a:ln>
                  <a:noFill/>
                </a:ln>
                <a:solidFill>
                  <a:srgbClr val="2E2B1F"/>
                </a:solidFill>
                <a:effectLst/>
                <a:uLnTx/>
                <a:uFillTx/>
                <a:latin typeface="Tahoma"/>
                <a:ea typeface="+mn-ea"/>
                <a:cs typeface="Tahoma"/>
              </a:rPr>
              <a:t>Florida</a:t>
            </a:r>
            <a:r>
              <a:rPr kumimoji="0" sz="1200" b="1" i="0" u="none" strike="noStrike" kern="1200" cap="none" spc="-10" normalizeH="0" baseline="0" noProof="0" dirty="0">
                <a:ln>
                  <a:noFill/>
                </a:ln>
                <a:solidFill>
                  <a:srgbClr val="2E2B1F"/>
                </a:solidFill>
                <a:effectLst/>
                <a:uLnTx/>
                <a:uFillTx/>
                <a:latin typeface="Tahoma"/>
                <a:ea typeface="+mn-ea"/>
                <a:cs typeface="Tahoma"/>
              </a:rPr>
              <a:t> </a:t>
            </a:r>
            <a:r>
              <a:rPr kumimoji="0" sz="1200" b="0" i="0" u="none" strike="noStrike" kern="1200" cap="none" spc="-5" normalizeH="0" baseline="0" noProof="0" dirty="0">
                <a:ln>
                  <a:noFill/>
                </a:ln>
                <a:solidFill>
                  <a:srgbClr val="2E2B1F"/>
                </a:solidFill>
                <a:effectLst/>
                <a:uLnTx/>
                <a:uFillTx/>
                <a:latin typeface="Tahoma"/>
                <a:ea typeface="+mn-ea"/>
                <a:cs typeface="Tahoma"/>
              </a:rPr>
              <a:t>has</a:t>
            </a:r>
            <a:r>
              <a:rPr kumimoji="0" sz="1800" b="0" i="0" u="sng" strike="noStrike" kern="1200" cap="none" spc="1012" normalizeH="0" baseline="2314" noProof="0" dirty="0">
                <a:ln>
                  <a:noFill/>
                </a:ln>
                <a:solidFill>
                  <a:srgbClr val="6F2F9F"/>
                </a:solidFill>
                <a:effectLst/>
                <a:uLnTx/>
                <a:uFill>
                  <a:solidFill>
                    <a:srgbClr val="2D2A1E"/>
                  </a:solidFill>
                </a:uFill>
                <a:latin typeface="Tahoma"/>
                <a:ea typeface="+mn-ea"/>
                <a:cs typeface="Tahoma"/>
              </a:rPr>
              <a:t> </a:t>
            </a:r>
            <a:r>
              <a:rPr kumimoji="0" sz="2700" b="1" i="0" u="sng" strike="noStrike" kern="1200" cap="none" spc="270" normalizeH="0" baseline="1543" noProof="0" dirty="0">
                <a:ln>
                  <a:noFill/>
                </a:ln>
                <a:solidFill>
                  <a:srgbClr val="6F2F9F"/>
                </a:solidFill>
                <a:effectLst/>
                <a:uLnTx/>
                <a:uFill>
                  <a:solidFill>
                    <a:srgbClr val="2D2A1E"/>
                  </a:solidFill>
                </a:uFill>
                <a:latin typeface="Trebuchet MS"/>
                <a:ea typeface="+mn-ea"/>
                <a:cs typeface="Trebuchet MS"/>
              </a:rPr>
              <a:t>29</a:t>
            </a:r>
            <a:r>
              <a:rPr kumimoji="0" sz="2700" b="1" i="0" u="none" strike="noStrike" kern="1200" cap="none" spc="675" normalizeH="0" baseline="1543" noProof="0" dirty="0">
                <a:ln>
                  <a:noFill/>
                </a:ln>
                <a:solidFill>
                  <a:srgbClr val="6F2F9F"/>
                </a:solidFill>
                <a:effectLst/>
                <a:uLnTx/>
                <a:uFillTx/>
                <a:latin typeface="Trebuchet MS"/>
                <a:ea typeface="+mn-ea"/>
                <a:cs typeface="Trebuchet MS"/>
              </a:rPr>
              <a:t> </a:t>
            </a:r>
            <a:r>
              <a:rPr kumimoji="0" sz="1200" b="1" i="0" u="none" strike="noStrike" kern="1200" cap="none" spc="-5" normalizeH="0" baseline="0" noProof="0" dirty="0">
                <a:ln>
                  <a:noFill/>
                </a:ln>
                <a:solidFill>
                  <a:srgbClr val="2E2B1F"/>
                </a:solidFill>
                <a:effectLst/>
                <a:uLnTx/>
                <a:uFillTx/>
                <a:latin typeface="Tahoma"/>
                <a:ea typeface="+mn-ea"/>
                <a:cs typeface="Tahoma"/>
              </a:rPr>
              <a:t>Electors.</a:t>
            </a:r>
            <a:endParaRPr kumimoji="0" sz="1200" b="0" i="0" u="none" strike="noStrike" kern="1200" cap="none" spc="0" normalizeH="0" baseline="0" noProof="0">
              <a:ln>
                <a:noFill/>
              </a:ln>
              <a:solidFill>
                <a:prstClr val="black"/>
              </a:solidFill>
              <a:effectLst/>
              <a:uLnTx/>
              <a:uFillTx/>
              <a:latin typeface="Tahoma"/>
              <a:ea typeface="+mn-ea"/>
              <a:cs typeface="Tahoma"/>
            </a:endParaRPr>
          </a:p>
          <a:p>
            <a:pPr marL="355600" marR="5080" lvl="0" indent="-342900" algn="l" defTabSz="914400" rtl="0" eaLnBrk="1" fontAlgn="auto" latinLnBrk="0" hangingPunct="1">
              <a:lnSpc>
                <a:spcPct val="92300"/>
              </a:lnSpc>
              <a:spcBef>
                <a:spcPts val="890"/>
              </a:spcBef>
              <a:spcAft>
                <a:spcPts val="0"/>
              </a:spcAft>
              <a:buClrTx/>
              <a:buSzTx/>
              <a:buFontTx/>
              <a:buAutoNum type="arabicPeriod" startAt="4"/>
              <a:tabLst>
                <a:tab pos="354965" algn="l"/>
                <a:tab pos="355600" algn="l"/>
                <a:tab pos="3638550" algn="l"/>
              </a:tabLst>
              <a:defRPr/>
            </a:pPr>
            <a:r>
              <a:rPr kumimoji="0" sz="1200" b="1" i="0" u="none" strike="noStrike" kern="1200" cap="none" spc="-5" normalizeH="0" baseline="0" noProof="0" dirty="0">
                <a:ln>
                  <a:noFill/>
                </a:ln>
                <a:solidFill>
                  <a:srgbClr val="2E2B1F"/>
                </a:solidFill>
                <a:effectLst/>
                <a:uLnTx/>
                <a:uFillTx/>
                <a:latin typeface="Tahoma"/>
                <a:ea typeface="+mn-ea"/>
                <a:cs typeface="Tahoma"/>
              </a:rPr>
              <a:t>Illinois</a:t>
            </a:r>
            <a:r>
              <a:rPr kumimoji="0" sz="1200" b="1" i="0" u="none" strike="noStrike" kern="1200" cap="none" spc="5" normalizeH="0" baseline="0" noProof="0" dirty="0">
                <a:ln>
                  <a:noFill/>
                </a:ln>
                <a:solidFill>
                  <a:srgbClr val="2E2B1F"/>
                </a:solidFill>
                <a:effectLst/>
                <a:uLnTx/>
                <a:uFillTx/>
                <a:latin typeface="Tahoma"/>
                <a:ea typeface="+mn-ea"/>
                <a:cs typeface="Tahoma"/>
              </a:rPr>
              <a:t> </a:t>
            </a:r>
            <a:r>
              <a:rPr kumimoji="0" sz="1200" b="0" i="0" u="none" strike="noStrike" kern="1200" cap="none" spc="-5" normalizeH="0" baseline="0" noProof="0" dirty="0">
                <a:ln>
                  <a:noFill/>
                </a:ln>
                <a:solidFill>
                  <a:srgbClr val="2E2B1F"/>
                </a:solidFill>
                <a:effectLst/>
                <a:uLnTx/>
                <a:uFillTx/>
                <a:latin typeface="Tahoma"/>
                <a:ea typeface="+mn-ea"/>
                <a:cs typeface="Tahoma"/>
              </a:rPr>
              <a:t>has</a:t>
            </a:r>
            <a:r>
              <a:rPr kumimoji="0" sz="1800" b="0" i="0" u="sng" strike="noStrike" kern="1200" cap="none" spc="52" normalizeH="0" baseline="2314" noProof="0" dirty="0">
                <a:ln>
                  <a:noFill/>
                </a:ln>
                <a:solidFill>
                  <a:srgbClr val="6F2F9F"/>
                </a:solidFill>
                <a:effectLst/>
                <a:uLnTx/>
                <a:uFill>
                  <a:solidFill>
                    <a:srgbClr val="2D2A1E"/>
                  </a:solidFill>
                </a:uFill>
                <a:latin typeface="Tahoma"/>
                <a:ea typeface="+mn-ea"/>
                <a:cs typeface="Tahoma"/>
              </a:rPr>
              <a:t> </a:t>
            </a:r>
            <a:r>
              <a:rPr kumimoji="0" sz="2700" b="1" i="0" u="sng" strike="noStrike" kern="1200" cap="none" spc="270" normalizeH="0" baseline="1543" noProof="0" dirty="0">
                <a:ln>
                  <a:noFill/>
                </a:ln>
                <a:solidFill>
                  <a:srgbClr val="6F2F9F"/>
                </a:solidFill>
                <a:effectLst/>
                <a:uLnTx/>
                <a:uFill>
                  <a:solidFill>
                    <a:srgbClr val="2D2A1E"/>
                  </a:solidFill>
                </a:uFill>
                <a:latin typeface="Trebuchet MS"/>
                <a:ea typeface="+mn-ea"/>
                <a:cs typeface="Trebuchet MS"/>
              </a:rPr>
              <a:t>18</a:t>
            </a:r>
            <a:r>
              <a:rPr kumimoji="0" sz="2700" b="1" i="0" u="none" strike="noStrike" kern="1200" cap="none" spc="540" normalizeH="0" baseline="1543" noProof="0" dirty="0">
                <a:ln>
                  <a:noFill/>
                </a:ln>
                <a:solidFill>
                  <a:srgbClr val="6F2F9F"/>
                </a:solidFill>
                <a:effectLst/>
                <a:uLnTx/>
                <a:uFillTx/>
                <a:latin typeface="Trebuchet MS"/>
                <a:ea typeface="+mn-ea"/>
                <a:cs typeface="Trebuchet MS"/>
              </a:rPr>
              <a:t> </a:t>
            </a:r>
            <a:r>
              <a:rPr kumimoji="0" sz="1200" b="0" i="0" u="none" strike="noStrike" kern="1200" cap="none" spc="-5" normalizeH="0" baseline="0" noProof="0" dirty="0">
                <a:ln>
                  <a:noFill/>
                </a:ln>
                <a:solidFill>
                  <a:srgbClr val="2E2B1F"/>
                </a:solidFill>
                <a:effectLst/>
                <a:uLnTx/>
                <a:uFillTx/>
                <a:latin typeface="Tahoma"/>
                <a:ea typeface="+mn-ea"/>
                <a:cs typeface="Tahoma"/>
              </a:rPr>
              <a:t>Representatives</a:t>
            </a:r>
            <a:r>
              <a:rPr kumimoji="0" sz="1200" b="0" i="0" u="none" strike="noStrike" kern="1200" cap="none" spc="30" normalizeH="0" baseline="0" noProof="0" dirty="0">
                <a:ln>
                  <a:noFill/>
                </a:ln>
                <a:solidFill>
                  <a:srgbClr val="2E2B1F"/>
                </a:solidFill>
                <a:effectLst/>
                <a:uLnTx/>
                <a:uFillTx/>
                <a:latin typeface="Tahoma"/>
                <a:ea typeface="+mn-ea"/>
                <a:cs typeface="Tahoma"/>
              </a:rPr>
              <a:t> </a:t>
            </a:r>
            <a:r>
              <a:rPr kumimoji="0" sz="1200" b="0" i="0" u="none" strike="noStrike" kern="1200" cap="none" spc="-5" normalizeH="0" baseline="0" noProof="0" dirty="0">
                <a:ln>
                  <a:noFill/>
                </a:ln>
                <a:solidFill>
                  <a:srgbClr val="2E2B1F"/>
                </a:solidFill>
                <a:effectLst/>
                <a:uLnTx/>
                <a:uFillTx/>
                <a:latin typeface="Tahoma"/>
                <a:ea typeface="+mn-ea"/>
                <a:cs typeface="Tahoma"/>
              </a:rPr>
              <a:t>and</a:t>
            </a:r>
            <a:r>
              <a:rPr kumimoji="0" sz="1800" b="0" i="0" u="sng" strike="noStrike" kern="1200" cap="none" spc="337" normalizeH="0" baseline="2314" noProof="0" dirty="0">
                <a:ln>
                  <a:noFill/>
                </a:ln>
                <a:solidFill>
                  <a:srgbClr val="6F2F9F"/>
                </a:solidFill>
                <a:effectLst/>
                <a:uLnTx/>
                <a:uFill>
                  <a:solidFill>
                    <a:srgbClr val="2D2A1E"/>
                  </a:solidFill>
                </a:uFill>
                <a:latin typeface="Tahoma"/>
                <a:ea typeface="+mn-ea"/>
                <a:cs typeface="Tahoma"/>
              </a:rPr>
              <a:t> </a:t>
            </a:r>
            <a:r>
              <a:rPr kumimoji="0" sz="2700" b="1" i="0" u="sng" strike="noStrike" kern="1200" cap="none" spc="270" normalizeH="0" baseline="1543" noProof="0" dirty="0">
                <a:ln>
                  <a:noFill/>
                </a:ln>
                <a:solidFill>
                  <a:srgbClr val="6F2F9F"/>
                </a:solidFill>
                <a:effectLst/>
                <a:uLnTx/>
                <a:uFill>
                  <a:solidFill>
                    <a:srgbClr val="2D2A1E"/>
                  </a:solidFill>
                </a:uFill>
                <a:latin typeface="Trebuchet MS"/>
                <a:ea typeface="+mn-ea"/>
                <a:cs typeface="Trebuchet MS"/>
              </a:rPr>
              <a:t>2 </a:t>
            </a:r>
            <a:r>
              <a:rPr kumimoji="0" sz="2700" b="1" i="0" u="sng" strike="noStrike" kern="1200" cap="none" spc="0" normalizeH="0" baseline="1543" noProof="0" dirty="0">
                <a:ln>
                  <a:noFill/>
                </a:ln>
                <a:solidFill>
                  <a:srgbClr val="6F2F9F"/>
                </a:solidFill>
                <a:effectLst/>
                <a:uLnTx/>
                <a:uFill>
                  <a:solidFill>
                    <a:srgbClr val="2D2A1E"/>
                  </a:solidFill>
                </a:uFill>
                <a:latin typeface="Trebuchet MS"/>
                <a:ea typeface="+mn-ea"/>
                <a:cs typeface="Trebuchet MS"/>
              </a:rPr>
              <a:t>	</a:t>
            </a:r>
            <a:r>
              <a:rPr kumimoji="0" sz="2700" b="1" i="0" u="none" strike="noStrike" kern="1200" cap="none" spc="0" normalizeH="0" baseline="1543" noProof="0" dirty="0">
                <a:ln>
                  <a:noFill/>
                </a:ln>
                <a:solidFill>
                  <a:srgbClr val="6F2F9F"/>
                </a:solidFill>
                <a:effectLst/>
                <a:uLnTx/>
                <a:uFillTx/>
                <a:latin typeface="Trebuchet MS"/>
                <a:ea typeface="+mn-ea"/>
                <a:cs typeface="Trebuchet MS"/>
              </a:rPr>
              <a:t> </a:t>
            </a:r>
            <a:r>
              <a:rPr kumimoji="0" sz="1200" b="0" i="0" u="none" strike="noStrike" kern="1200" cap="none" spc="-5" normalizeH="0" baseline="0" noProof="0" dirty="0">
                <a:ln>
                  <a:noFill/>
                </a:ln>
                <a:solidFill>
                  <a:srgbClr val="2E2B1F"/>
                </a:solidFill>
                <a:effectLst/>
                <a:uLnTx/>
                <a:uFillTx/>
                <a:latin typeface="Tahoma"/>
                <a:ea typeface="+mn-ea"/>
                <a:cs typeface="Tahoma"/>
              </a:rPr>
              <a:t>Senators.</a:t>
            </a:r>
            <a:r>
              <a:rPr kumimoji="0" sz="1200" b="0" i="0" u="none" strike="noStrike" kern="1200" cap="none" spc="15" normalizeH="0" baseline="0" noProof="0" dirty="0">
                <a:ln>
                  <a:noFill/>
                </a:ln>
                <a:solidFill>
                  <a:srgbClr val="2E2B1F"/>
                </a:solidFill>
                <a:effectLst/>
                <a:uLnTx/>
                <a:uFillTx/>
                <a:latin typeface="Tahoma"/>
                <a:ea typeface="+mn-ea"/>
                <a:cs typeface="Tahoma"/>
              </a:rPr>
              <a:t> </a:t>
            </a:r>
            <a:r>
              <a:rPr kumimoji="0" sz="1200" b="0" i="0" u="none" strike="noStrike" kern="1200" cap="none" spc="-5" normalizeH="0" baseline="0" noProof="0" dirty="0">
                <a:ln>
                  <a:noFill/>
                </a:ln>
                <a:solidFill>
                  <a:srgbClr val="2E2B1F"/>
                </a:solidFill>
                <a:effectLst/>
                <a:uLnTx/>
                <a:uFillTx/>
                <a:latin typeface="Tahoma"/>
                <a:ea typeface="+mn-ea"/>
                <a:cs typeface="Tahoma"/>
              </a:rPr>
              <a:t>So</a:t>
            </a:r>
            <a:r>
              <a:rPr kumimoji="0" sz="1200" b="0" i="0" u="none" strike="noStrike" kern="1200" cap="none" spc="-10" normalizeH="0" baseline="0" noProof="0" dirty="0">
                <a:ln>
                  <a:noFill/>
                </a:ln>
                <a:solidFill>
                  <a:srgbClr val="2E2B1F"/>
                </a:solidFill>
                <a:effectLst/>
                <a:uLnTx/>
                <a:uFillTx/>
                <a:latin typeface="Tahoma"/>
                <a:ea typeface="+mn-ea"/>
                <a:cs typeface="Tahoma"/>
              </a:rPr>
              <a:t> </a:t>
            </a:r>
            <a:r>
              <a:rPr kumimoji="0" sz="1200" b="1" i="0" u="none" strike="noStrike" kern="1200" cap="none" spc="-5" normalizeH="0" baseline="0" noProof="0" dirty="0">
                <a:ln>
                  <a:noFill/>
                </a:ln>
                <a:solidFill>
                  <a:srgbClr val="2E2B1F"/>
                </a:solidFill>
                <a:effectLst/>
                <a:uLnTx/>
                <a:uFillTx/>
                <a:latin typeface="Tahoma"/>
                <a:ea typeface="+mn-ea"/>
                <a:cs typeface="Tahoma"/>
              </a:rPr>
              <a:t>Illinois</a:t>
            </a:r>
            <a:r>
              <a:rPr kumimoji="0" sz="1200" b="1" i="0" u="none" strike="noStrike" kern="1200" cap="none" spc="-10" normalizeH="0" baseline="0" noProof="0" dirty="0">
                <a:ln>
                  <a:noFill/>
                </a:ln>
                <a:solidFill>
                  <a:srgbClr val="2E2B1F"/>
                </a:solidFill>
                <a:effectLst/>
                <a:uLnTx/>
                <a:uFillTx/>
                <a:latin typeface="Tahoma"/>
                <a:ea typeface="+mn-ea"/>
                <a:cs typeface="Tahoma"/>
              </a:rPr>
              <a:t> </a:t>
            </a:r>
            <a:r>
              <a:rPr kumimoji="0" sz="1200" b="0" i="0" u="none" strike="noStrike" kern="1200" cap="none" spc="-5" normalizeH="0" baseline="0" noProof="0" dirty="0">
                <a:ln>
                  <a:noFill/>
                </a:ln>
                <a:solidFill>
                  <a:srgbClr val="2E2B1F"/>
                </a:solidFill>
                <a:effectLst/>
                <a:uLnTx/>
                <a:uFillTx/>
                <a:latin typeface="Tahoma"/>
                <a:ea typeface="+mn-ea"/>
                <a:cs typeface="Tahoma"/>
              </a:rPr>
              <a:t>has</a:t>
            </a:r>
            <a:r>
              <a:rPr kumimoji="0" sz="1200" b="0" i="0" u="none" strike="noStrike" kern="1200" cap="none" spc="10" normalizeH="0" baseline="0" noProof="0" dirty="0">
                <a:ln>
                  <a:noFill/>
                </a:ln>
                <a:solidFill>
                  <a:srgbClr val="2E2B1F"/>
                </a:solidFill>
                <a:effectLst/>
                <a:uLnTx/>
                <a:uFillTx/>
                <a:latin typeface="Tahoma"/>
                <a:ea typeface="+mn-ea"/>
                <a:cs typeface="Tahoma"/>
              </a:rPr>
              <a:t> </a:t>
            </a:r>
            <a:r>
              <a:rPr kumimoji="0" sz="1200" b="1" i="0" u="none" strike="noStrike" kern="1200" cap="none" spc="0" normalizeH="0" baseline="0" noProof="0" dirty="0">
                <a:ln>
                  <a:noFill/>
                </a:ln>
                <a:solidFill>
                  <a:srgbClr val="2E2B1F"/>
                </a:solidFill>
                <a:effectLst/>
                <a:uLnTx/>
                <a:uFillTx/>
                <a:latin typeface="Tahoma"/>
                <a:ea typeface="+mn-ea"/>
                <a:cs typeface="Tahoma"/>
              </a:rPr>
              <a:t>20</a:t>
            </a:r>
            <a:r>
              <a:rPr kumimoji="0" sz="1200" b="1" i="0" u="none" strike="noStrike" kern="1200" cap="none" spc="-15" normalizeH="0" baseline="0" noProof="0" dirty="0">
                <a:ln>
                  <a:noFill/>
                </a:ln>
                <a:solidFill>
                  <a:srgbClr val="2E2B1F"/>
                </a:solidFill>
                <a:effectLst/>
                <a:uLnTx/>
                <a:uFillTx/>
                <a:latin typeface="Tahoma"/>
                <a:ea typeface="+mn-ea"/>
                <a:cs typeface="Tahoma"/>
              </a:rPr>
              <a:t> </a:t>
            </a:r>
            <a:r>
              <a:rPr kumimoji="0" sz="1200" b="1" i="0" u="none" strike="noStrike" kern="1200" cap="none" spc="-5" normalizeH="0" baseline="0" noProof="0" dirty="0">
                <a:ln>
                  <a:noFill/>
                </a:ln>
                <a:solidFill>
                  <a:srgbClr val="2E2B1F"/>
                </a:solidFill>
                <a:effectLst/>
                <a:uLnTx/>
                <a:uFillTx/>
                <a:latin typeface="Tahoma"/>
                <a:ea typeface="+mn-ea"/>
                <a:cs typeface="Tahoma"/>
              </a:rPr>
              <a:t>Electors.</a:t>
            </a:r>
            <a:endParaRPr kumimoji="0" sz="1200" b="0" i="0" u="none" strike="noStrike" kern="1200" cap="none" spc="0" normalizeH="0" baseline="0" noProof="0">
              <a:ln>
                <a:noFill/>
              </a:ln>
              <a:solidFill>
                <a:prstClr val="black"/>
              </a:solidFill>
              <a:effectLst/>
              <a:uLnTx/>
              <a:uFillTx/>
              <a:latin typeface="Tahoma"/>
              <a:ea typeface="+mn-ea"/>
              <a:cs typeface="Tahoma"/>
            </a:endParaRPr>
          </a:p>
        </p:txBody>
      </p:sp>
      <p:sp>
        <p:nvSpPr>
          <p:cNvPr id="12" name="object 12"/>
          <p:cNvSpPr txBox="1"/>
          <p:nvPr/>
        </p:nvSpPr>
        <p:spPr>
          <a:xfrm>
            <a:off x="4156075" y="3893311"/>
            <a:ext cx="339725" cy="300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180" normalizeH="0" baseline="0" noProof="0" dirty="0">
                <a:ln>
                  <a:noFill/>
                </a:ln>
                <a:solidFill>
                  <a:srgbClr val="6F2F9F"/>
                </a:solidFill>
                <a:effectLst/>
                <a:uLnTx/>
                <a:uFillTx/>
                <a:latin typeface="Trebuchet MS"/>
                <a:ea typeface="+mn-ea"/>
                <a:cs typeface="Trebuchet MS"/>
              </a:rPr>
              <a:t>29</a:t>
            </a:r>
            <a:endParaRPr kumimoji="0" sz="180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13" name="object 13"/>
          <p:cNvSpPr txBox="1"/>
          <p:nvPr/>
        </p:nvSpPr>
        <p:spPr>
          <a:xfrm>
            <a:off x="383540" y="2666492"/>
            <a:ext cx="33972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175" normalizeH="0" baseline="0" noProof="0" dirty="0">
                <a:ln>
                  <a:noFill/>
                </a:ln>
                <a:solidFill>
                  <a:srgbClr val="6F2F9F"/>
                </a:solidFill>
                <a:effectLst/>
                <a:uLnTx/>
                <a:uFillTx/>
                <a:latin typeface="Trebuchet MS"/>
                <a:ea typeface="+mn-ea"/>
                <a:cs typeface="Trebuchet MS"/>
              </a:rPr>
              <a:t>55</a:t>
            </a:r>
            <a:endParaRPr kumimoji="0" sz="1800" b="0" i="0" u="none" strike="noStrike" kern="1200" cap="none" spc="0" normalizeH="0" baseline="0" noProof="0">
              <a:ln>
                <a:noFill/>
              </a:ln>
              <a:solidFill>
                <a:prstClr val="black"/>
              </a:solidFill>
              <a:effectLst/>
              <a:uLnTx/>
              <a:uFillTx/>
              <a:latin typeface="Trebuchet MS"/>
              <a:ea typeface="+mn-ea"/>
              <a:cs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624A4-7A2A-5D10-3E39-7CD771C4B5A5}"/>
              </a:ext>
            </a:extLst>
          </p:cNvPr>
          <p:cNvSpPr>
            <a:spLocks noGrp="1"/>
          </p:cNvSpPr>
          <p:nvPr>
            <p:ph type="title"/>
          </p:nvPr>
        </p:nvSpPr>
        <p:spPr>
          <a:xfrm>
            <a:off x="152400" y="0"/>
            <a:ext cx="8991600" cy="830997"/>
          </a:xfrm>
        </p:spPr>
        <p:txBody>
          <a:bodyPr/>
          <a:lstStyle/>
          <a:p>
            <a:r>
              <a:rPr lang="en-US" dirty="0"/>
              <a:t>And they’re off! The Race for the Presidency</a:t>
            </a:r>
          </a:p>
        </p:txBody>
      </p:sp>
      <p:pic>
        <p:nvPicPr>
          <p:cNvPr id="6" name="Picture 5">
            <a:extLst>
              <a:ext uri="{FF2B5EF4-FFF2-40B4-BE49-F238E27FC236}">
                <a16:creationId xmlns:a16="http://schemas.microsoft.com/office/drawing/2014/main" id="{D9227FB0-0533-B92E-F2AB-0B443ADF001A}"/>
              </a:ext>
            </a:extLst>
          </p:cNvPr>
          <p:cNvPicPr>
            <a:picLocks noChangeAspect="1"/>
          </p:cNvPicPr>
          <p:nvPr/>
        </p:nvPicPr>
        <p:blipFill>
          <a:blip r:embed="rId2"/>
          <a:stretch>
            <a:fillRect/>
          </a:stretch>
        </p:blipFill>
        <p:spPr>
          <a:xfrm>
            <a:off x="0" y="590550"/>
            <a:ext cx="9144000" cy="4561268"/>
          </a:xfrm>
          <a:prstGeom prst="rect">
            <a:avLst/>
          </a:prstGeom>
        </p:spPr>
      </p:pic>
      <p:sp>
        <p:nvSpPr>
          <p:cNvPr id="7" name="TextBox 6">
            <a:extLst>
              <a:ext uri="{FF2B5EF4-FFF2-40B4-BE49-F238E27FC236}">
                <a16:creationId xmlns:a16="http://schemas.microsoft.com/office/drawing/2014/main" id="{9C1457E0-B708-7489-7701-BE3940DEE016}"/>
              </a:ext>
            </a:extLst>
          </p:cNvPr>
          <p:cNvSpPr txBox="1"/>
          <p:nvPr/>
        </p:nvSpPr>
        <p:spPr>
          <a:xfrm>
            <a:off x="6945527" y="435173"/>
            <a:ext cx="2046073" cy="307777"/>
          </a:xfrm>
          <a:prstGeom prst="rect">
            <a:avLst/>
          </a:prstGeom>
          <a:noFill/>
        </p:spPr>
        <p:txBody>
          <a:bodyPr wrap="none" rtlCol="0">
            <a:spAutoFit/>
          </a:bodyPr>
          <a:lstStyle/>
          <a:p>
            <a:r>
              <a:rPr lang="en-US" sz="1400" b="1" i="1" dirty="0"/>
              <a:t>Magruder’s 2009 pg. 382</a:t>
            </a:r>
          </a:p>
        </p:txBody>
      </p:sp>
    </p:spTree>
    <p:extLst>
      <p:ext uri="{BB962C8B-B14F-4D97-AF65-F5344CB8AC3E}">
        <p14:creationId xmlns:p14="http://schemas.microsoft.com/office/powerpoint/2010/main" val="34703882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6144" y="3339870"/>
            <a:ext cx="9145905" cy="1732914"/>
            <a:chOff x="-1523" y="3410711"/>
            <a:chExt cx="9145905" cy="1732914"/>
          </a:xfrm>
        </p:grpSpPr>
        <p:sp>
          <p:nvSpPr>
            <p:cNvPr id="3" name="object 3"/>
            <p:cNvSpPr/>
            <p:nvPr/>
          </p:nvSpPr>
          <p:spPr>
            <a:xfrm>
              <a:off x="0" y="3788663"/>
              <a:ext cx="3572510" cy="1355090"/>
            </a:xfrm>
            <a:custGeom>
              <a:avLst/>
              <a:gdLst/>
              <a:ahLst/>
              <a:cxnLst/>
              <a:rect l="l" t="t" r="r" b="b"/>
              <a:pathLst>
                <a:path w="3572510" h="1355089">
                  <a:moveTo>
                    <a:pt x="2043049" y="0"/>
                  </a:moveTo>
                  <a:lnTo>
                    <a:pt x="0" y="0"/>
                  </a:lnTo>
                  <a:lnTo>
                    <a:pt x="0" y="1354834"/>
                  </a:lnTo>
                  <a:lnTo>
                    <a:pt x="3572255" y="1354834"/>
                  </a:lnTo>
                  <a:lnTo>
                    <a:pt x="2043049" y="0"/>
                  </a:lnTo>
                  <a:close/>
                </a:path>
              </a:pathLst>
            </a:custGeom>
            <a:solidFill>
              <a:srgbClr val="BC46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523" y="3788663"/>
              <a:ext cx="9145905" cy="1355090"/>
            </a:xfrm>
            <a:custGeom>
              <a:avLst/>
              <a:gdLst/>
              <a:ahLst/>
              <a:cxnLst/>
              <a:rect l="l" t="t" r="r" b="b"/>
              <a:pathLst>
                <a:path w="9145905" h="1355089">
                  <a:moveTo>
                    <a:pt x="2041017" y="0"/>
                  </a:moveTo>
                  <a:lnTo>
                    <a:pt x="0" y="1354835"/>
                  </a:lnTo>
                  <a:lnTo>
                    <a:pt x="9145524" y="1354835"/>
                  </a:lnTo>
                  <a:lnTo>
                    <a:pt x="9145524" y="635"/>
                  </a:lnTo>
                  <a:lnTo>
                    <a:pt x="2041017" y="0"/>
                  </a:lnTo>
                  <a:close/>
                </a:path>
              </a:pathLst>
            </a:custGeom>
            <a:solidFill>
              <a:srgbClr val="1F487C">
                <a:alpha val="7999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2020824" y="3410711"/>
              <a:ext cx="7123430" cy="1732914"/>
            </a:xfrm>
            <a:custGeom>
              <a:avLst/>
              <a:gdLst/>
              <a:ahLst/>
              <a:cxnLst/>
              <a:rect l="l" t="t" r="r" b="b"/>
              <a:pathLst>
                <a:path w="7123430" h="1732914">
                  <a:moveTo>
                    <a:pt x="7123176" y="0"/>
                  </a:moveTo>
                  <a:lnTo>
                    <a:pt x="0" y="0"/>
                  </a:lnTo>
                  <a:lnTo>
                    <a:pt x="0" y="1732786"/>
                  </a:lnTo>
                  <a:lnTo>
                    <a:pt x="7123176" y="1732786"/>
                  </a:lnTo>
                  <a:lnTo>
                    <a:pt x="7123176" y="0"/>
                  </a:lnTo>
                  <a:close/>
                </a:path>
              </a:pathLst>
            </a:custGeom>
            <a:solidFill>
              <a:srgbClr val="1F48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a:spLocks noGrp="1"/>
          </p:cNvSpPr>
          <p:nvPr>
            <p:ph type="title"/>
          </p:nvPr>
        </p:nvSpPr>
        <p:spPr>
          <a:xfrm>
            <a:off x="3191636" y="8585"/>
            <a:ext cx="4737735" cy="543560"/>
          </a:xfrm>
          <a:prstGeom prst="rect">
            <a:avLst/>
          </a:prstGeom>
        </p:spPr>
        <p:txBody>
          <a:bodyPr vert="horz" wrap="square" lIns="0" tIns="12065" rIns="0" bIns="0" rtlCol="0">
            <a:spAutoFit/>
          </a:bodyPr>
          <a:lstStyle/>
          <a:p>
            <a:pPr marL="12700">
              <a:lnSpc>
                <a:spcPct val="100000"/>
              </a:lnSpc>
              <a:spcBef>
                <a:spcPts val="95"/>
              </a:spcBef>
            </a:pPr>
            <a:r>
              <a:rPr sz="3400" dirty="0"/>
              <a:t>SELECTION</a:t>
            </a:r>
            <a:r>
              <a:rPr sz="3400" spc="-60" dirty="0"/>
              <a:t> </a:t>
            </a:r>
            <a:r>
              <a:rPr sz="3400" spc="-5" dirty="0"/>
              <a:t>OF</a:t>
            </a:r>
            <a:r>
              <a:rPr sz="3400" spc="-30" dirty="0"/>
              <a:t> </a:t>
            </a:r>
            <a:r>
              <a:rPr sz="3400" spc="-5" dirty="0"/>
              <a:t>ELECTORS</a:t>
            </a:r>
            <a:endParaRPr sz="3400"/>
          </a:p>
        </p:txBody>
      </p:sp>
      <p:sp>
        <p:nvSpPr>
          <p:cNvPr id="7" name="object 7"/>
          <p:cNvSpPr txBox="1"/>
          <p:nvPr/>
        </p:nvSpPr>
        <p:spPr>
          <a:xfrm>
            <a:off x="2143632" y="438150"/>
            <a:ext cx="6925945" cy="4550410"/>
          </a:xfrm>
          <a:prstGeom prst="rect">
            <a:avLst/>
          </a:prstGeom>
        </p:spPr>
        <p:txBody>
          <a:bodyPr vert="horz" wrap="square" lIns="0" tIns="51435" rIns="0" bIns="0" rtlCol="0">
            <a:spAutoFit/>
          </a:bodyPr>
          <a:lstStyle/>
          <a:p>
            <a:pPr marL="299085" marR="0" lvl="0" indent="-287020" algn="l" defTabSz="914400" rtl="0" eaLnBrk="1" fontAlgn="auto" latinLnBrk="0" hangingPunct="1">
              <a:lnSpc>
                <a:spcPct val="100000"/>
              </a:lnSpc>
              <a:spcBef>
                <a:spcPts val="405"/>
              </a:spcBef>
              <a:spcAft>
                <a:spcPts val="0"/>
              </a:spcAft>
              <a:buClrTx/>
              <a:buSzTx/>
              <a:buFont typeface="Arial"/>
              <a:buChar char="•"/>
              <a:tabLst>
                <a:tab pos="299085" algn="l"/>
                <a:tab pos="299720" algn="l"/>
              </a:tabLst>
              <a:defRPr/>
            </a:pPr>
            <a:r>
              <a:rPr kumimoji="0" sz="1500" b="0" i="0" u="none" strike="noStrike" kern="1200" cap="none" spc="-45" normalizeH="0" baseline="0" noProof="0" dirty="0">
                <a:ln>
                  <a:noFill/>
                </a:ln>
                <a:solidFill>
                  <a:prstClr val="black"/>
                </a:solidFill>
                <a:effectLst/>
                <a:uLnTx/>
                <a:uFillTx/>
                <a:latin typeface="Cambria"/>
                <a:ea typeface="+mn-ea"/>
                <a:cs typeface="Cambria"/>
              </a:rPr>
              <a:t>Each</a:t>
            </a:r>
            <a:r>
              <a:rPr kumimoji="0" sz="1500" b="0" i="0" u="none" strike="noStrike" kern="1200" cap="none" spc="0" normalizeH="0" baseline="0" noProof="0" dirty="0">
                <a:ln>
                  <a:noFill/>
                </a:ln>
                <a:solidFill>
                  <a:prstClr val="black"/>
                </a:solidFill>
                <a:effectLst/>
                <a:uLnTx/>
                <a:uFillTx/>
                <a:latin typeface="Cambria"/>
                <a:ea typeface="+mn-ea"/>
                <a:cs typeface="Cambria"/>
              </a:rPr>
              <a:t> </a:t>
            </a:r>
            <a:r>
              <a:rPr kumimoji="0" sz="1500" b="0" i="0" u="none" strike="noStrike" kern="1200" cap="none" spc="-40" normalizeH="0" baseline="0" noProof="0" dirty="0">
                <a:ln>
                  <a:noFill/>
                </a:ln>
                <a:solidFill>
                  <a:prstClr val="black"/>
                </a:solidFill>
                <a:effectLst/>
                <a:uLnTx/>
                <a:uFillTx/>
                <a:latin typeface="Cambria"/>
                <a:ea typeface="+mn-ea"/>
                <a:cs typeface="Cambria"/>
              </a:rPr>
              <a:t>party</a:t>
            </a:r>
            <a:r>
              <a:rPr kumimoji="0" sz="1500" b="0" i="0" u="none" strike="noStrike" kern="1200" cap="none" spc="10" normalizeH="0" baseline="0" noProof="0" dirty="0">
                <a:ln>
                  <a:noFill/>
                </a:ln>
                <a:solidFill>
                  <a:prstClr val="black"/>
                </a:solidFill>
                <a:effectLst/>
                <a:uLnTx/>
                <a:uFillTx/>
                <a:latin typeface="Cambria"/>
                <a:ea typeface="+mn-ea"/>
                <a:cs typeface="Cambria"/>
              </a:rPr>
              <a:t> </a:t>
            </a:r>
            <a:r>
              <a:rPr kumimoji="0" sz="1500" b="0" i="0" u="none" strike="noStrike" kern="1200" cap="none" spc="-55" normalizeH="0" baseline="0" noProof="0" dirty="0">
                <a:ln>
                  <a:noFill/>
                </a:ln>
                <a:solidFill>
                  <a:prstClr val="black"/>
                </a:solidFill>
                <a:effectLst/>
                <a:uLnTx/>
                <a:uFillTx/>
                <a:latin typeface="Cambria"/>
                <a:ea typeface="+mn-ea"/>
                <a:cs typeface="Cambria"/>
              </a:rPr>
              <a:t>develops</a:t>
            </a:r>
            <a:r>
              <a:rPr kumimoji="0" sz="1500" b="0" i="0" u="none" strike="noStrike" kern="1200" cap="none" spc="15" normalizeH="0" baseline="0" noProof="0" dirty="0">
                <a:ln>
                  <a:noFill/>
                </a:ln>
                <a:solidFill>
                  <a:prstClr val="black"/>
                </a:solidFill>
                <a:effectLst/>
                <a:uLnTx/>
                <a:uFillTx/>
                <a:latin typeface="Cambria"/>
                <a:ea typeface="+mn-ea"/>
                <a:cs typeface="Cambria"/>
              </a:rPr>
              <a:t> </a:t>
            </a:r>
            <a:r>
              <a:rPr kumimoji="0" sz="1500" b="0" i="0" u="none" strike="noStrike" kern="1200" cap="none" spc="-30" normalizeH="0" baseline="0" noProof="0" dirty="0">
                <a:ln>
                  <a:noFill/>
                </a:ln>
                <a:solidFill>
                  <a:prstClr val="black"/>
                </a:solidFill>
                <a:effectLst/>
                <a:uLnTx/>
                <a:uFillTx/>
                <a:latin typeface="Cambria"/>
                <a:ea typeface="+mn-ea"/>
                <a:cs typeface="Cambria"/>
              </a:rPr>
              <a:t>a</a:t>
            </a:r>
            <a:r>
              <a:rPr kumimoji="0" sz="1500" b="0" i="0" u="none" strike="noStrike" kern="1200" cap="none" spc="40" normalizeH="0" baseline="0" noProof="0" dirty="0">
                <a:ln>
                  <a:noFill/>
                </a:ln>
                <a:solidFill>
                  <a:prstClr val="black"/>
                </a:solidFill>
                <a:effectLst/>
                <a:uLnTx/>
                <a:uFillTx/>
                <a:latin typeface="Cambria"/>
                <a:ea typeface="+mn-ea"/>
                <a:cs typeface="Cambria"/>
              </a:rPr>
              <a:t> </a:t>
            </a:r>
            <a:r>
              <a:rPr kumimoji="0" sz="1500" b="0" i="0" u="none" strike="noStrike" kern="1200" cap="none" spc="0" normalizeH="0" baseline="0" noProof="0" dirty="0">
                <a:ln>
                  <a:noFill/>
                </a:ln>
                <a:solidFill>
                  <a:prstClr val="black"/>
                </a:solidFill>
                <a:effectLst/>
                <a:uLnTx/>
                <a:uFillTx/>
                <a:latin typeface="Cambria"/>
                <a:ea typeface="+mn-ea"/>
                <a:cs typeface="Cambria"/>
              </a:rPr>
              <a:t>“slate”</a:t>
            </a:r>
            <a:r>
              <a:rPr kumimoji="0" sz="1500" b="0" i="0" u="none" strike="noStrike" kern="1200" cap="none" spc="10" normalizeH="0" baseline="0" noProof="0" dirty="0">
                <a:ln>
                  <a:noFill/>
                </a:ln>
                <a:solidFill>
                  <a:prstClr val="black"/>
                </a:solidFill>
                <a:effectLst/>
                <a:uLnTx/>
                <a:uFillTx/>
                <a:latin typeface="Cambria"/>
                <a:ea typeface="+mn-ea"/>
                <a:cs typeface="Cambria"/>
              </a:rPr>
              <a:t> </a:t>
            </a:r>
            <a:r>
              <a:rPr kumimoji="0" sz="1500" b="0" i="0" u="none" strike="noStrike" kern="1200" cap="none" spc="-20" normalizeH="0" baseline="0" noProof="0" dirty="0">
                <a:ln>
                  <a:noFill/>
                </a:ln>
                <a:solidFill>
                  <a:prstClr val="black"/>
                </a:solidFill>
                <a:effectLst/>
                <a:uLnTx/>
                <a:uFillTx/>
                <a:latin typeface="Cambria"/>
                <a:ea typeface="+mn-ea"/>
                <a:cs typeface="Cambria"/>
              </a:rPr>
              <a:t>of</a:t>
            </a:r>
            <a:r>
              <a:rPr kumimoji="0" sz="1500" b="0" i="0" u="none" strike="noStrike" kern="1200" cap="none" spc="175" normalizeH="0" baseline="0" noProof="0" dirty="0">
                <a:ln>
                  <a:noFill/>
                </a:ln>
                <a:solidFill>
                  <a:prstClr val="black"/>
                </a:solidFill>
                <a:effectLst/>
                <a:uLnTx/>
                <a:uFillTx/>
                <a:latin typeface="Cambria"/>
                <a:ea typeface="+mn-ea"/>
                <a:cs typeface="Cambria"/>
              </a:rPr>
              <a:t> </a:t>
            </a:r>
            <a:r>
              <a:rPr kumimoji="0" sz="1500" b="0" i="0" u="none" strike="noStrike" kern="1200" cap="none" spc="-45" normalizeH="0" baseline="0" noProof="0" dirty="0">
                <a:ln>
                  <a:noFill/>
                </a:ln>
                <a:solidFill>
                  <a:prstClr val="black"/>
                </a:solidFill>
                <a:effectLst/>
                <a:uLnTx/>
                <a:uFillTx/>
                <a:latin typeface="Cambria"/>
                <a:ea typeface="+mn-ea"/>
                <a:cs typeface="Cambria"/>
              </a:rPr>
              <a:t>electors</a:t>
            </a:r>
            <a:r>
              <a:rPr kumimoji="0" sz="1500" b="0" i="0" u="none" strike="noStrike" kern="1200" cap="none" spc="20" normalizeH="0" baseline="0" noProof="0" dirty="0">
                <a:ln>
                  <a:noFill/>
                </a:ln>
                <a:solidFill>
                  <a:prstClr val="black"/>
                </a:solidFill>
                <a:effectLst/>
                <a:uLnTx/>
                <a:uFillTx/>
                <a:latin typeface="Cambria"/>
                <a:ea typeface="+mn-ea"/>
                <a:cs typeface="Cambria"/>
              </a:rPr>
              <a:t> </a:t>
            </a:r>
            <a:r>
              <a:rPr kumimoji="0" sz="1500" b="0" i="0" u="none" strike="noStrike" kern="1200" cap="none" spc="-30" normalizeH="0" baseline="0" noProof="0" dirty="0">
                <a:ln>
                  <a:noFill/>
                </a:ln>
                <a:solidFill>
                  <a:prstClr val="black"/>
                </a:solidFill>
                <a:effectLst/>
                <a:uLnTx/>
                <a:uFillTx/>
                <a:latin typeface="Cambria"/>
                <a:ea typeface="+mn-ea"/>
                <a:cs typeface="Cambria"/>
              </a:rPr>
              <a:t>prior</a:t>
            </a:r>
            <a:r>
              <a:rPr kumimoji="0" sz="1500" b="0" i="0" u="none" strike="noStrike" kern="1200" cap="none" spc="20" normalizeH="0" baseline="0" noProof="0" dirty="0">
                <a:ln>
                  <a:noFill/>
                </a:ln>
                <a:solidFill>
                  <a:prstClr val="black"/>
                </a:solidFill>
                <a:effectLst/>
                <a:uLnTx/>
                <a:uFillTx/>
                <a:latin typeface="Cambria"/>
                <a:ea typeface="+mn-ea"/>
                <a:cs typeface="Cambria"/>
              </a:rPr>
              <a:t> </a:t>
            </a:r>
            <a:r>
              <a:rPr kumimoji="0" sz="1500" b="0" i="0" u="none" strike="noStrike" kern="1200" cap="none" spc="-65" normalizeH="0" baseline="0" noProof="0" dirty="0">
                <a:ln>
                  <a:noFill/>
                </a:ln>
                <a:solidFill>
                  <a:prstClr val="black"/>
                </a:solidFill>
                <a:effectLst/>
                <a:uLnTx/>
                <a:uFillTx/>
                <a:latin typeface="Cambria"/>
                <a:ea typeface="+mn-ea"/>
                <a:cs typeface="Cambria"/>
              </a:rPr>
              <a:t>to</a:t>
            </a:r>
            <a:r>
              <a:rPr kumimoji="0" sz="1500" b="0" i="0" u="none" strike="noStrike" kern="1200" cap="none" spc="40" normalizeH="0" baseline="0" noProof="0" dirty="0">
                <a:ln>
                  <a:noFill/>
                </a:ln>
                <a:solidFill>
                  <a:prstClr val="black"/>
                </a:solidFill>
                <a:effectLst/>
                <a:uLnTx/>
                <a:uFillTx/>
                <a:latin typeface="Cambria"/>
                <a:ea typeface="+mn-ea"/>
                <a:cs typeface="Cambria"/>
              </a:rPr>
              <a:t> </a:t>
            </a:r>
            <a:r>
              <a:rPr kumimoji="0" sz="1500" b="0" i="0" u="none" strike="noStrike" kern="1200" cap="none" spc="-45" normalizeH="0" baseline="0" noProof="0" dirty="0">
                <a:ln>
                  <a:noFill/>
                </a:ln>
                <a:solidFill>
                  <a:prstClr val="black"/>
                </a:solidFill>
                <a:effectLst/>
                <a:uLnTx/>
                <a:uFillTx/>
                <a:latin typeface="Cambria"/>
                <a:ea typeface="+mn-ea"/>
                <a:cs typeface="Cambria"/>
              </a:rPr>
              <a:t>the</a:t>
            </a:r>
            <a:r>
              <a:rPr kumimoji="0" sz="1500" b="0" i="0" u="none" strike="noStrike" kern="1200" cap="none" spc="30" normalizeH="0" baseline="0" noProof="0" dirty="0">
                <a:ln>
                  <a:noFill/>
                </a:ln>
                <a:solidFill>
                  <a:prstClr val="black"/>
                </a:solidFill>
                <a:effectLst/>
                <a:uLnTx/>
                <a:uFillTx/>
                <a:latin typeface="Cambria"/>
                <a:ea typeface="+mn-ea"/>
                <a:cs typeface="Cambria"/>
              </a:rPr>
              <a:t> </a:t>
            </a:r>
            <a:r>
              <a:rPr kumimoji="0" sz="1500" b="0" i="0" u="none" strike="noStrike" kern="1200" cap="none" spc="-35" normalizeH="0" baseline="0" noProof="0" dirty="0">
                <a:ln>
                  <a:noFill/>
                </a:ln>
                <a:solidFill>
                  <a:prstClr val="black"/>
                </a:solidFill>
                <a:effectLst/>
                <a:uLnTx/>
                <a:uFillTx/>
                <a:latin typeface="Cambria"/>
                <a:ea typeface="+mn-ea"/>
                <a:cs typeface="Cambria"/>
              </a:rPr>
              <a:t>election</a:t>
            </a:r>
            <a:endParaRPr kumimoji="0" sz="1500" b="0" i="0" u="none" strike="noStrike" kern="1200" cap="none" spc="0" normalizeH="0" baseline="0" noProof="0" dirty="0">
              <a:ln>
                <a:noFill/>
              </a:ln>
              <a:solidFill>
                <a:prstClr val="black"/>
              </a:solidFill>
              <a:effectLst/>
              <a:uLnTx/>
              <a:uFillTx/>
              <a:latin typeface="Cambria"/>
              <a:ea typeface="+mn-ea"/>
              <a:cs typeface="Cambria"/>
            </a:endParaRPr>
          </a:p>
          <a:p>
            <a:pPr marL="1041400" marR="0" lvl="1" indent="-285115" algn="l" defTabSz="914400" rtl="0" eaLnBrk="1" fontAlgn="auto" latinLnBrk="0" hangingPunct="1">
              <a:lnSpc>
                <a:spcPct val="100000"/>
              </a:lnSpc>
              <a:spcBef>
                <a:spcPts val="300"/>
              </a:spcBef>
              <a:spcAft>
                <a:spcPts val="0"/>
              </a:spcAft>
              <a:buClr>
                <a:srgbClr val="BC4643"/>
              </a:buClr>
              <a:buSzTx/>
              <a:buFont typeface="Arial"/>
              <a:buChar char="•"/>
              <a:tabLst>
                <a:tab pos="1040765" algn="l"/>
                <a:tab pos="1041400" algn="l"/>
              </a:tabLst>
              <a:defRPr/>
            </a:pPr>
            <a:r>
              <a:rPr kumimoji="0" sz="1500" b="0" i="0" u="none" strike="noStrike" kern="1200" cap="none" spc="-30" normalizeH="0" baseline="0" noProof="0" dirty="0">
                <a:ln>
                  <a:noFill/>
                </a:ln>
                <a:solidFill>
                  <a:prstClr val="black"/>
                </a:solidFill>
                <a:effectLst/>
                <a:uLnTx/>
                <a:uFillTx/>
                <a:latin typeface="Cambria"/>
                <a:ea typeface="+mn-ea"/>
                <a:cs typeface="Cambria"/>
              </a:rPr>
              <a:t>Individuals</a:t>
            </a:r>
            <a:r>
              <a:rPr kumimoji="0" sz="1500" b="0" i="0" u="none" strike="noStrike" kern="1200" cap="none" spc="10" normalizeH="0" baseline="0" noProof="0" dirty="0">
                <a:ln>
                  <a:noFill/>
                </a:ln>
                <a:solidFill>
                  <a:prstClr val="black"/>
                </a:solidFill>
                <a:effectLst/>
                <a:uLnTx/>
                <a:uFillTx/>
                <a:latin typeface="Cambria"/>
                <a:ea typeface="+mn-ea"/>
                <a:cs typeface="Cambria"/>
              </a:rPr>
              <a:t> </a:t>
            </a:r>
            <a:r>
              <a:rPr kumimoji="0" sz="1500" b="0" i="0" u="none" strike="noStrike" kern="1200" cap="none" spc="-25" normalizeH="0" baseline="0" noProof="0" dirty="0">
                <a:ln>
                  <a:noFill/>
                </a:ln>
                <a:solidFill>
                  <a:prstClr val="black"/>
                </a:solidFill>
                <a:effectLst/>
                <a:uLnTx/>
                <a:uFillTx/>
                <a:latin typeface="Cambria"/>
                <a:ea typeface="+mn-ea"/>
                <a:cs typeface="Cambria"/>
              </a:rPr>
              <a:t>from</a:t>
            </a:r>
            <a:r>
              <a:rPr kumimoji="0" sz="1500" b="0" i="0" u="none" strike="noStrike" kern="1200" cap="none" spc="25" normalizeH="0" baseline="0" noProof="0" dirty="0">
                <a:ln>
                  <a:noFill/>
                </a:ln>
                <a:solidFill>
                  <a:prstClr val="black"/>
                </a:solidFill>
                <a:effectLst/>
                <a:uLnTx/>
                <a:uFillTx/>
                <a:latin typeface="Cambria"/>
                <a:ea typeface="+mn-ea"/>
                <a:cs typeface="Cambria"/>
              </a:rPr>
              <a:t> </a:t>
            </a:r>
            <a:r>
              <a:rPr kumimoji="0" sz="1500" b="0" i="0" u="none" strike="noStrike" kern="1200" cap="none" spc="-30" normalizeH="0" baseline="0" noProof="0" dirty="0">
                <a:ln>
                  <a:noFill/>
                </a:ln>
                <a:solidFill>
                  <a:prstClr val="black"/>
                </a:solidFill>
                <a:effectLst/>
                <a:uLnTx/>
                <a:uFillTx/>
                <a:latin typeface="Cambria"/>
                <a:ea typeface="+mn-ea"/>
                <a:cs typeface="Cambria"/>
              </a:rPr>
              <a:t>each</a:t>
            </a:r>
            <a:r>
              <a:rPr kumimoji="0" sz="1500" b="0" i="0" u="none" strike="noStrike" kern="1200" cap="none" spc="0" normalizeH="0" baseline="0" noProof="0" dirty="0">
                <a:ln>
                  <a:noFill/>
                </a:ln>
                <a:solidFill>
                  <a:prstClr val="black"/>
                </a:solidFill>
                <a:effectLst/>
                <a:uLnTx/>
                <a:uFillTx/>
                <a:latin typeface="Cambria"/>
                <a:ea typeface="+mn-ea"/>
                <a:cs typeface="Cambria"/>
              </a:rPr>
              <a:t> </a:t>
            </a:r>
            <a:r>
              <a:rPr kumimoji="0" sz="1500" b="0" i="0" u="none" strike="noStrike" kern="1200" cap="none" spc="-65" normalizeH="0" baseline="0" noProof="0" dirty="0">
                <a:ln>
                  <a:noFill/>
                </a:ln>
                <a:solidFill>
                  <a:prstClr val="black"/>
                </a:solidFill>
                <a:effectLst/>
                <a:uLnTx/>
                <a:uFillTx/>
                <a:latin typeface="Cambria"/>
                <a:ea typeface="+mn-ea"/>
                <a:cs typeface="Cambria"/>
              </a:rPr>
              <a:t>state</a:t>
            </a:r>
            <a:r>
              <a:rPr kumimoji="0" sz="1500" b="0" i="0" u="none" strike="noStrike" kern="1200" cap="none" spc="15" normalizeH="0" baseline="0" noProof="0" dirty="0">
                <a:ln>
                  <a:noFill/>
                </a:ln>
                <a:solidFill>
                  <a:prstClr val="black"/>
                </a:solidFill>
                <a:effectLst/>
                <a:uLnTx/>
                <a:uFillTx/>
                <a:latin typeface="Cambria"/>
                <a:ea typeface="+mn-ea"/>
                <a:cs typeface="Cambria"/>
              </a:rPr>
              <a:t> </a:t>
            </a:r>
            <a:r>
              <a:rPr kumimoji="0" sz="1500" b="0" i="0" u="none" strike="noStrike" kern="1200" cap="none" spc="-35" normalizeH="0" baseline="0" noProof="0" dirty="0">
                <a:ln>
                  <a:noFill/>
                </a:ln>
                <a:solidFill>
                  <a:prstClr val="black"/>
                </a:solidFill>
                <a:effectLst/>
                <a:uLnTx/>
                <a:uFillTx/>
                <a:latin typeface="Cambria"/>
                <a:ea typeface="+mn-ea"/>
                <a:cs typeface="Cambria"/>
              </a:rPr>
              <a:t>are</a:t>
            </a:r>
            <a:r>
              <a:rPr kumimoji="0" sz="1500" b="0" i="0" u="none" strike="noStrike" kern="1200" cap="none" spc="15" normalizeH="0" baseline="0" noProof="0" dirty="0">
                <a:ln>
                  <a:noFill/>
                </a:ln>
                <a:solidFill>
                  <a:prstClr val="black"/>
                </a:solidFill>
                <a:effectLst/>
                <a:uLnTx/>
                <a:uFillTx/>
                <a:latin typeface="Cambria"/>
                <a:ea typeface="+mn-ea"/>
                <a:cs typeface="Cambria"/>
              </a:rPr>
              <a:t> </a:t>
            </a:r>
            <a:r>
              <a:rPr kumimoji="0" sz="1500" b="0" i="0" u="none" strike="noStrike" kern="1200" cap="none" spc="-50" normalizeH="0" baseline="0" noProof="0" dirty="0">
                <a:ln>
                  <a:noFill/>
                </a:ln>
                <a:solidFill>
                  <a:prstClr val="black"/>
                </a:solidFill>
                <a:effectLst/>
                <a:uLnTx/>
                <a:uFillTx/>
                <a:latin typeface="Cambria"/>
                <a:ea typeface="+mn-ea"/>
                <a:cs typeface="Cambria"/>
              </a:rPr>
              <a:t>selected</a:t>
            </a:r>
            <a:r>
              <a:rPr kumimoji="0" sz="1500" b="0" i="0" u="none" strike="noStrike" kern="1200" cap="none" spc="20" normalizeH="0" baseline="0" noProof="0" dirty="0">
                <a:ln>
                  <a:noFill/>
                </a:ln>
                <a:solidFill>
                  <a:prstClr val="black"/>
                </a:solidFill>
                <a:effectLst/>
                <a:uLnTx/>
                <a:uFillTx/>
                <a:latin typeface="Cambria"/>
                <a:ea typeface="+mn-ea"/>
                <a:cs typeface="Cambria"/>
              </a:rPr>
              <a:t> </a:t>
            </a:r>
            <a:r>
              <a:rPr kumimoji="0" sz="1500" b="0" i="0" u="none" strike="noStrike" kern="1200" cap="none" spc="-5" normalizeH="0" baseline="0" noProof="0" dirty="0">
                <a:ln>
                  <a:noFill/>
                </a:ln>
                <a:solidFill>
                  <a:prstClr val="black"/>
                </a:solidFill>
                <a:effectLst/>
                <a:uLnTx/>
                <a:uFillTx/>
                <a:latin typeface="Cambria"/>
                <a:ea typeface="+mn-ea"/>
                <a:cs typeface="Cambria"/>
              </a:rPr>
              <a:t>in</a:t>
            </a:r>
            <a:r>
              <a:rPr kumimoji="0" sz="1500" b="0" i="0" u="none" strike="noStrike" kern="1200" cap="none" spc="25" normalizeH="0" baseline="0" noProof="0" dirty="0">
                <a:ln>
                  <a:noFill/>
                </a:ln>
                <a:solidFill>
                  <a:prstClr val="black"/>
                </a:solidFill>
                <a:effectLst/>
                <a:uLnTx/>
                <a:uFillTx/>
                <a:latin typeface="Cambria"/>
                <a:ea typeface="+mn-ea"/>
                <a:cs typeface="Cambria"/>
              </a:rPr>
              <a:t> </a:t>
            </a:r>
            <a:r>
              <a:rPr kumimoji="0" sz="1500" b="0" i="0" u="none" strike="noStrike" kern="1200" cap="none" spc="-25" normalizeH="0" baseline="0" noProof="0" dirty="0">
                <a:ln>
                  <a:noFill/>
                </a:ln>
                <a:solidFill>
                  <a:prstClr val="black"/>
                </a:solidFill>
                <a:effectLst/>
                <a:uLnTx/>
                <a:uFillTx/>
                <a:latin typeface="Cambria"/>
                <a:ea typeface="+mn-ea"/>
                <a:cs typeface="Cambria"/>
              </a:rPr>
              <a:t>each</a:t>
            </a:r>
            <a:r>
              <a:rPr kumimoji="0" sz="1500" b="0" i="0" u="none" strike="noStrike" kern="1200" cap="none" spc="5" normalizeH="0" baseline="0" noProof="0" dirty="0">
                <a:ln>
                  <a:noFill/>
                </a:ln>
                <a:solidFill>
                  <a:prstClr val="black"/>
                </a:solidFill>
                <a:effectLst/>
                <a:uLnTx/>
                <a:uFillTx/>
                <a:latin typeface="Cambria"/>
                <a:ea typeface="+mn-ea"/>
                <a:cs typeface="Cambria"/>
              </a:rPr>
              <a:t> </a:t>
            </a:r>
            <a:r>
              <a:rPr kumimoji="0" sz="1500" b="0" i="0" u="none" strike="noStrike" kern="1200" cap="none" spc="-65" normalizeH="0" baseline="0" noProof="0" dirty="0">
                <a:ln>
                  <a:noFill/>
                </a:ln>
                <a:solidFill>
                  <a:prstClr val="black"/>
                </a:solidFill>
                <a:effectLst/>
                <a:uLnTx/>
                <a:uFillTx/>
                <a:latin typeface="Cambria"/>
                <a:ea typeface="+mn-ea"/>
                <a:cs typeface="Cambria"/>
              </a:rPr>
              <a:t>state</a:t>
            </a:r>
            <a:r>
              <a:rPr kumimoji="0" sz="1500" b="0" i="0" u="none" strike="noStrike" kern="1200" cap="none" spc="10" normalizeH="0" baseline="0" noProof="0" dirty="0">
                <a:ln>
                  <a:noFill/>
                </a:ln>
                <a:solidFill>
                  <a:prstClr val="black"/>
                </a:solidFill>
                <a:effectLst/>
                <a:uLnTx/>
                <a:uFillTx/>
                <a:latin typeface="Cambria"/>
                <a:ea typeface="+mn-ea"/>
                <a:cs typeface="Cambria"/>
              </a:rPr>
              <a:t> </a:t>
            </a:r>
            <a:r>
              <a:rPr kumimoji="0" sz="1500" b="0" i="0" u="none" strike="noStrike" kern="1200" cap="none" spc="-65" normalizeH="0" baseline="0" noProof="0" dirty="0">
                <a:ln>
                  <a:noFill/>
                </a:ln>
                <a:solidFill>
                  <a:prstClr val="black"/>
                </a:solidFill>
                <a:effectLst/>
                <a:uLnTx/>
                <a:uFillTx/>
                <a:latin typeface="Cambria"/>
                <a:ea typeface="+mn-ea"/>
                <a:cs typeface="Cambria"/>
              </a:rPr>
              <a:t>to</a:t>
            </a:r>
            <a:r>
              <a:rPr kumimoji="0" sz="1500" b="0" i="0" u="none" strike="noStrike" kern="1200" cap="none" spc="55" normalizeH="0" baseline="0" noProof="0" dirty="0">
                <a:ln>
                  <a:noFill/>
                </a:ln>
                <a:solidFill>
                  <a:prstClr val="black"/>
                </a:solidFill>
                <a:effectLst/>
                <a:uLnTx/>
                <a:uFillTx/>
                <a:latin typeface="Cambria"/>
                <a:ea typeface="+mn-ea"/>
                <a:cs typeface="Cambria"/>
              </a:rPr>
              <a:t> </a:t>
            </a:r>
            <a:r>
              <a:rPr kumimoji="0" sz="1500" b="0" i="0" u="none" strike="noStrike" kern="1200" cap="none" spc="-15" normalizeH="0" baseline="0" noProof="0" dirty="0">
                <a:ln>
                  <a:noFill/>
                </a:ln>
                <a:solidFill>
                  <a:prstClr val="black"/>
                </a:solidFill>
                <a:effectLst/>
                <a:uLnTx/>
                <a:uFillTx/>
                <a:latin typeface="Cambria"/>
                <a:ea typeface="+mn-ea"/>
                <a:cs typeface="Cambria"/>
              </a:rPr>
              <a:t>officially</a:t>
            </a:r>
            <a:r>
              <a:rPr kumimoji="0" sz="1500" b="0" i="0" u="none" strike="noStrike" kern="1200" cap="none" spc="15" normalizeH="0" baseline="0" noProof="0" dirty="0">
                <a:ln>
                  <a:noFill/>
                </a:ln>
                <a:solidFill>
                  <a:prstClr val="black"/>
                </a:solidFill>
                <a:effectLst/>
                <a:uLnTx/>
                <a:uFillTx/>
                <a:latin typeface="Cambria"/>
                <a:ea typeface="+mn-ea"/>
                <a:cs typeface="Cambria"/>
              </a:rPr>
              <a:t> </a:t>
            </a:r>
            <a:r>
              <a:rPr kumimoji="0" sz="1500" b="0" i="0" u="none" strike="noStrike" kern="1200" cap="none" spc="-45" normalizeH="0" baseline="0" noProof="0" dirty="0">
                <a:ln>
                  <a:noFill/>
                </a:ln>
                <a:solidFill>
                  <a:prstClr val="black"/>
                </a:solidFill>
                <a:effectLst/>
                <a:uLnTx/>
                <a:uFillTx/>
                <a:latin typeface="Cambria"/>
                <a:ea typeface="+mn-ea"/>
                <a:cs typeface="Cambria"/>
              </a:rPr>
              <a:t>cast</a:t>
            </a:r>
            <a:r>
              <a:rPr kumimoji="0" sz="1500" b="0" i="0" u="none" strike="noStrike" kern="1200" cap="none" spc="15" normalizeH="0" baseline="0" noProof="0" dirty="0">
                <a:ln>
                  <a:noFill/>
                </a:ln>
                <a:solidFill>
                  <a:prstClr val="black"/>
                </a:solidFill>
                <a:effectLst/>
                <a:uLnTx/>
                <a:uFillTx/>
                <a:latin typeface="Cambria"/>
                <a:ea typeface="+mn-ea"/>
                <a:cs typeface="Cambria"/>
              </a:rPr>
              <a:t> </a:t>
            </a:r>
            <a:r>
              <a:rPr kumimoji="0" sz="1500" b="0" i="0" u="none" strike="noStrike" kern="1200" cap="none" spc="-40" normalizeH="0" baseline="0" noProof="0" dirty="0">
                <a:ln>
                  <a:noFill/>
                </a:ln>
                <a:solidFill>
                  <a:prstClr val="black"/>
                </a:solidFill>
                <a:effectLst/>
                <a:uLnTx/>
                <a:uFillTx/>
                <a:latin typeface="Cambria"/>
                <a:ea typeface="+mn-ea"/>
                <a:cs typeface="Cambria"/>
              </a:rPr>
              <a:t>that</a:t>
            </a:r>
            <a:endParaRPr kumimoji="0" sz="1500" b="0" i="0" u="none" strike="noStrike" kern="1200" cap="none" spc="0" normalizeH="0" baseline="0" noProof="0" dirty="0">
              <a:ln>
                <a:noFill/>
              </a:ln>
              <a:solidFill>
                <a:prstClr val="black"/>
              </a:solidFill>
              <a:effectLst/>
              <a:uLnTx/>
              <a:uFillTx/>
              <a:latin typeface="Cambria"/>
              <a:ea typeface="+mn-ea"/>
              <a:cs typeface="Cambria"/>
            </a:endParaRPr>
          </a:p>
          <a:p>
            <a:pPr marL="1041400" marR="0" lvl="0" indent="0" algn="l" defTabSz="914400" rtl="0" eaLnBrk="1" fontAlgn="auto" latinLnBrk="0" hangingPunct="1">
              <a:lnSpc>
                <a:spcPct val="100000"/>
              </a:lnSpc>
              <a:spcBef>
                <a:spcPts val="0"/>
              </a:spcBef>
              <a:spcAft>
                <a:spcPts val="0"/>
              </a:spcAft>
              <a:buClrTx/>
              <a:buSzTx/>
              <a:buFontTx/>
              <a:buNone/>
              <a:tabLst/>
              <a:defRPr/>
            </a:pPr>
            <a:r>
              <a:rPr kumimoji="0" sz="1500" b="0" i="0" u="none" strike="noStrike" kern="1200" cap="none" spc="-60" normalizeH="0" baseline="0" noProof="0" dirty="0">
                <a:ln>
                  <a:noFill/>
                </a:ln>
                <a:solidFill>
                  <a:prstClr val="black"/>
                </a:solidFill>
                <a:effectLst/>
                <a:uLnTx/>
                <a:uFillTx/>
                <a:latin typeface="Cambria"/>
                <a:ea typeface="+mn-ea"/>
                <a:cs typeface="Cambria"/>
              </a:rPr>
              <a:t>state’s</a:t>
            </a:r>
            <a:r>
              <a:rPr kumimoji="0" sz="1500" b="0" i="0" u="none" strike="noStrike" kern="1200" cap="none" spc="-10" normalizeH="0" baseline="0" noProof="0" dirty="0">
                <a:ln>
                  <a:noFill/>
                </a:ln>
                <a:solidFill>
                  <a:prstClr val="black"/>
                </a:solidFill>
                <a:effectLst/>
                <a:uLnTx/>
                <a:uFillTx/>
                <a:latin typeface="Cambria"/>
                <a:ea typeface="+mn-ea"/>
                <a:cs typeface="Cambria"/>
              </a:rPr>
              <a:t> </a:t>
            </a:r>
            <a:r>
              <a:rPr kumimoji="0" sz="1500" b="0" i="0" u="none" strike="noStrike" kern="1200" cap="none" spc="-35" normalizeH="0" baseline="0" noProof="0" dirty="0">
                <a:ln>
                  <a:noFill/>
                </a:ln>
                <a:solidFill>
                  <a:prstClr val="black"/>
                </a:solidFill>
                <a:effectLst/>
                <a:uLnTx/>
                <a:uFillTx/>
                <a:latin typeface="Cambria"/>
                <a:ea typeface="+mn-ea"/>
                <a:cs typeface="Cambria"/>
              </a:rPr>
              <a:t>electoral</a:t>
            </a:r>
            <a:r>
              <a:rPr kumimoji="0" sz="1500" b="0" i="0" u="none" strike="noStrike" kern="1200" cap="none" spc="-5" normalizeH="0" baseline="0" noProof="0" dirty="0">
                <a:ln>
                  <a:noFill/>
                </a:ln>
                <a:solidFill>
                  <a:prstClr val="black"/>
                </a:solidFill>
                <a:effectLst/>
                <a:uLnTx/>
                <a:uFillTx/>
                <a:latin typeface="Cambria"/>
                <a:ea typeface="+mn-ea"/>
                <a:cs typeface="Cambria"/>
              </a:rPr>
              <a:t> </a:t>
            </a:r>
            <a:r>
              <a:rPr kumimoji="0" sz="1500" b="0" i="0" u="none" strike="noStrike" kern="1200" cap="none" spc="-55" normalizeH="0" baseline="0" noProof="0" dirty="0">
                <a:ln>
                  <a:noFill/>
                </a:ln>
                <a:solidFill>
                  <a:prstClr val="black"/>
                </a:solidFill>
                <a:effectLst/>
                <a:uLnTx/>
                <a:uFillTx/>
                <a:latin typeface="Cambria"/>
                <a:ea typeface="+mn-ea"/>
                <a:cs typeface="Cambria"/>
              </a:rPr>
              <a:t>votes.</a:t>
            </a:r>
            <a:endParaRPr kumimoji="0" sz="1500" b="0" i="0" u="none" strike="noStrike" kern="1200" cap="none" spc="0" normalizeH="0" baseline="0" noProof="0" dirty="0">
              <a:ln>
                <a:noFill/>
              </a:ln>
              <a:solidFill>
                <a:prstClr val="black"/>
              </a:solidFill>
              <a:effectLst/>
              <a:uLnTx/>
              <a:uFillTx/>
              <a:latin typeface="Cambria"/>
              <a:ea typeface="+mn-ea"/>
              <a:cs typeface="Cambria"/>
            </a:endParaRPr>
          </a:p>
          <a:p>
            <a:pPr marL="299085" marR="0" lvl="0" indent="-287020" algn="l" defTabSz="914400" rtl="0" eaLnBrk="1" fontAlgn="auto" latinLnBrk="0" hangingPunct="1">
              <a:lnSpc>
                <a:spcPct val="100000"/>
              </a:lnSpc>
              <a:spcBef>
                <a:spcPts val="805"/>
              </a:spcBef>
              <a:spcAft>
                <a:spcPts val="0"/>
              </a:spcAft>
              <a:buClrTx/>
              <a:buSzTx/>
              <a:buFont typeface="Arial"/>
              <a:buChar char="•"/>
              <a:tabLst>
                <a:tab pos="299085" algn="l"/>
                <a:tab pos="299720" algn="l"/>
              </a:tabLst>
              <a:defRPr/>
            </a:pPr>
            <a:r>
              <a:rPr kumimoji="0" sz="1500" b="0" i="0" u="none" strike="noStrike" kern="1200" cap="none" spc="-65" normalizeH="0" baseline="0" noProof="0" dirty="0">
                <a:ln>
                  <a:noFill/>
                </a:ln>
                <a:solidFill>
                  <a:prstClr val="black"/>
                </a:solidFill>
                <a:effectLst/>
                <a:uLnTx/>
                <a:uFillTx/>
                <a:latin typeface="Cambria"/>
                <a:ea typeface="+mn-ea"/>
                <a:cs typeface="Cambria"/>
              </a:rPr>
              <a:t>Framers</a:t>
            </a:r>
            <a:r>
              <a:rPr kumimoji="0" sz="1500" b="0" i="0" u="none" strike="noStrike" kern="1200" cap="none" spc="15" normalizeH="0" baseline="0" noProof="0" dirty="0">
                <a:ln>
                  <a:noFill/>
                </a:ln>
                <a:solidFill>
                  <a:prstClr val="black"/>
                </a:solidFill>
                <a:effectLst/>
                <a:uLnTx/>
                <a:uFillTx/>
                <a:latin typeface="Cambria"/>
                <a:ea typeface="+mn-ea"/>
                <a:cs typeface="Cambria"/>
              </a:rPr>
              <a:t> </a:t>
            </a:r>
            <a:r>
              <a:rPr kumimoji="0" sz="1500" b="0" i="0" u="none" strike="noStrike" kern="1200" cap="none" spc="-35" normalizeH="0" baseline="0" noProof="0" dirty="0">
                <a:ln>
                  <a:noFill/>
                </a:ln>
                <a:solidFill>
                  <a:prstClr val="black"/>
                </a:solidFill>
                <a:effectLst/>
                <a:uLnTx/>
                <a:uFillTx/>
                <a:latin typeface="Cambria"/>
                <a:ea typeface="+mn-ea"/>
                <a:cs typeface="Cambria"/>
              </a:rPr>
              <a:t>anticipated</a:t>
            </a:r>
            <a:r>
              <a:rPr kumimoji="0" sz="1500" b="0" i="0" u="none" strike="noStrike" kern="1200" cap="none" spc="20" normalizeH="0" baseline="0" noProof="0" dirty="0">
                <a:ln>
                  <a:noFill/>
                </a:ln>
                <a:solidFill>
                  <a:prstClr val="black"/>
                </a:solidFill>
                <a:effectLst/>
                <a:uLnTx/>
                <a:uFillTx/>
                <a:latin typeface="Cambria"/>
                <a:ea typeface="+mn-ea"/>
                <a:cs typeface="Cambria"/>
              </a:rPr>
              <a:t> </a:t>
            </a:r>
            <a:r>
              <a:rPr kumimoji="0" sz="1500" b="0" i="0" u="none" strike="noStrike" kern="1200" cap="none" spc="-35" normalizeH="0" baseline="0" noProof="0" dirty="0">
                <a:ln>
                  <a:noFill/>
                </a:ln>
                <a:solidFill>
                  <a:prstClr val="black"/>
                </a:solidFill>
                <a:effectLst/>
                <a:uLnTx/>
                <a:uFillTx/>
                <a:latin typeface="Cambria"/>
                <a:ea typeface="+mn-ea"/>
                <a:cs typeface="Cambria"/>
              </a:rPr>
              <a:t>that</a:t>
            </a:r>
            <a:r>
              <a:rPr kumimoji="0" sz="1500" b="0" i="0" u="none" strike="noStrike" kern="1200" cap="none" spc="15" normalizeH="0" baseline="0" noProof="0" dirty="0">
                <a:ln>
                  <a:noFill/>
                </a:ln>
                <a:solidFill>
                  <a:prstClr val="black"/>
                </a:solidFill>
                <a:effectLst/>
                <a:uLnTx/>
                <a:uFillTx/>
                <a:latin typeface="Cambria"/>
                <a:ea typeface="+mn-ea"/>
                <a:cs typeface="Cambria"/>
              </a:rPr>
              <a:t> </a:t>
            </a:r>
            <a:r>
              <a:rPr kumimoji="0" sz="1500" b="0" i="0" u="none" strike="noStrike" kern="1200" cap="none" spc="-45" normalizeH="0" baseline="0" noProof="0" dirty="0">
                <a:ln>
                  <a:noFill/>
                </a:ln>
                <a:solidFill>
                  <a:prstClr val="black"/>
                </a:solidFill>
                <a:effectLst/>
                <a:uLnTx/>
                <a:uFillTx/>
                <a:latin typeface="Cambria"/>
                <a:ea typeface="+mn-ea"/>
                <a:cs typeface="Cambria"/>
              </a:rPr>
              <a:t>electors</a:t>
            </a:r>
            <a:r>
              <a:rPr kumimoji="0" sz="1500" b="0" i="0" u="none" strike="noStrike" kern="1200" cap="none" spc="15" normalizeH="0" baseline="0" noProof="0" dirty="0">
                <a:ln>
                  <a:noFill/>
                </a:ln>
                <a:solidFill>
                  <a:prstClr val="black"/>
                </a:solidFill>
                <a:effectLst/>
                <a:uLnTx/>
                <a:uFillTx/>
                <a:latin typeface="Cambria"/>
                <a:ea typeface="+mn-ea"/>
                <a:cs typeface="Cambria"/>
              </a:rPr>
              <a:t> </a:t>
            </a:r>
            <a:r>
              <a:rPr kumimoji="0" sz="1500" b="0" i="0" u="none" strike="noStrike" kern="1200" cap="none" spc="-30" normalizeH="0" baseline="0" noProof="0" dirty="0">
                <a:ln>
                  <a:noFill/>
                </a:ln>
                <a:solidFill>
                  <a:prstClr val="black"/>
                </a:solidFill>
                <a:effectLst/>
                <a:uLnTx/>
                <a:uFillTx/>
                <a:latin typeface="Cambria"/>
                <a:ea typeface="+mn-ea"/>
                <a:cs typeface="Cambria"/>
              </a:rPr>
              <a:t>would</a:t>
            </a:r>
            <a:r>
              <a:rPr kumimoji="0" sz="1500" b="0" i="0" u="none" strike="noStrike" kern="1200" cap="none" spc="15" normalizeH="0" baseline="0" noProof="0" dirty="0">
                <a:ln>
                  <a:noFill/>
                </a:ln>
                <a:solidFill>
                  <a:prstClr val="black"/>
                </a:solidFill>
                <a:effectLst/>
                <a:uLnTx/>
                <a:uFillTx/>
                <a:latin typeface="Cambria"/>
                <a:ea typeface="+mn-ea"/>
                <a:cs typeface="Cambria"/>
              </a:rPr>
              <a:t> </a:t>
            </a:r>
            <a:r>
              <a:rPr kumimoji="0" sz="1500" b="0" i="0" u="none" strike="noStrike" kern="1200" cap="none" spc="-65" normalizeH="0" baseline="0" noProof="0" dirty="0">
                <a:ln>
                  <a:noFill/>
                </a:ln>
                <a:solidFill>
                  <a:prstClr val="black"/>
                </a:solidFill>
                <a:effectLst/>
                <a:uLnTx/>
                <a:uFillTx/>
                <a:latin typeface="Cambria"/>
                <a:ea typeface="+mn-ea"/>
                <a:cs typeface="Cambria"/>
              </a:rPr>
              <a:t>be</a:t>
            </a:r>
            <a:r>
              <a:rPr kumimoji="0" sz="1500" b="0" i="0" u="none" strike="noStrike" kern="1200" cap="none" spc="35" normalizeH="0" baseline="0" noProof="0" dirty="0">
                <a:ln>
                  <a:noFill/>
                </a:ln>
                <a:solidFill>
                  <a:prstClr val="black"/>
                </a:solidFill>
                <a:effectLst/>
                <a:uLnTx/>
                <a:uFillTx/>
                <a:latin typeface="Cambria"/>
                <a:ea typeface="+mn-ea"/>
                <a:cs typeface="Cambria"/>
              </a:rPr>
              <a:t> </a:t>
            </a:r>
            <a:r>
              <a:rPr kumimoji="0" sz="1500" b="0" i="0" u="none" strike="noStrike" kern="1200" cap="none" spc="-65" normalizeH="0" baseline="0" noProof="0" dirty="0">
                <a:ln>
                  <a:noFill/>
                </a:ln>
                <a:solidFill>
                  <a:prstClr val="black"/>
                </a:solidFill>
                <a:effectLst/>
                <a:uLnTx/>
                <a:uFillTx/>
                <a:latin typeface="Cambria"/>
                <a:ea typeface="+mn-ea"/>
                <a:cs typeface="Cambria"/>
              </a:rPr>
              <a:t>state</a:t>
            </a:r>
            <a:r>
              <a:rPr kumimoji="0" sz="1500" b="0" i="0" u="none" strike="noStrike" kern="1200" cap="none" spc="15" normalizeH="0" baseline="0" noProof="0" dirty="0">
                <a:ln>
                  <a:noFill/>
                </a:ln>
                <a:solidFill>
                  <a:prstClr val="black"/>
                </a:solidFill>
                <a:effectLst/>
                <a:uLnTx/>
                <a:uFillTx/>
                <a:latin typeface="Cambria"/>
                <a:ea typeface="+mn-ea"/>
                <a:cs typeface="Cambria"/>
              </a:rPr>
              <a:t> </a:t>
            </a:r>
            <a:r>
              <a:rPr kumimoji="0" sz="1500" b="0" i="0" u="none" strike="noStrike" kern="1200" cap="none" spc="-45" normalizeH="0" baseline="0" noProof="0" dirty="0">
                <a:ln>
                  <a:noFill/>
                </a:ln>
                <a:solidFill>
                  <a:prstClr val="black"/>
                </a:solidFill>
                <a:effectLst/>
                <a:uLnTx/>
                <a:uFillTx/>
                <a:latin typeface="Cambria"/>
                <a:ea typeface="+mn-ea"/>
                <a:cs typeface="Cambria"/>
              </a:rPr>
              <a:t>leaders</a:t>
            </a:r>
            <a:r>
              <a:rPr kumimoji="0" sz="1500" b="0" i="0" u="none" strike="noStrike" kern="1200" cap="none" spc="30" normalizeH="0" baseline="0" noProof="0" dirty="0">
                <a:ln>
                  <a:noFill/>
                </a:ln>
                <a:solidFill>
                  <a:prstClr val="black"/>
                </a:solidFill>
                <a:effectLst/>
                <a:uLnTx/>
                <a:uFillTx/>
                <a:latin typeface="Cambria"/>
                <a:ea typeface="+mn-ea"/>
                <a:cs typeface="Cambria"/>
              </a:rPr>
              <a:t> </a:t>
            </a:r>
            <a:r>
              <a:rPr kumimoji="0" sz="1500" b="0" i="0" u="none" strike="noStrike" kern="1200" cap="none" spc="-35" normalizeH="0" baseline="0" noProof="0" dirty="0">
                <a:ln>
                  <a:noFill/>
                </a:ln>
                <a:solidFill>
                  <a:prstClr val="black"/>
                </a:solidFill>
                <a:effectLst/>
                <a:uLnTx/>
                <a:uFillTx/>
                <a:latin typeface="Cambria"/>
                <a:ea typeface="+mn-ea"/>
                <a:cs typeface="Cambria"/>
              </a:rPr>
              <a:t>who</a:t>
            </a:r>
            <a:r>
              <a:rPr kumimoji="0" sz="1500" b="0" i="0" u="none" strike="noStrike" kern="1200" cap="none" spc="15" normalizeH="0" baseline="0" noProof="0" dirty="0">
                <a:ln>
                  <a:noFill/>
                </a:ln>
                <a:solidFill>
                  <a:prstClr val="black"/>
                </a:solidFill>
                <a:effectLst/>
                <a:uLnTx/>
                <a:uFillTx/>
                <a:latin typeface="Cambria"/>
                <a:ea typeface="+mn-ea"/>
                <a:cs typeface="Cambria"/>
              </a:rPr>
              <a:t> </a:t>
            </a:r>
            <a:r>
              <a:rPr kumimoji="0" sz="1500" b="0" i="0" u="none" strike="noStrike" kern="1200" cap="none" spc="-30" normalizeH="0" baseline="0" noProof="0" dirty="0">
                <a:ln>
                  <a:noFill/>
                </a:ln>
                <a:solidFill>
                  <a:prstClr val="black"/>
                </a:solidFill>
                <a:effectLst/>
                <a:uLnTx/>
                <a:uFillTx/>
                <a:latin typeface="Cambria"/>
                <a:ea typeface="+mn-ea"/>
                <a:cs typeface="Cambria"/>
              </a:rPr>
              <a:t>would</a:t>
            </a:r>
            <a:r>
              <a:rPr kumimoji="0" sz="1500" b="0" i="0" u="none" strike="noStrike" kern="1200" cap="none" spc="15" normalizeH="0" baseline="0" noProof="0" dirty="0">
                <a:ln>
                  <a:noFill/>
                </a:ln>
                <a:solidFill>
                  <a:prstClr val="black"/>
                </a:solidFill>
                <a:effectLst/>
                <a:uLnTx/>
                <a:uFillTx/>
                <a:latin typeface="Cambria"/>
                <a:ea typeface="+mn-ea"/>
                <a:cs typeface="Cambria"/>
              </a:rPr>
              <a:t> </a:t>
            </a:r>
            <a:r>
              <a:rPr kumimoji="0" sz="1500" b="0" i="0" u="none" strike="noStrike" kern="1200" cap="none" spc="-40" normalizeH="0" baseline="0" noProof="0" dirty="0">
                <a:ln>
                  <a:noFill/>
                </a:ln>
                <a:solidFill>
                  <a:prstClr val="black"/>
                </a:solidFill>
                <a:effectLst/>
                <a:uLnTx/>
                <a:uFillTx/>
                <a:latin typeface="Cambria"/>
                <a:ea typeface="+mn-ea"/>
                <a:cs typeface="Cambria"/>
              </a:rPr>
              <a:t>exercise</a:t>
            </a:r>
            <a:r>
              <a:rPr kumimoji="0" sz="1500" b="0" i="0" u="none" strike="noStrike" kern="1200" cap="none" spc="15" normalizeH="0" baseline="0" noProof="0" dirty="0">
                <a:ln>
                  <a:noFill/>
                </a:ln>
                <a:solidFill>
                  <a:prstClr val="black"/>
                </a:solidFill>
                <a:effectLst/>
                <a:uLnTx/>
                <a:uFillTx/>
                <a:latin typeface="Cambria"/>
                <a:ea typeface="+mn-ea"/>
                <a:cs typeface="Cambria"/>
              </a:rPr>
              <a:t> </a:t>
            </a:r>
            <a:r>
              <a:rPr kumimoji="0" sz="1500" b="0" i="0" u="none" strike="noStrike" kern="1200" cap="none" spc="-45" normalizeH="0" baseline="0" noProof="0" dirty="0">
                <a:ln>
                  <a:noFill/>
                </a:ln>
                <a:solidFill>
                  <a:prstClr val="black"/>
                </a:solidFill>
                <a:effectLst/>
                <a:uLnTx/>
                <a:uFillTx/>
                <a:latin typeface="Cambria"/>
                <a:ea typeface="+mn-ea"/>
                <a:cs typeface="Cambria"/>
              </a:rPr>
              <a:t>good</a:t>
            </a:r>
            <a:endParaRPr kumimoji="0" sz="1500" b="0" i="0" u="none" strike="noStrike" kern="1200" cap="none" spc="0" normalizeH="0" baseline="0" noProof="0" dirty="0">
              <a:ln>
                <a:noFill/>
              </a:ln>
              <a:solidFill>
                <a:prstClr val="black"/>
              </a:solidFill>
              <a:effectLst/>
              <a:uLnTx/>
              <a:uFillTx/>
              <a:latin typeface="Cambria"/>
              <a:ea typeface="+mn-ea"/>
              <a:cs typeface="Cambria"/>
            </a:endParaRPr>
          </a:p>
          <a:p>
            <a:pPr marL="299085" marR="0" lvl="0" indent="0" algn="l" defTabSz="914400" rtl="0" eaLnBrk="1" fontAlgn="auto" latinLnBrk="0" hangingPunct="1">
              <a:lnSpc>
                <a:spcPct val="100000"/>
              </a:lnSpc>
              <a:spcBef>
                <a:spcPts val="0"/>
              </a:spcBef>
              <a:spcAft>
                <a:spcPts val="0"/>
              </a:spcAft>
              <a:buClrTx/>
              <a:buSzTx/>
              <a:buFontTx/>
              <a:buNone/>
              <a:tabLst/>
              <a:defRPr/>
            </a:pPr>
            <a:r>
              <a:rPr kumimoji="0" sz="1500" b="0" i="0" u="none" strike="noStrike" kern="1200" cap="none" spc="-30" normalizeH="0" baseline="0" noProof="0" dirty="0">
                <a:ln>
                  <a:noFill/>
                </a:ln>
                <a:solidFill>
                  <a:prstClr val="black"/>
                </a:solidFill>
                <a:effectLst/>
                <a:uLnTx/>
                <a:uFillTx/>
                <a:latin typeface="Cambria"/>
                <a:ea typeface="+mn-ea"/>
                <a:cs typeface="Cambria"/>
              </a:rPr>
              <a:t>judgment.</a:t>
            </a:r>
            <a:endParaRPr kumimoji="0" sz="1500" b="0" i="0" u="none" strike="noStrike" kern="1200" cap="none" spc="0" normalizeH="0" baseline="0" noProof="0" dirty="0">
              <a:ln>
                <a:noFill/>
              </a:ln>
              <a:solidFill>
                <a:prstClr val="black"/>
              </a:solidFill>
              <a:effectLst/>
              <a:uLnTx/>
              <a:uFillTx/>
              <a:latin typeface="Cambria"/>
              <a:ea typeface="+mn-ea"/>
              <a:cs typeface="Cambria"/>
            </a:endParaRPr>
          </a:p>
          <a:p>
            <a:pPr marL="1041400" marR="510540" lvl="1" indent="-285115" algn="l" defTabSz="914400" rtl="0" eaLnBrk="1" fontAlgn="auto" latinLnBrk="0" hangingPunct="1">
              <a:lnSpc>
                <a:spcPct val="100000"/>
              </a:lnSpc>
              <a:spcBef>
                <a:spcPts val="300"/>
              </a:spcBef>
              <a:spcAft>
                <a:spcPts val="0"/>
              </a:spcAft>
              <a:buClr>
                <a:srgbClr val="BC4643"/>
              </a:buClr>
              <a:buSzTx/>
              <a:buFont typeface="Arial"/>
              <a:buChar char="•"/>
              <a:tabLst>
                <a:tab pos="1040765" algn="l"/>
                <a:tab pos="1041400" algn="l"/>
              </a:tabLst>
              <a:defRPr/>
            </a:pPr>
            <a:r>
              <a:rPr kumimoji="0" sz="1500" b="0" i="0" u="none" strike="noStrike" kern="1200" cap="none" spc="-70" normalizeH="0" baseline="0" noProof="0" dirty="0">
                <a:ln>
                  <a:noFill/>
                </a:ln>
                <a:solidFill>
                  <a:prstClr val="black"/>
                </a:solidFill>
                <a:effectLst/>
                <a:uLnTx/>
                <a:uFillTx/>
                <a:latin typeface="Cambria"/>
                <a:ea typeface="+mn-ea"/>
                <a:cs typeface="Cambria"/>
              </a:rPr>
              <a:t>Today,</a:t>
            </a:r>
            <a:r>
              <a:rPr kumimoji="0" sz="1500" b="0" i="0" u="none" strike="noStrike" kern="1200" cap="none" spc="30" normalizeH="0" baseline="0" noProof="0" dirty="0">
                <a:ln>
                  <a:noFill/>
                </a:ln>
                <a:solidFill>
                  <a:prstClr val="black"/>
                </a:solidFill>
                <a:effectLst/>
                <a:uLnTx/>
                <a:uFillTx/>
                <a:latin typeface="Cambria"/>
                <a:ea typeface="+mn-ea"/>
                <a:cs typeface="Cambria"/>
              </a:rPr>
              <a:t> </a:t>
            </a:r>
            <a:r>
              <a:rPr kumimoji="0" sz="1500" b="0" i="0" u="none" strike="noStrike" kern="1200" cap="none" spc="-35" normalizeH="0" baseline="0" noProof="0" dirty="0">
                <a:ln>
                  <a:noFill/>
                </a:ln>
                <a:solidFill>
                  <a:prstClr val="black"/>
                </a:solidFill>
                <a:effectLst/>
                <a:uLnTx/>
                <a:uFillTx/>
                <a:latin typeface="Cambria"/>
                <a:ea typeface="+mn-ea"/>
                <a:cs typeface="Cambria"/>
              </a:rPr>
              <a:t>party</a:t>
            </a:r>
            <a:r>
              <a:rPr kumimoji="0" sz="1500" b="0" i="0" u="none" strike="noStrike" kern="1200" cap="none" spc="10" normalizeH="0" baseline="0" noProof="0" dirty="0">
                <a:ln>
                  <a:noFill/>
                </a:ln>
                <a:solidFill>
                  <a:prstClr val="black"/>
                </a:solidFill>
                <a:effectLst/>
                <a:uLnTx/>
                <a:uFillTx/>
                <a:latin typeface="Cambria"/>
                <a:ea typeface="+mn-ea"/>
                <a:cs typeface="Cambria"/>
              </a:rPr>
              <a:t> </a:t>
            </a:r>
            <a:r>
              <a:rPr kumimoji="0" sz="1500" b="0" i="0" u="none" strike="noStrike" kern="1200" cap="none" spc="-45" normalizeH="0" baseline="0" noProof="0" dirty="0">
                <a:ln>
                  <a:noFill/>
                </a:ln>
                <a:solidFill>
                  <a:prstClr val="black"/>
                </a:solidFill>
                <a:effectLst/>
                <a:uLnTx/>
                <a:uFillTx/>
                <a:latin typeface="Cambria"/>
                <a:ea typeface="+mn-ea"/>
                <a:cs typeface="Cambria"/>
              </a:rPr>
              <a:t>leaders</a:t>
            </a:r>
            <a:r>
              <a:rPr kumimoji="0" sz="1500" b="0" i="0" u="none" strike="noStrike" kern="1200" cap="none" spc="15" normalizeH="0" baseline="0" noProof="0" dirty="0">
                <a:ln>
                  <a:noFill/>
                </a:ln>
                <a:solidFill>
                  <a:prstClr val="black"/>
                </a:solidFill>
                <a:effectLst/>
                <a:uLnTx/>
                <a:uFillTx/>
                <a:latin typeface="Cambria"/>
                <a:ea typeface="+mn-ea"/>
                <a:cs typeface="Cambria"/>
              </a:rPr>
              <a:t> </a:t>
            </a:r>
            <a:r>
              <a:rPr kumimoji="0" sz="1500" b="0" i="0" u="none" strike="noStrike" kern="1200" cap="none" spc="-45" normalizeH="0" baseline="0" noProof="0" dirty="0">
                <a:ln>
                  <a:noFill/>
                </a:ln>
                <a:solidFill>
                  <a:prstClr val="black"/>
                </a:solidFill>
                <a:effectLst/>
                <a:uLnTx/>
                <a:uFillTx/>
                <a:latin typeface="Cambria"/>
                <a:ea typeface="+mn-ea"/>
                <a:cs typeface="Cambria"/>
              </a:rPr>
              <a:t>select</a:t>
            </a:r>
            <a:r>
              <a:rPr kumimoji="0" sz="1500" b="0" i="0" u="none" strike="noStrike" kern="1200" cap="none" spc="15" normalizeH="0" baseline="0" noProof="0" dirty="0">
                <a:ln>
                  <a:noFill/>
                </a:ln>
                <a:solidFill>
                  <a:prstClr val="black"/>
                </a:solidFill>
                <a:effectLst/>
                <a:uLnTx/>
                <a:uFillTx/>
                <a:latin typeface="Cambria"/>
                <a:ea typeface="+mn-ea"/>
                <a:cs typeface="Cambria"/>
              </a:rPr>
              <a:t> </a:t>
            </a:r>
            <a:r>
              <a:rPr kumimoji="0" sz="1500" b="0" i="0" u="none" strike="noStrike" kern="1200" cap="none" spc="-45" normalizeH="0" baseline="0" noProof="0" dirty="0">
                <a:ln>
                  <a:noFill/>
                </a:ln>
                <a:solidFill>
                  <a:prstClr val="black"/>
                </a:solidFill>
                <a:effectLst/>
                <a:uLnTx/>
                <a:uFillTx/>
                <a:latin typeface="Cambria"/>
                <a:ea typeface="+mn-ea"/>
                <a:cs typeface="Cambria"/>
              </a:rPr>
              <a:t>electors</a:t>
            </a:r>
            <a:r>
              <a:rPr kumimoji="0" sz="1500" b="0" i="0" u="none" strike="noStrike" kern="1200" cap="none" spc="20" normalizeH="0" baseline="0" noProof="0" dirty="0">
                <a:ln>
                  <a:noFill/>
                </a:ln>
                <a:solidFill>
                  <a:prstClr val="black"/>
                </a:solidFill>
                <a:effectLst/>
                <a:uLnTx/>
                <a:uFillTx/>
                <a:latin typeface="Cambria"/>
                <a:ea typeface="+mn-ea"/>
                <a:cs typeface="Cambria"/>
              </a:rPr>
              <a:t> </a:t>
            </a:r>
            <a:r>
              <a:rPr kumimoji="0" sz="1500" b="0" i="0" u="none" strike="noStrike" kern="1200" cap="none" spc="-35" normalizeH="0" baseline="0" noProof="0" dirty="0">
                <a:ln>
                  <a:noFill/>
                </a:ln>
                <a:solidFill>
                  <a:prstClr val="black"/>
                </a:solidFill>
                <a:effectLst/>
                <a:uLnTx/>
                <a:uFillTx/>
                <a:latin typeface="Cambria"/>
                <a:ea typeface="+mn-ea"/>
                <a:cs typeface="Cambria"/>
              </a:rPr>
              <a:t>who</a:t>
            </a:r>
            <a:r>
              <a:rPr kumimoji="0" sz="1500" b="0" i="0" u="none" strike="noStrike" kern="1200" cap="none" spc="30" normalizeH="0" baseline="0" noProof="0" dirty="0">
                <a:ln>
                  <a:noFill/>
                </a:ln>
                <a:solidFill>
                  <a:prstClr val="black"/>
                </a:solidFill>
                <a:effectLst/>
                <a:uLnTx/>
                <a:uFillTx/>
                <a:latin typeface="Cambria"/>
                <a:ea typeface="+mn-ea"/>
                <a:cs typeface="Cambria"/>
              </a:rPr>
              <a:t> </a:t>
            </a:r>
            <a:r>
              <a:rPr kumimoji="0" sz="1500" b="0" i="0" u="none" strike="noStrike" kern="1200" cap="none" spc="-35" normalizeH="0" baseline="0" noProof="0" dirty="0">
                <a:ln>
                  <a:noFill/>
                </a:ln>
                <a:solidFill>
                  <a:prstClr val="black"/>
                </a:solidFill>
                <a:effectLst/>
                <a:uLnTx/>
                <a:uFillTx/>
                <a:latin typeface="Cambria"/>
                <a:ea typeface="+mn-ea"/>
                <a:cs typeface="Cambria"/>
              </a:rPr>
              <a:t>are</a:t>
            </a:r>
            <a:r>
              <a:rPr kumimoji="0" sz="1500" b="0" i="0" u="none" strike="noStrike" kern="1200" cap="none" spc="20" normalizeH="0" baseline="0" noProof="0" dirty="0">
                <a:ln>
                  <a:noFill/>
                </a:ln>
                <a:solidFill>
                  <a:prstClr val="black"/>
                </a:solidFill>
                <a:effectLst/>
                <a:uLnTx/>
                <a:uFillTx/>
                <a:latin typeface="Cambria"/>
                <a:ea typeface="+mn-ea"/>
                <a:cs typeface="Cambria"/>
              </a:rPr>
              <a:t> </a:t>
            </a:r>
            <a:r>
              <a:rPr kumimoji="0" sz="1500" b="0" i="0" u="none" strike="noStrike" kern="1200" cap="none" spc="-30" normalizeH="0" baseline="0" noProof="0" dirty="0">
                <a:ln>
                  <a:noFill/>
                </a:ln>
                <a:solidFill>
                  <a:prstClr val="black"/>
                </a:solidFill>
                <a:effectLst/>
                <a:uLnTx/>
                <a:uFillTx/>
                <a:latin typeface="Cambria"/>
                <a:ea typeface="+mn-ea"/>
                <a:cs typeface="Cambria"/>
              </a:rPr>
              <a:t>typically</a:t>
            </a:r>
            <a:r>
              <a:rPr kumimoji="0" sz="1500" b="0" i="0" u="none" strike="noStrike" kern="1200" cap="none" spc="10" normalizeH="0" baseline="0" noProof="0" dirty="0">
                <a:ln>
                  <a:noFill/>
                </a:ln>
                <a:solidFill>
                  <a:prstClr val="black"/>
                </a:solidFill>
                <a:effectLst/>
                <a:uLnTx/>
                <a:uFillTx/>
                <a:latin typeface="Cambria"/>
                <a:ea typeface="+mn-ea"/>
                <a:cs typeface="Cambria"/>
              </a:rPr>
              <a:t> </a:t>
            </a:r>
            <a:r>
              <a:rPr kumimoji="0" sz="1500" b="0" i="0" u="none" strike="noStrike" kern="1200" cap="none" spc="-15" normalizeH="0" baseline="0" noProof="0" dirty="0">
                <a:ln>
                  <a:noFill/>
                </a:ln>
                <a:solidFill>
                  <a:prstClr val="black"/>
                </a:solidFill>
                <a:effectLst/>
                <a:uLnTx/>
                <a:uFillTx/>
                <a:latin typeface="Cambria"/>
                <a:ea typeface="+mn-ea"/>
                <a:cs typeface="Cambria"/>
              </a:rPr>
              <a:t>long-time</a:t>
            </a:r>
            <a:r>
              <a:rPr kumimoji="0" sz="1500" b="0" i="0" u="none" strike="noStrike" kern="1200" cap="none" spc="25" normalizeH="0" baseline="0" noProof="0" dirty="0">
                <a:ln>
                  <a:noFill/>
                </a:ln>
                <a:solidFill>
                  <a:prstClr val="black"/>
                </a:solidFill>
                <a:effectLst/>
                <a:uLnTx/>
                <a:uFillTx/>
                <a:latin typeface="Cambria"/>
                <a:ea typeface="+mn-ea"/>
                <a:cs typeface="Cambria"/>
              </a:rPr>
              <a:t> </a:t>
            </a:r>
            <a:r>
              <a:rPr kumimoji="0" sz="1500" b="0" i="0" u="none" strike="noStrike" kern="1200" cap="none" spc="-40" normalizeH="0" baseline="0" noProof="0" dirty="0">
                <a:ln>
                  <a:noFill/>
                </a:ln>
                <a:solidFill>
                  <a:prstClr val="black"/>
                </a:solidFill>
                <a:effectLst/>
                <a:uLnTx/>
                <a:uFillTx/>
                <a:latin typeface="Cambria"/>
                <a:ea typeface="+mn-ea"/>
                <a:cs typeface="Cambria"/>
              </a:rPr>
              <a:t>party </a:t>
            </a:r>
            <a:r>
              <a:rPr kumimoji="0" sz="1500" b="0" i="0" u="none" strike="noStrike" kern="1200" cap="none" spc="-315" normalizeH="0" baseline="0" noProof="0" dirty="0">
                <a:ln>
                  <a:noFill/>
                </a:ln>
                <a:solidFill>
                  <a:prstClr val="black"/>
                </a:solidFill>
                <a:effectLst/>
                <a:uLnTx/>
                <a:uFillTx/>
                <a:latin typeface="Cambria"/>
                <a:ea typeface="+mn-ea"/>
                <a:cs typeface="Cambria"/>
              </a:rPr>
              <a:t> </a:t>
            </a:r>
            <a:r>
              <a:rPr kumimoji="0" sz="1500" b="0" i="0" u="none" strike="noStrike" kern="1200" cap="none" spc="-45" normalizeH="0" baseline="0" noProof="0" dirty="0">
                <a:ln>
                  <a:noFill/>
                </a:ln>
                <a:solidFill>
                  <a:prstClr val="black"/>
                </a:solidFill>
                <a:effectLst/>
                <a:uLnTx/>
                <a:uFillTx/>
                <a:latin typeface="Cambria"/>
                <a:ea typeface="+mn-ea"/>
                <a:cs typeface="Cambria"/>
              </a:rPr>
              <a:t>activists.</a:t>
            </a:r>
            <a:endParaRPr kumimoji="0" sz="1500" b="0" i="0" u="none" strike="noStrike" kern="1200" cap="none" spc="0" normalizeH="0" baseline="0" noProof="0" dirty="0">
              <a:ln>
                <a:noFill/>
              </a:ln>
              <a:solidFill>
                <a:prstClr val="black"/>
              </a:solidFill>
              <a:effectLst/>
              <a:uLnTx/>
              <a:uFillTx/>
              <a:latin typeface="Cambria"/>
              <a:ea typeface="+mn-ea"/>
              <a:cs typeface="Cambria"/>
            </a:endParaRPr>
          </a:p>
          <a:p>
            <a:pPr marL="299085" marR="0" lvl="0" indent="-287020" algn="l" defTabSz="914400" rtl="0" eaLnBrk="1" fontAlgn="auto" latinLnBrk="0" hangingPunct="1">
              <a:lnSpc>
                <a:spcPct val="100000"/>
              </a:lnSpc>
              <a:spcBef>
                <a:spcPts val="795"/>
              </a:spcBef>
              <a:spcAft>
                <a:spcPts val="0"/>
              </a:spcAft>
              <a:buClrTx/>
              <a:buSzTx/>
              <a:buFont typeface="Arial"/>
              <a:buChar char="•"/>
              <a:tabLst>
                <a:tab pos="299085" algn="l"/>
                <a:tab pos="299720" algn="l"/>
              </a:tabLst>
              <a:defRPr/>
            </a:pPr>
            <a:r>
              <a:rPr kumimoji="0" sz="1500" b="0" i="0" u="none" strike="noStrike" kern="1200" cap="none" spc="-50" normalizeH="0" baseline="0" noProof="0" dirty="0">
                <a:ln>
                  <a:noFill/>
                </a:ln>
                <a:solidFill>
                  <a:prstClr val="black"/>
                </a:solidFill>
                <a:effectLst/>
                <a:uLnTx/>
                <a:uFillTx/>
                <a:latin typeface="Cambria"/>
                <a:ea typeface="+mn-ea"/>
                <a:cs typeface="Cambria"/>
              </a:rPr>
              <a:t>Electors</a:t>
            </a:r>
            <a:r>
              <a:rPr kumimoji="0" sz="1500" b="0" i="0" u="none" strike="noStrike" kern="1200" cap="none" spc="10" normalizeH="0" baseline="0" noProof="0" dirty="0">
                <a:ln>
                  <a:noFill/>
                </a:ln>
                <a:solidFill>
                  <a:prstClr val="black"/>
                </a:solidFill>
                <a:effectLst/>
                <a:uLnTx/>
                <a:uFillTx/>
                <a:latin typeface="Cambria"/>
                <a:ea typeface="+mn-ea"/>
                <a:cs typeface="Cambria"/>
              </a:rPr>
              <a:t> </a:t>
            </a:r>
            <a:r>
              <a:rPr kumimoji="0" sz="1500" b="0" i="0" u="none" strike="noStrike" kern="1200" cap="none" spc="-50" normalizeH="0" baseline="0" noProof="0" dirty="0">
                <a:ln>
                  <a:noFill/>
                </a:ln>
                <a:solidFill>
                  <a:prstClr val="black"/>
                </a:solidFill>
                <a:effectLst/>
                <a:uLnTx/>
                <a:uFillTx/>
                <a:latin typeface="Cambria"/>
                <a:ea typeface="+mn-ea"/>
                <a:cs typeface="Cambria"/>
              </a:rPr>
              <a:t>almost</a:t>
            </a:r>
            <a:r>
              <a:rPr kumimoji="0" sz="1500" b="0" i="0" u="none" strike="noStrike" kern="1200" cap="none" spc="0" normalizeH="0" baseline="0" noProof="0" dirty="0">
                <a:ln>
                  <a:noFill/>
                </a:ln>
                <a:solidFill>
                  <a:prstClr val="black"/>
                </a:solidFill>
                <a:effectLst/>
                <a:uLnTx/>
                <a:uFillTx/>
                <a:latin typeface="Cambria"/>
                <a:ea typeface="+mn-ea"/>
                <a:cs typeface="Cambria"/>
              </a:rPr>
              <a:t> </a:t>
            </a:r>
            <a:r>
              <a:rPr kumimoji="0" sz="1500" b="0" i="0" u="none" strike="noStrike" kern="1200" cap="none" spc="-55" normalizeH="0" baseline="0" noProof="0" dirty="0">
                <a:ln>
                  <a:noFill/>
                </a:ln>
                <a:solidFill>
                  <a:prstClr val="black"/>
                </a:solidFill>
                <a:effectLst/>
                <a:uLnTx/>
                <a:uFillTx/>
                <a:latin typeface="Cambria"/>
                <a:ea typeface="+mn-ea"/>
                <a:cs typeface="Cambria"/>
              </a:rPr>
              <a:t>always</a:t>
            </a:r>
            <a:r>
              <a:rPr kumimoji="0" sz="1500" b="0" i="0" u="none" strike="noStrike" kern="1200" cap="none" spc="10" normalizeH="0" baseline="0" noProof="0" dirty="0">
                <a:ln>
                  <a:noFill/>
                </a:ln>
                <a:solidFill>
                  <a:prstClr val="black"/>
                </a:solidFill>
                <a:effectLst/>
                <a:uLnTx/>
                <a:uFillTx/>
                <a:latin typeface="Cambria"/>
                <a:ea typeface="+mn-ea"/>
                <a:cs typeface="Cambria"/>
              </a:rPr>
              <a:t> </a:t>
            </a:r>
            <a:r>
              <a:rPr kumimoji="0" sz="1500" b="0" i="0" u="none" strike="noStrike" kern="1200" cap="none" spc="-65" normalizeH="0" baseline="0" noProof="0" dirty="0">
                <a:ln>
                  <a:noFill/>
                </a:ln>
                <a:solidFill>
                  <a:prstClr val="black"/>
                </a:solidFill>
                <a:effectLst/>
                <a:uLnTx/>
                <a:uFillTx/>
                <a:latin typeface="Cambria"/>
                <a:ea typeface="+mn-ea"/>
                <a:cs typeface="Cambria"/>
              </a:rPr>
              <a:t>vote</a:t>
            </a:r>
            <a:r>
              <a:rPr kumimoji="0" sz="1500" b="0" i="0" u="none" strike="noStrike" kern="1200" cap="none" spc="30" normalizeH="0" baseline="0" noProof="0" dirty="0">
                <a:ln>
                  <a:noFill/>
                </a:ln>
                <a:solidFill>
                  <a:prstClr val="black"/>
                </a:solidFill>
                <a:effectLst/>
                <a:uLnTx/>
                <a:uFillTx/>
                <a:latin typeface="Cambria"/>
                <a:ea typeface="+mn-ea"/>
                <a:cs typeface="Cambria"/>
              </a:rPr>
              <a:t> </a:t>
            </a:r>
            <a:r>
              <a:rPr kumimoji="0" sz="1500" b="0" i="0" u="none" strike="noStrike" kern="1200" cap="none" spc="-30" normalizeH="0" baseline="0" noProof="0" dirty="0">
                <a:ln>
                  <a:noFill/>
                </a:ln>
                <a:solidFill>
                  <a:prstClr val="black"/>
                </a:solidFill>
                <a:effectLst/>
                <a:uLnTx/>
                <a:uFillTx/>
                <a:latin typeface="Cambria"/>
                <a:ea typeface="+mn-ea"/>
                <a:cs typeface="Cambria"/>
              </a:rPr>
              <a:t>for</a:t>
            </a:r>
            <a:r>
              <a:rPr kumimoji="0" sz="1500" b="0" i="0" u="none" strike="noStrike" kern="1200" cap="none" spc="45" normalizeH="0" baseline="0" noProof="0" dirty="0">
                <a:ln>
                  <a:noFill/>
                </a:ln>
                <a:solidFill>
                  <a:prstClr val="black"/>
                </a:solidFill>
                <a:effectLst/>
                <a:uLnTx/>
                <a:uFillTx/>
                <a:latin typeface="Cambria"/>
                <a:ea typeface="+mn-ea"/>
                <a:cs typeface="Cambria"/>
              </a:rPr>
              <a:t> </a:t>
            </a:r>
            <a:r>
              <a:rPr kumimoji="0" sz="1500" b="0" i="0" u="none" strike="noStrike" kern="1200" cap="none" spc="-35" normalizeH="0" baseline="0" noProof="0" dirty="0">
                <a:ln>
                  <a:noFill/>
                </a:ln>
                <a:solidFill>
                  <a:prstClr val="black"/>
                </a:solidFill>
                <a:effectLst/>
                <a:uLnTx/>
                <a:uFillTx/>
                <a:latin typeface="Cambria"/>
                <a:ea typeface="+mn-ea"/>
                <a:cs typeface="Cambria"/>
              </a:rPr>
              <a:t>their</a:t>
            </a:r>
            <a:r>
              <a:rPr kumimoji="0" sz="1500" b="0" i="0" u="none" strike="noStrike" kern="1200" cap="none" spc="20" normalizeH="0" baseline="0" noProof="0" dirty="0">
                <a:ln>
                  <a:noFill/>
                </a:ln>
                <a:solidFill>
                  <a:prstClr val="black"/>
                </a:solidFill>
                <a:effectLst/>
                <a:uLnTx/>
                <a:uFillTx/>
                <a:latin typeface="Cambria"/>
                <a:ea typeface="+mn-ea"/>
                <a:cs typeface="Cambria"/>
              </a:rPr>
              <a:t> </a:t>
            </a:r>
            <a:r>
              <a:rPr kumimoji="0" sz="1500" b="0" i="0" u="none" strike="noStrike" kern="1200" cap="none" spc="-35" normalizeH="0" baseline="0" noProof="0" dirty="0">
                <a:ln>
                  <a:noFill/>
                </a:ln>
                <a:solidFill>
                  <a:prstClr val="black"/>
                </a:solidFill>
                <a:effectLst/>
                <a:uLnTx/>
                <a:uFillTx/>
                <a:latin typeface="Cambria"/>
                <a:ea typeface="+mn-ea"/>
                <a:cs typeface="Cambria"/>
              </a:rPr>
              <a:t>party’s</a:t>
            </a:r>
            <a:r>
              <a:rPr kumimoji="0" sz="1500" b="0" i="0" u="none" strike="noStrike" kern="1200" cap="none" spc="10" normalizeH="0" baseline="0" noProof="0" dirty="0">
                <a:ln>
                  <a:noFill/>
                </a:ln>
                <a:solidFill>
                  <a:prstClr val="black"/>
                </a:solidFill>
                <a:effectLst/>
                <a:uLnTx/>
                <a:uFillTx/>
                <a:latin typeface="Cambria"/>
                <a:ea typeface="+mn-ea"/>
                <a:cs typeface="Cambria"/>
              </a:rPr>
              <a:t> </a:t>
            </a:r>
            <a:r>
              <a:rPr kumimoji="0" sz="1500" b="0" i="0" u="none" strike="noStrike" kern="1200" cap="none" spc="-35" normalizeH="0" baseline="0" noProof="0" dirty="0">
                <a:ln>
                  <a:noFill/>
                </a:ln>
                <a:solidFill>
                  <a:prstClr val="black"/>
                </a:solidFill>
                <a:effectLst/>
                <a:uLnTx/>
                <a:uFillTx/>
                <a:latin typeface="Cambria"/>
                <a:ea typeface="+mn-ea"/>
                <a:cs typeface="Cambria"/>
              </a:rPr>
              <a:t>candidates.</a:t>
            </a:r>
            <a:endParaRPr kumimoji="0" sz="1500" b="0" i="0" u="none" strike="noStrike" kern="1200" cap="none" spc="0" normalizeH="0" baseline="0" noProof="0" dirty="0">
              <a:ln>
                <a:noFill/>
              </a:ln>
              <a:solidFill>
                <a:prstClr val="black"/>
              </a:solidFill>
              <a:effectLst/>
              <a:uLnTx/>
              <a:uFillTx/>
              <a:latin typeface="Cambria"/>
              <a:ea typeface="+mn-ea"/>
              <a:cs typeface="Cambria"/>
            </a:endParaRPr>
          </a:p>
          <a:p>
            <a:pPr marL="1041400" marR="0" lvl="1" indent="-285115" algn="l" defTabSz="914400" rtl="0" eaLnBrk="1" fontAlgn="auto" latinLnBrk="0" hangingPunct="1">
              <a:lnSpc>
                <a:spcPct val="100000"/>
              </a:lnSpc>
              <a:spcBef>
                <a:spcPts val="300"/>
              </a:spcBef>
              <a:spcAft>
                <a:spcPts val="0"/>
              </a:spcAft>
              <a:buClr>
                <a:srgbClr val="BC4643"/>
              </a:buClr>
              <a:buSzTx/>
              <a:buFont typeface="Arial"/>
              <a:buChar char="•"/>
              <a:tabLst>
                <a:tab pos="1040765" algn="l"/>
                <a:tab pos="1041400" algn="l"/>
              </a:tabLst>
              <a:defRPr/>
            </a:pPr>
            <a:r>
              <a:rPr kumimoji="0" sz="1500" b="0" i="0" u="none" strike="noStrike" kern="1200" cap="none" spc="-35" normalizeH="0" baseline="0" noProof="0" dirty="0">
                <a:ln>
                  <a:noFill/>
                </a:ln>
                <a:solidFill>
                  <a:prstClr val="black"/>
                </a:solidFill>
                <a:effectLst/>
                <a:uLnTx/>
                <a:uFillTx/>
                <a:latin typeface="Cambria"/>
                <a:ea typeface="+mn-ea"/>
                <a:cs typeface="Cambria"/>
              </a:rPr>
              <a:t>Therefore,</a:t>
            </a:r>
            <a:r>
              <a:rPr kumimoji="0" sz="1500" b="0" i="0" u="none" strike="noStrike" kern="1200" cap="none" spc="25" normalizeH="0" baseline="0" noProof="0" dirty="0">
                <a:ln>
                  <a:noFill/>
                </a:ln>
                <a:solidFill>
                  <a:prstClr val="black"/>
                </a:solidFill>
                <a:effectLst/>
                <a:uLnTx/>
                <a:uFillTx/>
                <a:latin typeface="Cambria"/>
                <a:ea typeface="+mn-ea"/>
                <a:cs typeface="Cambria"/>
              </a:rPr>
              <a:t> </a:t>
            </a:r>
            <a:r>
              <a:rPr kumimoji="0" sz="1500" b="0" i="0" u="none" strike="noStrike" kern="1200" cap="none" spc="-30" normalizeH="0" baseline="0" noProof="0" dirty="0">
                <a:ln>
                  <a:noFill/>
                </a:ln>
                <a:solidFill>
                  <a:prstClr val="black"/>
                </a:solidFill>
                <a:effectLst/>
                <a:uLnTx/>
                <a:uFillTx/>
                <a:latin typeface="Cambria"/>
                <a:ea typeface="+mn-ea"/>
                <a:cs typeface="Cambria"/>
              </a:rPr>
              <a:t>a</a:t>
            </a:r>
            <a:r>
              <a:rPr kumimoji="0" sz="1500" b="0" i="0" u="none" strike="noStrike" kern="1200" cap="none" spc="45" normalizeH="0" baseline="0" noProof="0" dirty="0">
                <a:ln>
                  <a:noFill/>
                </a:ln>
                <a:solidFill>
                  <a:prstClr val="black"/>
                </a:solidFill>
                <a:effectLst/>
                <a:uLnTx/>
                <a:uFillTx/>
                <a:latin typeface="Cambria"/>
                <a:ea typeface="+mn-ea"/>
                <a:cs typeface="Cambria"/>
              </a:rPr>
              <a:t> </a:t>
            </a:r>
            <a:r>
              <a:rPr kumimoji="0" sz="1500" b="0" i="0" u="none" strike="noStrike" kern="1200" cap="none" spc="-10" normalizeH="0" baseline="0" noProof="0" dirty="0">
                <a:ln>
                  <a:noFill/>
                </a:ln>
                <a:solidFill>
                  <a:prstClr val="black"/>
                </a:solidFill>
                <a:effectLst/>
                <a:uLnTx/>
                <a:uFillTx/>
                <a:latin typeface="Cambria"/>
                <a:ea typeface="+mn-ea"/>
                <a:cs typeface="Cambria"/>
              </a:rPr>
              <a:t>Californian</a:t>
            </a:r>
            <a:r>
              <a:rPr kumimoji="0" sz="1500" b="0" i="0" u="none" strike="noStrike" kern="1200" cap="none" spc="10" normalizeH="0" baseline="0" noProof="0" dirty="0">
                <a:ln>
                  <a:noFill/>
                </a:ln>
                <a:solidFill>
                  <a:prstClr val="black"/>
                </a:solidFill>
                <a:effectLst/>
                <a:uLnTx/>
                <a:uFillTx/>
                <a:latin typeface="Cambria"/>
                <a:ea typeface="+mn-ea"/>
                <a:cs typeface="Cambria"/>
              </a:rPr>
              <a:t> </a:t>
            </a:r>
            <a:r>
              <a:rPr kumimoji="0" sz="1500" b="0" i="0" u="none" strike="noStrike" kern="1200" cap="none" spc="-35" normalizeH="0" baseline="0" noProof="0" dirty="0">
                <a:ln>
                  <a:noFill/>
                </a:ln>
                <a:solidFill>
                  <a:prstClr val="black"/>
                </a:solidFill>
                <a:effectLst/>
                <a:uLnTx/>
                <a:uFillTx/>
                <a:latin typeface="Cambria"/>
                <a:ea typeface="+mn-ea"/>
                <a:cs typeface="Cambria"/>
              </a:rPr>
              <a:t>who</a:t>
            </a:r>
            <a:r>
              <a:rPr kumimoji="0" sz="1500" b="0" i="0" u="none" strike="noStrike" kern="1200" cap="none" spc="15" normalizeH="0" baseline="0" noProof="0" dirty="0">
                <a:ln>
                  <a:noFill/>
                </a:ln>
                <a:solidFill>
                  <a:prstClr val="black"/>
                </a:solidFill>
                <a:effectLst/>
                <a:uLnTx/>
                <a:uFillTx/>
                <a:latin typeface="Cambria"/>
                <a:ea typeface="+mn-ea"/>
                <a:cs typeface="Cambria"/>
              </a:rPr>
              <a:t> </a:t>
            </a:r>
            <a:r>
              <a:rPr kumimoji="0" sz="1500" b="0" i="0" u="none" strike="noStrike" kern="1200" cap="none" spc="-60" normalizeH="0" baseline="0" noProof="0" dirty="0">
                <a:ln>
                  <a:noFill/>
                </a:ln>
                <a:solidFill>
                  <a:prstClr val="black"/>
                </a:solidFill>
                <a:effectLst/>
                <a:uLnTx/>
                <a:uFillTx/>
                <a:latin typeface="Cambria"/>
                <a:ea typeface="+mn-ea"/>
                <a:cs typeface="Cambria"/>
              </a:rPr>
              <a:t>voted</a:t>
            </a:r>
            <a:r>
              <a:rPr kumimoji="0" sz="1500" b="0" i="0" u="none" strike="noStrike" kern="1200" cap="none" spc="30" normalizeH="0" baseline="0" noProof="0" dirty="0">
                <a:ln>
                  <a:noFill/>
                </a:ln>
                <a:solidFill>
                  <a:prstClr val="black"/>
                </a:solidFill>
                <a:effectLst/>
                <a:uLnTx/>
                <a:uFillTx/>
                <a:latin typeface="Cambria"/>
                <a:ea typeface="+mn-ea"/>
                <a:cs typeface="Cambria"/>
              </a:rPr>
              <a:t> </a:t>
            </a:r>
            <a:r>
              <a:rPr kumimoji="0" sz="1500" b="0" i="0" u="none" strike="noStrike" kern="1200" cap="none" spc="-30" normalizeH="0" baseline="0" noProof="0" dirty="0">
                <a:ln>
                  <a:noFill/>
                </a:ln>
                <a:solidFill>
                  <a:prstClr val="black"/>
                </a:solidFill>
                <a:effectLst/>
                <a:uLnTx/>
                <a:uFillTx/>
                <a:latin typeface="Cambria"/>
                <a:ea typeface="+mn-ea"/>
                <a:cs typeface="Cambria"/>
              </a:rPr>
              <a:t>for</a:t>
            </a:r>
            <a:r>
              <a:rPr kumimoji="0" sz="1500" b="0" i="0" u="none" strike="noStrike" kern="1200" cap="none" spc="50" normalizeH="0" baseline="0" noProof="0" dirty="0">
                <a:ln>
                  <a:noFill/>
                </a:ln>
                <a:solidFill>
                  <a:prstClr val="black"/>
                </a:solidFill>
                <a:effectLst/>
                <a:uLnTx/>
                <a:uFillTx/>
                <a:latin typeface="Cambria"/>
                <a:ea typeface="+mn-ea"/>
                <a:cs typeface="Cambria"/>
              </a:rPr>
              <a:t> </a:t>
            </a:r>
            <a:r>
              <a:rPr kumimoji="0" sz="1500" b="0" i="0" u="none" strike="noStrike" kern="1200" cap="none" spc="-30" normalizeH="0" baseline="0" noProof="0" dirty="0">
                <a:ln>
                  <a:noFill/>
                </a:ln>
                <a:solidFill>
                  <a:prstClr val="black"/>
                </a:solidFill>
                <a:effectLst/>
                <a:uLnTx/>
                <a:uFillTx/>
                <a:latin typeface="Cambria"/>
                <a:ea typeface="+mn-ea"/>
                <a:cs typeface="Cambria"/>
              </a:rPr>
              <a:t>Biden/Harris</a:t>
            </a:r>
            <a:r>
              <a:rPr kumimoji="0" sz="1500" b="0" i="0" u="none" strike="noStrike" kern="1200" cap="none" spc="25" normalizeH="0" baseline="0" noProof="0" dirty="0">
                <a:ln>
                  <a:noFill/>
                </a:ln>
                <a:solidFill>
                  <a:prstClr val="black"/>
                </a:solidFill>
                <a:effectLst/>
                <a:uLnTx/>
                <a:uFillTx/>
                <a:latin typeface="Cambria"/>
                <a:ea typeface="+mn-ea"/>
                <a:cs typeface="Cambria"/>
              </a:rPr>
              <a:t> </a:t>
            </a:r>
            <a:r>
              <a:rPr kumimoji="0" sz="1500" b="0" i="0" u="none" strike="noStrike" kern="1200" cap="none" spc="-55" normalizeH="0" baseline="0" noProof="0" dirty="0">
                <a:ln>
                  <a:noFill/>
                </a:ln>
                <a:solidFill>
                  <a:prstClr val="black"/>
                </a:solidFill>
                <a:effectLst/>
                <a:uLnTx/>
                <a:uFillTx/>
                <a:latin typeface="Cambria"/>
                <a:ea typeface="+mn-ea"/>
                <a:cs typeface="Cambria"/>
              </a:rPr>
              <a:t>was</a:t>
            </a:r>
            <a:r>
              <a:rPr kumimoji="0" sz="1500" b="0" i="0" u="none" strike="noStrike" kern="1200" cap="none" spc="15" normalizeH="0" baseline="0" noProof="0" dirty="0">
                <a:ln>
                  <a:noFill/>
                </a:ln>
                <a:solidFill>
                  <a:prstClr val="black"/>
                </a:solidFill>
                <a:effectLst/>
                <a:uLnTx/>
                <a:uFillTx/>
                <a:latin typeface="Cambria"/>
                <a:ea typeface="+mn-ea"/>
                <a:cs typeface="Cambria"/>
              </a:rPr>
              <a:t> </a:t>
            </a:r>
            <a:r>
              <a:rPr kumimoji="0" sz="1500" b="0" i="0" u="none" strike="noStrike" kern="1200" cap="none" spc="-30" normalizeH="0" baseline="0" noProof="0" dirty="0">
                <a:ln>
                  <a:noFill/>
                </a:ln>
                <a:solidFill>
                  <a:prstClr val="black"/>
                </a:solidFill>
                <a:effectLst/>
                <a:uLnTx/>
                <a:uFillTx/>
                <a:latin typeface="Cambria"/>
                <a:ea typeface="+mn-ea"/>
                <a:cs typeface="Cambria"/>
              </a:rPr>
              <a:t>really</a:t>
            </a:r>
            <a:r>
              <a:rPr kumimoji="0" sz="1500" b="0" i="0" u="none" strike="noStrike" kern="1200" cap="none" spc="15" normalizeH="0" baseline="0" noProof="0" dirty="0">
                <a:ln>
                  <a:noFill/>
                </a:ln>
                <a:solidFill>
                  <a:prstClr val="black"/>
                </a:solidFill>
                <a:effectLst/>
                <a:uLnTx/>
                <a:uFillTx/>
                <a:latin typeface="Cambria"/>
                <a:ea typeface="+mn-ea"/>
                <a:cs typeface="Cambria"/>
              </a:rPr>
              <a:t> </a:t>
            </a:r>
            <a:r>
              <a:rPr kumimoji="0" sz="1500" b="0" i="0" u="none" strike="noStrike" kern="1200" cap="none" spc="-40" normalizeH="0" baseline="0" noProof="0" dirty="0">
                <a:ln>
                  <a:noFill/>
                </a:ln>
                <a:solidFill>
                  <a:prstClr val="black"/>
                </a:solidFill>
                <a:effectLst/>
                <a:uLnTx/>
                <a:uFillTx/>
                <a:latin typeface="Cambria"/>
                <a:ea typeface="+mn-ea"/>
                <a:cs typeface="Cambria"/>
              </a:rPr>
              <a:t>voting</a:t>
            </a:r>
            <a:r>
              <a:rPr kumimoji="0" sz="1500" b="0" i="0" u="none" strike="noStrike" kern="1200" cap="none" spc="10" normalizeH="0" baseline="0" noProof="0" dirty="0">
                <a:ln>
                  <a:noFill/>
                </a:ln>
                <a:solidFill>
                  <a:prstClr val="black"/>
                </a:solidFill>
                <a:effectLst/>
                <a:uLnTx/>
                <a:uFillTx/>
                <a:latin typeface="Cambria"/>
                <a:ea typeface="+mn-ea"/>
                <a:cs typeface="Cambria"/>
              </a:rPr>
              <a:t> </a:t>
            </a:r>
            <a:r>
              <a:rPr kumimoji="0" sz="1500" b="0" i="0" u="none" strike="noStrike" kern="1200" cap="none" spc="-30" normalizeH="0" baseline="0" noProof="0" dirty="0">
                <a:ln>
                  <a:noFill/>
                </a:ln>
                <a:solidFill>
                  <a:prstClr val="black"/>
                </a:solidFill>
                <a:effectLst/>
                <a:uLnTx/>
                <a:uFillTx/>
                <a:latin typeface="Cambria"/>
                <a:ea typeface="+mn-ea"/>
                <a:cs typeface="Cambria"/>
              </a:rPr>
              <a:t>for</a:t>
            </a:r>
            <a:endParaRPr kumimoji="0" sz="1500" b="0" i="0" u="none" strike="noStrike" kern="1200" cap="none" spc="0" normalizeH="0" baseline="0" noProof="0" dirty="0">
              <a:ln>
                <a:noFill/>
              </a:ln>
              <a:solidFill>
                <a:prstClr val="black"/>
              </a:solidFill>
              <a:effectLst/>
              <a:uLnTx/>
              <a:uFillTx/>
              <a:latin typeface="Cambria"/>
              <a:ea typeface="+mn-ea"/>
              <a:cs typeface="Cambria"/>
            </a:endParaRPr>
          </a:p>
          <a:p>
            <a:pPr marL="1041400" marR="0" lvl="0" indent="0" algn="l" defTabSz="914400" rtl="0" eaLnBrk="1" fontAlgn="auto" latinLnBrk="0" hangingPunct="1">
              <a:lnSpc>
                <a:spcPct val="100000"/>
              </a:lnSpc>
              <a:spcBef>
                <a:spcPts val="0"/>
              </a:spcBef>
              <a:spcAft>
                <a:spcPts val="0"/>
              </a:spcAft>
              <a:buClrTx/>
              <a:buSzTx/>
              <a:buFontTx/>
              <a:buNone/>
              <a:tabLst/>
              <a:defRPr/>
            </a:pPr>
            <a:r>
              <a:rPr kumimoji="0" sz="1500" b="0" i="0" u="none" strike="noStrike" kern="1200" cap="none" spc="-15" normalizeH="0" baseline="0" noProof="0" dirty="0">
                <a:ln>
                  <a:noFill/>
                </a:ln>
                <a:solidFill>
                  <a:prstClr val="black"/>
                </a:solidFill>
                <a:effectLst/>
                <a:uLnTx/>
                <a:uFillTx/>
                <a:latin typeface="Cambria"/>
                <a:ea typeface="+mn-ea"/>
                <a:cs typeface="Cambria"/>
              </a:rPr>
              <a:t>an</a:t>
            </a:r>
            <a:r>
              <a:rPr kumimoji="0" sz="1500" b="0" i="0" u="none" strike="noStrike" kern="1200" cap="none" spc="20" normalizeH="0" baseline="0" noProof="0" dirty="0">
                <a:ln>
                  <a:noFill/>
                </a:ln>
                <a:solidFill>
                  <a:prstClr val="black"/>
                </a:solidFill>
                <a:effectLst/>
                <a:uLnTx/>
                <a:uFillTx/>
                <a:latin typeface="Cambria"/>
                <a:ea typeface="+mn-ea"/>
                <a:cs typeface="Cambria"/>
              </a:rPr>
              <a:t> </a:t>
            </a:r>
            <a:r>
              <a:rPr kumimoji="0" sz="1500" b="0" i="0" u="none" strike="noStrike" kern="1200" cap="none" spc="-40" normalizeH="0" baseline="0" noProof="0" dirty="0">
                <a:ln>
                  <a:noFill/>
                </a:ln>
                <a:solidFill>
                  <a:prstClr val="black"/>
                </a:solidFill>
                <a:effectLst/>
                <a:uLnTx/>
                <a:uFillTx/>
                <a:latin typeface="Cambria"/>
                <a:ea typeface="+mn-ea"/>
                <a:cs typeface="Cambria"/>
              </a:rPr>
              <a:t>elector</a:t>
            </a:r>
            <a:r>
              <a:rPr kumimoji="0" sz="1500" b="0" i="0" u="none" strike="noStrike" kern="1200" cap="none" spc="25" normalizeH="0" baseline="0" noProof="0" dirty="0">
                <a:ln>
                  <a:noFill/>
                </a:ln>
                <a:solidFill>
                  <a:prstClr val="black"/>
                </a:solidFill>
                <a:effectLst/>
                <a:uLnTx/>
                <a:uFillTx/>
                <a:latin typeface="Cambria"/>
                <a:ea typeface="+mn-ea"/>
                <a:cs typeface="Cambria"/>
              </a:rPr>
              <a:t> </a:t>
            </a:r>
            <a:r>
              <a:rPr kumimoji="0" sz="1500" b="0" i="0" u="none" strike="noStrike" kern="1200" cap="none" spc="-50" normalizeH="0" baseline="0" noProof="0" dirty="0">
                <a:ln>
                  <a:noFill/>
                </a:ln>
                <a:solidFill>
                  <a:prstClr val="black"/>
                </a:solidFill>
                <a:effectLst/>
                <a:uLnTx/>
                <a:uFillTx/>
                <a:latin typeface="Cambria"/>
                <a:ea typeface="+mn-ea"/>
                <a:cs typeface="Cambria"/>
              </a:rPr>
              <a:t>pledged</a:t>
            </a:r>
            <a:r>
              <a:rPr kumimoji="0" sz="1500" b="0" i="0" u="none" strike="noStrike" kern="1200" cap="none" spc="25" normalizeH="0" baseline="0" noProof="0" dirty="0">
                <a:ln>
                  <a:noFill/>
                </a:ln>
                <a:solidFill>
                  <a:prstClr val="black"/>
                </a:solidFill>
                <a:effectLst/>
                <a:uLnTx/>
                <a:uFillTx/>
                <a:latin typeface="Cambria"/>
                <a:ea typeface="+mn-ea"/>
                <a:cs typeface="Cambria"/>
              </a:rPr>
              <a:t> </a:t>
            </a:r>
            <a:r>
              <a:rPr kumimoji="0" sz="1500" b="0" i="0" u="none" strike="noStrike" kern="1200" cap="none" spc="-65" normalizeH="0" baseline="0" noProof="0" dirty="0">
                <a:ln>
                  <a:noFill/>
                </a:ln>
                <a:solidFill>
                  <a:prstClr val="black"/>
                </a:solidFill>
                <a:effectLst/>
                <a:uLnTx/>
                <a:uFillTx/>
                <a:latin typeface="Cambria"/>
                <a:ea typeface="+mn-ea"/>
                <a:cs typeface="Cambria"/>
              </a:rPr>
              <a:t>to</a:t>
            </a:r>
            <a:r>
              <a:rPr kumimoji="0" sz="1500" b="0" i="0" u="none" strike="noStrike" kern="1200" cap="none" spc="40" normalizeH="0" baseline="0" noProof="0" dirty="0">
                <a:ln>
                  <a:noFill/>
                </a:ln>
                <a:solidFill>
                  <a:prstClr val="black"/>
                </a:solidFill>
                <a:effectLst/>
                <a:uLnTx/>
                <a:uFillTx/>
                <a:latin typeface="Cambria"/>
                <a:ea typeface="+mn-ea"/>
                <a:cs typeface="Cambria"/>
              </a:rPr>
              <a:t> </a:t>
            </a:r>
            <a:r>
              <a:rPr kumimoji="0" sz="1500" b="0" i="0" u="none" strike="noStrike" kern="1200" cap="none" spc="-45" normalizeH="0" baseline="0" noProof="0" dirty="0">
                <a:ln>
                  <a:noFill/>
                </a:ln>
                <a:solidFill>
                  <a:prstClr val="black"/>
                </a:solidFill>
                <a:effectLst/>
                <a:uLnTx/>
                <a:uFillTx/>
                <a:latin typeface="Cambria"/>
                <a:ea typeface="+mn-ea"/>
                <a:cs typeface="Cambria"/>
              </a:rPr>
              <a:t>cast</a:t>
            </a:r>
            <a:r>
              <a:rPr kumimoji="0" sz="1500" b="0" i="0" u="none" strike="noStrike" kern="1200" cap="none" spc="25" normalizeH="0" baseline="0" noProof="0" dirty="0">
                <a:ln>
                  <a:noFill/>
                </a:ln>
                <a:solidFill>
                  <a:prstClr val="black"/>
                </a:solidFill>
                <a:effectLst/>
                <a:uLnTx/>
                <a:uFillTx/>
                <a:latin typeface="Cambria"/>
                <a:ea typeface="+mn-ea"/>
                <a:cs typeface="Cambria"/>
              </a:rPr>
              <a:t> </a:t>
            </a:r>
            <a:r>
              <a:rPr kumimoji="0" sz="1500" b="0" i="0" u="none" strike="noStrike" kern="1200" cap="none" spc="-45" normalizeH="0" baseline="0" noProof="0" dirty="0">
                <a:ln>
                  <a:noFill/>
                </a:ln>
                <a:solidFill>
                  <a:prstClr val="black"/>
                </a:solidFill>
                <a:effectLst/>
                <a:uLnTx/>
                <a:uFillTx/>
                <a:latin typeface="Cambria"/>
                <a:ea typeface="+mn-ea"/>
                <a:cs typeface="Cambria"/>
              </a:rPr>
              <a:t>the</a:t>
            </a:r>
            <a:r>
              <a:rPr kumimoji="0" sz="1500" b="0" i="0" u="none" strike="noStrike" kern="1200" cap="none" spc="35" normalizeH="0" baseline="0" noProof="0" dirty="0">
                <a:ln>
                  <a:noFill/>
                </a:ln>
                <a:solidFill>
                  <a:prstClr val="black"/>
                </a:solidFill>
                <a:effectLst/>
                <a:uLnTx/>
                <a:uFillTx/>
                <a:latin typeface="Cambria"/>
                <a:ea typeface="+mn-ea"/>
                <a:cs typeface="Cambria"/>
              </a:rPr>
              <a:t> </a:t>
            </a:r>
            <a:r>
              <a:rPr kumimoji="0" sz="1500" b="0" i="0" u="none" strike="noStrike" kern="1200" cap="none" spc="-60" normalizeH="0" baseline="0" noProof="0" dirty="0">
                <a:ln>
                  <a:noFill/>
                </a:ln>
                <a:solidFill>
                  <a:prstClr val="black"/>
                </a:solidFill>
                <a:effectLst/>
                <a:uLnTx/>
                <a:uFillTx/>
                <a:latin typeface="Cambria"/>
                <a:ea typeface="+mn-ea"/>
                <a:cs typeface="Cambria"/>
              </a:rPr>
              <a:t>state’s</a:t>
            </a:r>
            <a:r>
              <a:rPr kumimoji="0" sz="1500" b="0" i="0" u="none" strike="noStrike" kern="1200" cap="none" spc="20" normalizeH="0" baseline="0" noProof="0" dirty="0">
                <a:ln>
                  <a:noFill/>
                </a:ln>
                <a:solidFill>
                  <a:prstClr val="black"/>
                </a:solidFill>
                <a:effectLst/>
                <a:uLnTx/>
                <a:uFillTx/>
                <a:latin typeface="Cambria"/>
                <a:ea typeface="+mn-ea"/>
                <a:cs typeface="Cambria"/>
              </a:rPr>
              <a:t> </a:t>
            </a:r>
            <a:r>
              <a:rPr kumimoji="0" sz="1500" b="0" i="0" u="none" strike="noStrike" kern="1200" cap="none" spc="-35" normalizeH="0" baseline="0" noProof="0" dirty="0">
                <a:ln>
                  <a:noFill/>
                </a:ln>
                <a:solidFill>
                  <a:prstClr val="black"/>
                </a:solidFill>
                <a:effectLst/>
                <a:uLnTx/>
                <a:uFillTx/>
                <a:latin typeface="Cambria"/>
                <a:ea typeface="+mn-ea"/>
                <a:cs typeface="Cambria"/>
              </a:rPr>
              <a:t>electoral</a:t>
            </a:r>
            <a:r>
              <a:rPr kumimoji="0" sz="1500" b="0" i="0" u="none" strike="noStrike" kern="1200" cap="none" spc="10" normalizeH="0" baseline="0" noProof="0" dirty="0">
                <a:ln>
                  <a:noFill/>
                </a:ln>
                <a:solidFill>
                  <a:prstClr val="black"/>
                </a:solidFill>
                <a:effectLst/>
                <a:uLnTx/>
                <a:uFillTx/>
                <a:latin typeface="Cambria"/>
                <a:ea typeface="+mn-ea"/>
                <a:cs typeface="Cambria"/>
              </a:rPr>
              <a:t> </a:t>
            </a:r>
            <a:r>
              <a:rPr kumimoji="0" sz="1500" b="0" i="0" u="none" strike="noStrike" kern="1200" cap="none" spc="-70" normalizeH="0" baseline="0" noProof="0" dirty="0">
                <a:ln>
                  <a:noFill/>
                </a:ln>
                <a:solidFill>
                  <a:prstClr val="black"/>
                </a:solidFill>
                <a:effectLst/>
                <a:uLnTx/>
                <a:uFillTx/>
                <a:latin typeface="Cambria"/>
                <a:ea typeface="+mn-ea"/>
                <a:cs typeface="Cambria"/>
              </a:rPr>
              <a:t>votes</a:t>
            </a:r>
            <a:r>
              <a:rPr kumimoji="0" sz="1500" b="0" i="0" u="none" strike="noStrike" kern="1200" cap="none" spc="30" normalizeH="0" baseline="0" noProof="0" dirty="0">
                <a:ln>
                  <a:noFill/>
                </a:ln>
                <a:solidFill>
                  <a:prstClr val="black"/>
                </a:solidFill>
                <a:effectLst/>
                <a:uLnTx/>
                <a:uFillTx/>
                <a:latin typeface="Cambria"/>
                <a:ea typeface="+mn-ea"/>
                <a:cs typeface="Cambria"/>
              </a:rPr>
              <a:t> </a:t>
            </a:r>
            <a:r>
              <a:rPr kumimoji="0" sz="1500" b="0" i="0" u="none" strike="noStrike" kern="1200" cap="none" spc="-30" normalizeH="0" baseline="0" noProof="0" dirty="0">
                <a:ln>
                  <a:noFill/>
                </a:ln>
                <a:solidFill>
                  <a:prstClr val="black"/>
                </a:solidFill>
                <a:effectLst/>
                <a:uLnTx/>
                <a:uFillTx/>
                <a:latin typeface="Cambria"/>
                <a:ea typeface="+mn-ea"/>
                <a:cs typeface="Cambria"/>
              </a:rPr>
              <a:t>for</a:t>
            </a:r>
            <a:r>
              <a:rPr kumimoji="0" sz="1500" b="0" i="0" u="none" strike="noStrike" kern="1200" cap="none" spc="50" normalizeH="0" baseline="0" noProof="0" dirty="0">
                <a:ln>
                  <a:noFill/>
                </a:ln>
                <a:solidFill>
                  <a:prstClr val="black"/>
                </a:solidFill>
                <a:effectLst/>
                <a:uLnTx/>
                <a:uFillTx/>
                <a:latin typeface="Cambria"/>
                <a:ea typeface="+mn-ea"/>
                <a:cs typeface="Cambria"/>
              </a:rPr>
              <a:t> </a:t>
            </a:r>
            <a:r>
              <a:rPr kumimoji="0" sz="1500" b="0" i="0" u="none" strike="noStrike" kern="1200" cap="none" spc="-30" normalizeH="0" baseline="0" noProof="0" dirty="0">
                <a:ln>
                  <a:noFill/>
                </a:ln>
                <a:solidFill>
                  <a:prstClr val="black"/>
                </a:solidFill>
                <a:effectLst/>
                <a:uLnTx/>
                <a:uFillTx/>
                <a:latin typeface="Cambria"/>
                <a:ea typeface="+mn-ea"/>
                <a:cs typeface="Cambria"/>
              </a:rPr>
              <a:t>Biden/Harris.</a:t>
            </a:r>
            <a:endParaRPr kumimoji="0" sz="1500" b="0" i="0" u="none" strike="noStrike" kern="1200" cap="none" spc="0" normalizeH="0" baseline="0" noProof="0" dirty="0">
              <a:ln>
                <a:noFill/>
              </a:ln>
              <a:solidFill>
                <a:prstClr val="black"/>
              </a:solidFill>
              <a:effectLst/>
              <a:uLnTx/>
              <a:uFillTx/>
              <a:latin typeface="Cambria"/>
              <a:ea typeface="+mn-ea"/>
              <a:cs typeface="Cambria"/>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mbria"/>
              <a:ea typeface="+mn-ea"/>
              <a:cs typeface="Cambria"/>
            </a:endParaRPr>
          </a:p>
          <a:p>
            <a:pPr marL="3048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75" normalizeH="0" baseline="0" noProof="0" dirty="0">
                <a:ln>
                  <a:noFill/>
                </a:ln>
                <a:solidFill>
                  <a:srgbClr val="FFFFFF"/>
                </a:solidFill>
                <a:effectLst/>
                <a:uLnTx/>
                <a:uFillTx/>
                <a:latin typeface="Arial"/>
                <a:ea typeface="+mn-ea"/>
                <a:cs typeface="Arial"/>
              </a:rPr>
              <a:t>faith</a:t>
            </a:r>
            <a:r>
              <a:rPr kumimoji="0" sz="1800" b="0" i="0" u="none" strike="noStrike" kern="1200" cap="none" spc="75" normalizeH="0" baseline="0" noProof="0" dirty="0">
                <a:ln>
                  <a:noFill/>
                </a:ln>
                <a:solidFill>
                  <a:srgbClr val="FFFFFF"/>
                </a:solidFill>
                <a:effectLst/>
                <a:uLnTx/>
                <a:uFillTx/>
                <a:latin typeface="Calibri"/>
                <a:ea typeface="+mn-ea"/>
                <a:cs typeface="Calibri"/>
              </a:rPr>
              <a:t>·</a:t>
            </a:r>
            <a:r>
              <a:rPr kumimoji="0" sz="1800" b="0" i="0" u="none" strike="noStrike" kern="1200" cap="none" spc="75" normalizeH="0" baseline="0" noProof="0" dirty="0">
                <a:ln>
                  <a:noFill/>
                </a:ln>
                <a:solidFill>
                  <a:srgbClr val="FFFFFF"/>
                </a:solidFill>
                <a:effectLst/>
                <a:uLnTx/>
                <a:uFillTx/>
                <a:latin typeface="Arial"/>
                <a:ea typeface="+mn-ea"/>
                <a:cs typeface="Arial"/>
              </a:rPr>
              <a:t>less</a:t>
            </a:r>
            <a:r>
              <a:rPr kumimoji="0" sz="1800" b="0" i="0" u="none" strike="noStrike" kern="1200" cap="none" spc="-80" normalizeH="0" baseline="0" noProof="0" dirty="0">
                <a:ln>
                  <a:noFill/>
                </a:ln>
                <a:solidFill>
                  <a:srgbClr val="FFFFFF"/>
                </a:solidFill>
                <a:effectLst/>
                <a:uLnTx/>
                <a:uFillTx/>
                <a:latin typeface="Arial"/>
                <a:ea typeface="+mn-ea"/>
                <a:cs typeface="Arial"/>
              </a:rPr>
              <a:t> </a:t>
            </a:r>
            <a:r>
              <a:rPr kumimoji="0" sz="1800" b="0" i="0" u="none" strike="noStrike" kern="1200" cap="none" spc="85" normalizeH="0" baseline="0" noProof="0" dirty="0">
                <a:ln>
                  <a:noFill/>
                </a:ln>
                <a:solidFill>
                  <a:srgbClr val="FFFFFF"/>
                </a:solidFill>
                <a:effectLst/>
                <a:uLnTx/>
                <a:uFillTx/>
                <a:latin typeface="Arial"/>
                <a:ea typeface="+mn-ea"/>
                <a:cs typeface="Arial"/>
              </a:rPr>
              <a:t>e</a:t>
            </a:r>
            <a:r>
              <a:rPr kumimoji="0" sz="1800" b="0" i="0" u="none" strike="noStrike" kern="1200" cap="none" spc="85" normalizeH="0" baseline="0" noProof="0" dirty="0">
                <a:ln>
                  <a:noFill/>
                </a:ln>
                <a:solidFill>
                  <a:srgbClr val="FFFFFF"/>
                </a:solidFill>
                <a:effectLst/>
                <a:uLnTx/>
                <a:uFillTx/>
                <a:latin typeface="Calibri"/>
                <a:ea typeface="+mn-ea"/>
                <a:cs typeface="Calibri"/>
              </a:rPr>
              <a:t>·</a:t>
            </a:r>
            <a:r>
              <a:rPr kumimoji="0" sz="1800" b="0" i="0" u="none" strike="noStrike" kern="1200" cap="none" spc="85" normalizeH="0" baseline="0" noProof="0" dirty="0">
                <a:ln>
                  <a:noFill/>
                </a:ln>
                <a:solidFill>
                  <a:srgbClr val="FFFFFF"/>
                </a:solidFill>
                <a:effectLst/>
                <a:uLnTx/>
                <a:uFillTx/>
                <a:latin typeface="Arial"/>
                <a:ea typeface="+mn-ea"/>
                <a:cs typeface="Arial"/>
              </a:rPr>
              <a:t>lec</a:t>
            </a:r>
            <a:r>
              <a:rPr kumimoji="0" sz="1800" b="0" i="0" u="none" strike="noStrike" kern="1200" cap="none" spc="85" normalizeH="0" baseline="0" noProof="0" dirty="0">
                <a:ln>
                  <a:noFill/>
                </a:ln>
                <a:solidFill>
                  <a:srgbClr val="FFFFFF"/>
                </a:solidFill>
                <a:effectLst/>
                <a:uLnTx/>
                <a:uFillTx/>
                <a:latin typeface="Calibri"/>
                <a:ea typeface="+mn-ea"/>
                <a:cs typeface="Calibri"/>
              </a:rPr>
              <a:t>·</a:t>
            </a:r>
            <a:r>
              <a:rPr kumimoji="0" sz="1800" b="0" i="0" u="none" strike="noStrike" kern="1200" cap="none" spc="85" normalizeH="0" baseline="0" noProof="0" dirty="0">
                <a:ln>
                  <a:noFill/>
                </a:ln>
                <a:solidFill>
                  <a:srgbClr val="FFFFFF"/>
                </a:solidFill>
                <a:effectLst/>
                <a:uLnTx/>
                <a:uFillTx/>
                <a:latin typeface="Arial"/>
                <a:ea typeface="+mn-ea"/>
                <a:cs typeface="Arial"/>
              </a:rPr>
              <a:t>tor</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30480" marR="0" lvl="0" indent="0" algn="l" defTabSz="914400" rtl="0" eaLnBrk="1" fontAlgn="auto" latinLnBrk="0" hangingPunct="1">
              <a:lnSpc>
                <a:spcPts val="1855"/>
              </a:lnSpc>
              <a:spcBef>
                <a:spcPts val="25"/>
              </a:spcBef>
              <a:spcAft>
                <a:spcPts val="0"/>
              </a:spcAft>
              <a:buClrTx/>
              <a:buSzTx/>
              <a:buFontTx/>
              <a:buNone/>
              <a:tabLst/>
              <a:defRPr/>
            </a:pPr>
            <a:r>
              <a:rPr kumimoji="0" sz="1550" b="0" i="1" u="none" strike="noStrike" kern="1200" cap="none" spc="45" normalizeH="0" baseline="0" noProof="0" dirty="0">
                <a:ln>
                  <a:noFill/>
                </a:ln>
                <a:solidFill>
                  <a:srgbClr val="FFFFFF"/>
                </a:solidFill>
                <a:effectLst/>
                <a:uLnTx/>
                <a:uFillTx/>
                <a:latin typeface="Arial"/>
                <a:ea typeface="+mn-ea"/>
                <a:cs typeface="Arial"/>
              </a:rPr>
              <a:t>noun</a:t>
            </a:r>
            <a:endParaRPr kumimoji="0" sz="1550" b="0" i="0" u="none" strike="noStrike" kern="1200" cap="none" spc="0" normalizeH="0" baseline="0" noProof="0" dirty="0">
              <a:ln>
                <a:noFill/>
              </a:ln>
              <a:solidFill>
                <a:prstClr val="black"/>
              </a:solidFill>
              <a:effectLst/>
              <a:uLnTx/>
              <a:uFillTx/>
              <a:latin typeface="Arial"/>
              <a:ea typeface="+mn-ea"/>
              <a:cs typeface="Arial"/>
            </a:endParaRPr>
          </a:p>
          <a:p>
            <a:pPr marL="30480" marR="0" lvl="0" indent="0" algn="l" defTabSz="914400" rtl="0" eaLnBrk="1" fontAlgn="auto" latinLnBrk="0" hangingPunct="1">
              <a:lnSpc>
                <a:spcPts val="1795"/>
              </a:lnSpc>
              <a:spcBef>
                <a:spcPts val="0"/>
              </a:spcBef>
              <a:spcAft>
                <a:spcPts val="0"/>
              </a:spcAft>
              <a:buClrTx/>
              <a:buSzTx/>
              <a:buFontTx/>
              <a:buNone/>
              <a:tabLst/>
              <a:defRPr/>
            </a:pPr>
            <a:r>
              <a:rPr kumimoji="0" sz="1500" b="0" i="0" u="none" strike="noStrike" kern="1200" cap="none" spc="55" normalizeH="0" baseline="0" noProof="0" dirty="0">
                <a:ln>
                  <a:noFill/>
                </a:ln>
                <a:solidFill>
                  <a:srgbClr val="FFFFFF"/>
                </a:solidFill>
                <a:effectLst/>
                <a:uLnTx/>
                <a:uFillTx/>
                <a:latin typeface="Arial"/>
                <a:ea typeface="+mn-ea"/>
                <a:cs typeface="Arial"/>
              </a:rPr>
              <a:t>in</a:t>
            </a:r>
            <a:r>
              <a:rPr kumimoji="0" sz="1500" b="0" i="0" u="none" strike="noStrike" kern="1200" cap="none" spc="-55" normalizeH="0" baseline="0" noProof="0" dirty="0">
                <a:ln>
                  <a:noFill/>
                </a:ln>
                <a:solidFill>
                  <a:srgbClr val="FFFFFF"/>
                </a:solidFill>
                <a:effectLst/>
                <a:uLnTx/>
                <a:uFillTx/>
                <a:latin typeface="Arial"/>
                <a:ea typeface="+mn-ea"/>
                <a:cs typeface="Arial"/>
              </a:rPr>
              <a:t> </a:t>
            </a:r>
            <a:r>
              <a:rPr kumimoji="0" sz="1500" b="0" i="0" u="none" strike="noStrike" kern="1200" cap="none" spc="55" normalizeH="0" baseline="0" noProof="0" dirty="0">
                <a:ln>
                  <a:noFill/>
                </a:ln>
                <a:solidFill>
                  <a:srgbClr val="FFFFFF"/>
                </a:solidFill>
                <a:effectLst/>
                <a:uLnTx/>
                <a:uFillTx/>
                <a:latin typeface="Arial"/>
                <a:ea typeface="+mn-ea"/>
                <a:cs typeface="Arial"/>
              </a:rPr>
              <a:t>a</a:t>
            </a:r>
            <a:r>
              <a:rPr kumimoji="0" sz="1500" b="0" i="0" u="none" strike="noStrike" kern="1200" cap="none" spc="-40" normalizeH="0" baseline="0" noProof="0" dirty="0">
                <a:ln>
                  <a:noFill/>
                </a:ln>
                <a:solidFill>
                  <a:srgbClr val="FFFFFF"/>
                </a:solidFill>
                <a:effectLst/>
                <a:uLnTx/>
                <a:uFillTx/>
                <a:latin typeface="Arial"/>
                <a:ea typeface="+mn-ea"/>
                <a:cs typeface="Arial"/>
              </a:rPr>
              <a:t> </a:t>
            </a:r>
            <a:r>
              <a:rPr kumimoji="0" sz="1500" b="0" i="0" u="none" strike="noStrike" kern="1200" cap="none" spc="25" normalizeH="0" baseline="0" noProof="0" dirty="0">
                <a:ln>
                  <a:noFill/>
                </a:ln>
                <a:solidFill>
                  <a:srgbClr val="FFFFFF"/>
                </a:solidFill>
                <a:effectLst/>
                <a:uLnTx/>
                <a:uFillTx/>
                <a:latin typeface="Arial"/>
                <a:ea typeface="+mn-ea"/>
                <a:cs typeface="Arial"/>
              </a:rPr>
              <a:t>US</a:t>
            </a:r>
            <a:r>
              <a:rPr kumimoji="0" sz="1500" b="0" i="0" u="none" strike="noStrike" kern="1200" cap="none" spc="-50" normalizeH="0" baseline="0" noProof="0" dirty="0">
                <a:ln>
                  <a:noFill/>
                </a:ln>
                <a:solidFill>
                  <a:srgbClr val="FFFFFF"/>
                </a:solidFill>
                <a:effectLst/>
                <a:uLnTx/>
                <a:uFillTx/>
                <a:latin typeface="Arial"/>
                <a:ea typeface="+mn-ea"/>
                <a:cs typeface="Arial"/>
              </a:rPr>
              <a:t> </a:t>
            </a:r>
            <a:r>
              <a:rPr kumimoji="0" sz="1500" b="0" i="0" u="none" strike="noStrike" kern="1200" cap="none" spc="75" normalizeH="0" baseline="0" noProof="0" dirty="0">
                <a:ln>
                  <a:noFill/>
                </a:ln>
                <a:solidFill>
                  <a:srgbClr val="FFFFFF"/>
                </a:solidFill>
                <a:effectLst/>
                <a:uLnTx/>
                <a:uFillTx/>
                <a:latin typeface="Arial"/>
                <a:ea typeface="+mn-ea"/>
                <a:cs typeface="Arial"/>
              </a:rPr>
              <a:t>presidential</a:t>
            </a:r>
            <a:r>
              <a:rPr kumimoji="0" sz="1500" b="0" i="0" u="none" strike="noStrike" kern="1200" cap="none" spc="-40" normalizeH="0" baseline="0" noProof="0" dirty="0">
                <a:ln>
                  <a:noFill/>
                </a:ln>
                <a:solidFill>
                  <a:srgbClr val="FFFFFF"/>
                </a:solidFill>
                <a:effectLst/>
                <a:uLnTx/>
                <a:uFillTx/>
                <a:latin typeface="Arial"/>
                <a:ea typeface="+mn-ea"/>
                <a:cs typeface="Arial"/>
              </a:rPr>
              <a:t> </a:t>
            </a:r>
            <a:r>
              <a:rPr kumimoji="0" sz="1500" b="0" i="0" u="none" strike="noStrike" kern="1200" cap="none" spc="75" normalizeH="0" baseline="0" noProof="0" dirty="0">
                <a:ln>
                  <a:noFill/>
                </a:ln>
                <a:solidFill>
                  <a:srgbClr val="FFFFFF"/>
                </a:solidFill>
                <a:effectLst/>
                <a:uLnTx/>
                <a:uFillTx/>
                <a:latin typeface="Arial"/>
                <a:ea typeface="+mn-ea"/>
                <a:cs typeface="Arial"/>
              </a:rPr>
              <a:t>election)</a:t>
            </a:r>
            <a:r>
              <a:rPr kumimoji="0" sz="1500" b="0" i="0" u="none" strike="noStrike" kern="1200" cap="none" spc="-75" normalizeH="0" baseline="0" noProof="0" dirty="0">
                <a:ln>
                  <a:noFill/>
                </a:ln>
                <a:solidFill>
                  <a:srgbClr val="FFFFFF"/>
                </a:solidFill>
                <a:effectLst/>
                <a:uLnTx/>
                <a:uFillTx/>
                <a:latin typeface="Arial"/>
                <a:ea typeface="+mn-ea"/>
                <a:cs typeface="Arial"/>
              </a:rPr>
              <a:t> </a:t>
            </a:r>
            <a:r>
              <a:rPr kumimoji="0" sz="1500" b="0" i="0" u="none" strike="noStrike" kern="1200" cap="none" spc="55" normalizeH="0" baseline="0" noProof="0" dirty="0">
                <a:ln>
                  <a:noFill/>
                </a:ln>
                <a:solidFill>
                  <a:srgbClr val="FFFFFF"/>
                </a:solidFill>
                <a:effectLst/>
                <a:uLnTx/>
                <a:uFillTx/>
                <a:latin typeface="Arial"/>
                <a:ea typeface="+mn-ea"/>
                <a:cs typeface="Arial"/>
              </a:rPr>
              <a:t>a</a:t>
            </a:r>
            <a:r>
              <a:rPr kumimoji="0" sz="1500" b="0" i="0" u="none" strike="noStrike" kern="1200" cap="none" spc="-40" normalizeH="0" baseline="0" noProof="0" dirty="0">
                <a:ln>
                  <a:noFill/>
                </a:ln>
                <a:solidFill>
                  <a:srgbClr val="FFFFFF"/>
                </a:solidFill>
                <a:effectLst/>
                <a:uLnTx/>
                <a:uFillTx/>
                <a:latin typeface="Arial"/>
                <a:ea typeface="+mn-ea"/>
                <a:cs typeface="Arial"/>
              </a:rPr>
              <a:t> </a:t>
            </a:r>
            <a:r>
              <a:rPr kumimoji="0" sz="1500" b="0" i="0" u="none" strike="noStrike" kern="1200" cap="none" spc="85" normalizeH="0" baseline="0" noProof="0" dirty="0">
                <a:ln>
                  <a:noFill/>
                </a:ln>
                <a:solidFill>
                  <a:srgbClr val="FFFFFF"/>
                </a:solidFill>
                <a:effectLst/>
                <a:uLnTx/>
                <a:uFillTx/>
                <a:latin typeface="Arial"/>
                <a:ea typeface="+mn-ea"/>
                <a:cs typeface="Arial"/>
              </a:rPr>
              <a:t>member</a:t>
            </a:r>
            <a:r>
              <a:rPr kumimoji="0" sz="1500" b="0" i="0" u="none" strike="noStrike" kern="1200" cap="none" spc="-55" normalizeH="0" baseline="0" noProof="0" dirty="0">
                <a:ln>
                  <a:noFill/>
                </a:ln>
                <a:solidFill>
                  <a:srgbClr val="FFFFFF"/>
                </a:solidFill>
                <a:effectLst/>
                <a:uLnTx/>
                <a:uFillTx/>
                <a:latin typeface="Arial"/>
                <a:ea typeface="+mn-ea"/>
                <a:cs typeface="Arial"/>
              </a:rPr>
              <a:t> </a:t>
            </a:r>
            <a:r>
              <a:rPr kumimoji="0" sz="1500" b="0" i="0" u="none" strike="noStrike" kern="1200" cap="none" spc="75" normalizeH="0" baseline="0" noProof="0" dirty="0">
                <a:ln>
                  <a:noFill/>
                </a:ln>
                <a:solidFill>
                  <a:srgbClr val="FFFFFF"/>
                </a:solidFill>
                <a:effectLst/>
                <a:uLnTx/>
                <a:uFillTx/>
                <a:latin typeface="Arial"/>
                <a:ea typeface="+mn-ea"/>
                <a:cs typeface="Arial"/>
              </a:rPr>
              <a:t>of</a:t>
            </a:r>
            <a:r>
              <a:rPr kumimoji="0" sz="1500" b="0" i="0" u="none" strike="noStrike" kern="1200" cap="none" spc="110" normalizeH="0" baseline="0" noProof="0" dirty="0">
                <a:ln>
                  <a:noFill/>
                </a:ln>
                <a:solidFill>
                  <a:srgbClr val="FFFFFF"/>
                </a:solidFill>
                <a:effectLst/>
                <a:uLnTx/>
                <a:uFillTx/>
                <a:latin typeface="Arial"/>
                <a:ea typeface="+mn-ea"/>
                <a:cs typeface="Arial"/>
              </a:rPr>
              <a:t> </a:t>
            </a:r>
            <a:r>
              <a:rPr kumimoji="0" sz="1500" b="0" i="0" u="none" strike="noStrike" kern="1200" cap="none" spc="80" normalizeH="0" baseline="0" noProof="0" dirty="0">
                <a:ln>
                  <a:noFill/>
                </a:ln>
                <a:solidFill>
                  <a:srgbClr val="FFFFFF"/>
                </a:solidFill>
                <a:effectLst/>
                <a:uLnTx/>
                <a:uFillTx/>
                <a:latin typeface="Arial"/>
                <a:ea typeface="+mn-ea"/>
                <a:cs typeface="Arial"/>
              </a:rPr>
              <a:t>the</a:t>
            </a:r>
            <a:r>
              <a:rPr kumimoji="0" sz="1500" b="0" i="0" u="none" strike="noStrike" kern="1200" cap="none" spc="-60" normalizeH="0" baseline="0" noProof="0" dirty="0">
                <a:ln>
                  <a:noFill/>
                </a:ln>
                <a:solidFill>
                  <a:srgbClr val="FFFFFF"/>
                </a:solidFill>
                <a:effectLst/>
                <a:uLnTx/>
                <a:uFillTx/>
                <a:latin typeface="Arial"/>
                <a:ea typeface="+mn-ea"/>
                <a:cs typeface="Arial"/>
              </a:rPr>
              <a:t> </a:t>
            </a:r>
            <a:r>
              <a:rPr kumimoji="0" sz="1500" b="0" i="0" u="none" strike="noStrike" kern="1200" cap="none" spc="80" normalizeH="0" baseline="0" noProof="0" dirty="0">
                <a:ln>
                  <a:noFill/>
                </a:ln>
                <a:solidFill>
                  <a:srgbClr val="FFFFFF"/>
                </a:solidFill>
                <a:effectLst/>
                <a:uLnTx/>
                <a:uFillTx/>
                <a:latin typeface="Arial"/>
                <a:ea typeface="+mn-ea"/>
                <a:cs typeface="Arial"/>
              </a:rPr>
              <a:t>electoral</a:t>
            </a:r>
            <a:r>
              <a:rPr kumimoji="0" sz="1500" b="0" i="0" u="none" strike="noStrike" kern="1200" cap="none" spc="-60" normalizeH="0" baseline="0" noProof="0" dirty="0">
                <a:ln>
                  <a:noFill/>
                </a:ln>
                <a:solidFill>
                  <a:srgbClr val="FFFFFF"/>
                </a:solidFill>
                <a:effectLst/>
                <a:uLnTx/>
                <a:uFillTx/>
                <a:latin typeface="Arial"/>
                <a:ea typeface="+mn-ea"/>
                <a:cs typeface="Arial"/>
              </a:rPr>
              <a:t> </a:t>
            </a:r>
            <a:r>
              <a:rPr kumimoji="0" sz="1500" b="0" i="0" u="none" strike="noStrike" kern="1200" cap="none" spc="70" normalizeH="0" baseline="0" noProof="0" dirty="0">
                <a:ln>
                  <a:noFill/>
                </a:ln>
                <a:solidFill>
                  <a:srgbClr val="FFFFFF"/>
                </a:solidFill>
                <a:effectLst/>
                <a:uLnTx/>
                <a:uFillTx/>
                <a:latin typeface="Arial"/>
                <a:ea typeface="+mn-ea"/>
                <a:cs typeface="Arial"/>
              </a:rPr>
              <a:t>college</a:t>
            </a:r>
            <a:r>
              <a:rPr kumimoji="0" sz="1500" b="0" i="0" u="none" strike="noStrike" kern="1200" cap="none" spc="-45" normalizeH="0" baseline="0" noProof="0" dirty="0">
                <a:ln>
                  <a:noFill/>
                </a:ln>
                <a:solidFill>
                  <a:srgbClr val="FFFFFF"/>
                </a:solidFill>
                <a:effectLst/>
                <a:uLnTx/>
                <a:uFillTx/>
                <a:latin typeface="Arial"/>
                <a:ea typeface="+mn-ea"/>
                <a:cs typeface="Arial"/>
              </a:rPr>
              <a:t> </a:t>
            </a:r>
            <a:r>
              <a:rPr kumimoji="0" sz="1500" b="0" i="0" u="none" strike="noStrike" kern="1200" cap="none" spc="90" normalizeH="0" baseline="0" noProof="0" dirty="0">
                <a:ln>
                  <a:noFill/>
                </a:ln>
                <a:solidFill>
                  <a:srgbClr val="FFFFFF"/>
                </a:solidFill>
                <a:effectLst/>
                <a:uLnTx/>
                <a:uFillTx/>
                <a:latin typeface="Arial"/>
                <a:ea typeface="+mn-ea"/>
                <a:cs typeface="Arial"/>
              </a:rPr>
              <a:t>who</a:t>
            </a:r>
            <a:r>
              <a:rPr kumimoji="0" sz="1500" b="0" i="0" u="none" strike="noStrike" kern="1200" cap="none" spc="-35" normalizeH="0" baseline="0" noProof="0" dirty="0">
                <a:ln>
                  <a:noFill/>
                </a:ln>
                <a:solidFill>
                  <a:srgbClr val="FFFFFF"/>
                </a:solidFill>
                <a:effectLst/>
                <a:uLnTx/>
                <a:uFillTx/>
                <a:latin typeface="Arial"/>
                <a:ea typeface="+mn-ea"/>
                <a:cs typeface="Arial"/>
              </a:rPr>
              <a:t> </a:t>
            </a:r>
            <a:r>
              <a:rPr kumimoji="0" sz="1500" b="1" i="0" u="none" strike="noStrike" kern="1200" cap="none" spc="15" normalizeH="0" baseline="0" noProof="0" dirty="0">
                <a:ln>
                  <a:noFill/>
                </a:ln>
                <a:solidFill>
                  <a:srgbClr val="FFFFFF"/>
                </a:solidFill>
                <a:effectLst/>
                <a:uLnTx/>
                <a:uFillTx/>
                <a:latin typeface="Arial"/>
                <a:ea typeface="+mn-ea"/>
                <a:cs typeface="Arial"/>
              </a:rPr>
              <a:t>DOES</a:t>
            </a:r>
            <a:endParaRPr kumimoji="0" sz="1500" b="0" i="0" u="none" strike="noStrike" kern="1200" cap="none" spc="0" normalizeH="0" baseline="0" noProof="0" dirty="0">
              <a:ln>
                <a:noFill/>
              </a:ln>
              <a:solidFill>
                <a:prstClr val="black"/>
              </a:solidFill>
              <a:effectLst/>
              <a:uLnTx/>
              <a:uFillTx/>
              <a:latin typeface="Arial"/>
              <a:ea typeface="+mn-ea"/>
              <a:cs typeface="Arial"/>
            </a:endParaRPr>
          </a:p>
          <a:p>
            <a:pPr marL="30480" marR="0" lvl="0" indent="0" algn="l" defTabSz="914400" rtl="0" eaLnBrk="1" fontAlgn="auto" latinLnBrk="0" hangingPunct="1">
              <a:lnSpc>
                <a:spcPct val="100000"/>
              </a:lnSpc>
              <a:spcBef>
                <a:spcPts val="0"/>
              </a:spcBef>
              <a:spcAft>
                <a:spcPts val="0"/>
              </a:spcAft>
              <a:buClrTx/>
              <a:buSzTx/>
              <a:buFontTx/>
              <a:buNone/>
              <a:tabLst/>
              <a:defRPr/>
            </a:pPr>
            <a:r>
              <a:rPr kumimoji="0" sz="1500" b="1" i="0" u="none" strike="noStrike" kern="1200" cap="none" spc="15" normalizeH="0" baseline="0" noProof="0" dirty="0">
                <a:ln>
                  <a:noFill/>
                </a:ln>
                <a:solidFill>
                  <a:srgbClr val="FFFFFF"/>
                </a:solidFill>
                <a:effectLst/>
                <a:uLnTx/>
                <a:uFillTx/>
                <a:latin typeface="Arial"/>
                <a:ea typeface="+mn-ea"/>
                <a:cs typeface="Arial"/>
              </a:rPr>
              <a:t>NOT</a:t>
            </a:r>
            <a:r>
              <a:rPr kumimoji="0" sz="1500" b="1" i="0" u="none" strike="noStrike" kern="1200" cap="none" spc="-70" normalizeH="0" baseline="0" noProof="0" dirty="0">
                <a:ln>
                  <a:noFill/>
                </a:ln>
                <a:solidFill>
                  <a:srgbClr val="FFFFFF"/>
                </a:solidFill>
                <a:effectLst/>
                <a:uLnTx/>
                <a:uFillTx/>
                <a:latin typeface="Arial"/>
                <a:ea typeface="+mn-ea"/>
                <a:cs typeface="Arial"/>
              </a:rPr>
              <a:t> </a:t>
            </a:r>
            <a:r>
              <a:rPr kumimoji="0" sz="1500" b="0" i="0" u="none" strike="noStrike" kern="1200" cap="none" spc="70" normalizeH="0" baseline="0" noProof="0" dirty="0">
                <a:ln>
                  <a:noFill/>
                </a:ln>
                <a:solidFill>
                  <a:srgbClr val="FFFFFF"/>
                </a:solidFill>
                <a:effectLst/>
                <a:uLnTx/>
                <a:uFillTx/>
                <a:latin typeface="Arial"/>
                <a:ea typeface="+mn-ea"/>
                <a:cs typeface="Arial"/>
              </a:rPr>
              <a:t>vote</a:t>
            </a:r>
            <a:r>
              <a:rPr kumimoji="0" sz="1500" b="0" i="0" u="none" strike="noStrike" kern="1200" cap="none" spc="-60" normalizeH="0" baseline="0" noProof="0" dirty="0">
                <a:ln>
                  <a:noFill/>
                </a:ln>
                <a:solidFill>
                  <a:srgbClr val="FFFFFF"/>
                </a:solidFill>
                <a:effectLst/>
                <a:uLnTx/>
                <a:uFillTx/>
                <a:latin typeface="Arial"/>
                <a:ea typeface="+mn-ea"/>
                <a:cs typeface="Arial"/>
              </a:rPr>
              <a:t> </a:t>
            </a:r>
            <a:r>
              <a:rPr kumimoji="0" sz="1500" b="0" i="0" u="none" strike="noStrike" kern="1200" cap="none" spc="95" normalizeH="0" baseline="0" noProof="0" dirty="0">
                <a:ln>
                  <a:noFill/>
                </a:ln>
                <a:solidFill>
                  <a:srgbClr val="FFFFFF"/>
                </a:solidFill>
                <a:effectLst/>
                <a:uLnTx/>
                <a:uFillTx/>
                <a:latin typeface="Arial"/>
                <a:ea typeface="+mn-ea"/>
                <a:cs typeface="Arial"/>
              </a:rPr>
              <a:t>for</a:t>
            </a:r>
            <a:r>
              <a:rPr kumimoji="0" sz="1500" b="0" i="0" u="none" strike="noStrike" kern="1200" cap="none" spc="-45" normalizeH="0" baseline="0" noProof="0" dirty="0">
                <a:ln>
                  <a:noFill/>
                </a:ln>
                <a:solidFill>
                  <a:srgbClr val="FFFFFF"/>
                </a:solidFill>
                <a:effectLst/>
                <a:uLnTx/>
                <a:uFillTx/>
                <a:latin typeface="Arial"/>
                <a:ea typeface="+mn-ea"/>
                <a:cs typeface="Arial"/>
              </a:rPr>
              <a:t> </a:t>
            </a:r>
            <a:r>
              <a:rPr kumimoji="0" sz="1500" b="0" i="0" u="none" strike="noStrike" kern="1200" cap="none" spc="80" normalizeH="0" baseline="0" noProof="0" dirty="0">
                <a:ln>
                  <a:noFill/>
                </a:ln>
                <a:solidFill>
                  <a:srgbClr val="FFFFFF"/>
                </a:solidFill>
                <a:effectLst/>
                <a:uLnTx/>
                <a:uFillTx/>
                <a:latin typeface="Arial"/>
                <a:ea typeface="+mn-ea"/>
                <a:cs typeface="Arial"/>
              </a:rPr>
              <a:t>the</a:t>
            </a:r>
            <a:r>
              <a:rPr kumimoji="0" sz="1500" b="0" i="0" u="none" strike="noStrike" kern="1200" cap="none" spc="-55" normalizeH="0" baseline="0" noProof="0" dirty="0">
                <a:ln>
                  <a:noFill/>
                </a:ln>
                <a:solidFill>
                  <a:srgbClr val="FFFFFF"/>
                </a:solidFill>
                <a:effectLst/>
                <a:uLnTx/>
                <a:uFillTx/>
                <a:latin typeface="Arial"/>
                <a:ea typeface="+mn-ea"/>
                <a:cs typeface="Arial"/>
              </a:rPr>
              <a:t> </a:t>
            </a:r>
            <a:r>
              <a:rPr kumimoji="0" sz="1500" b="0" i="0" u="none" strike="noStrike" kern="1200" cap="none" spc="75" normalizeH="0" baseline="0" noProof="0" dirty="0">
                <a:ln>
                  <a:noFill/>
                </a:ln>
                <a:solidFill>
                  <a:srgbClr val="FFFFFF"/>
                </a:solidFill>
                <a:effectLst/>
                <a:uLnTx/>
                <a:uFillTx/>
                <a:latin typeface="Arial"/>
                <a:ea typeface="+mn-ea"/>
                <a:cs typeface="Arial"/>
              </a:rPr>
              <a:t>candidate</a:t>
            </a:r>
            <a:r>
              <a:rPr kumimoji="0" sz="1500" b="0" i="0" u="none" strike="noStrike" kern="1200" cap="none" spc="-65" normalizeH="0" baseline="0" noProof="0" dirty="0">
                <a:ln>
                  <a:noFill/>
                </a:ln>
                <a:solidFill>
                  <a:srgbClr val="FFFFFF"/>
                </a:solidFill>
                <a:effectLst/>
                <a:uLnTx/>
                <a:uFillTx/>
                <a:latin typeface="Arial"/>
                <a:ea typeface="+mn-ea"/>
                <a:cs typeface="Arial"/>
              </a:rPr>
              <a:t> </a:t>
            </a:r>
            <a:r>
              <a:rPr kumimoji="0" sz="1500" b="0" i="0" u="none" strike="noStrike" kern="1200" cap="none" spc="95" normalizeH="0" baseline="0" noProof="0" dirty="0">
                <a:ln>
                  <a:noFill/>
                </a:ln>
                <a:solidFill>
                  <a:srgbClr val="FFFFFF"/>
                </a:solidFill>
                <a:effectLst/>
                <a:uLnTx/>
                <a:uFillTx/>
                <a:latin typeface="Arial"/>
                <a:ea typeface="+mn-ea"/>
                <a:cs typeface="Arial"/>
              </a:rPr>
              <a:t>for</a:t>
            </a:r>
            <a:r>
              <a:rPr kumimoji="0" sz="1500" b="0" i="0" u="none" strike="noStrike" kern="1200" cap="none" spc="-40" normalizeH="0" baseline="0" noProof="0" dirty="0">
                <a:ln>
                  <a:noFill/>
                </a:ln>
                <a:solidFill>
                  <a:srgbClr val="FFFFFF"/>
                </a:solidFill>
                <a:effectLst/>
                <a:uLnTx/>
                <a:uFillTx/>
                <a:latin typeface="Arial"/>
                <a:ea typeface="+mn-ea"/>
                <a:cs typeface="Arial"/>
              </a:rPr>
              <a:t> </a:t>
            </a:r>
            <a:r>
              <a:rPr kumimoji="0" sz="1500" b="0" i="0" u="none" strike="noStrike" kern="1200" cap="none" spc="85" normalizeH="0" baseline="0" noProof="0" dirty="0">
                <a:ln>
                  <a:noFill/>
                </a:ln>
                <a:solidFill>
                  <a:srgbClr val="FFFFFF"/>
                </a:solidFill>
                <a:effectLst/>
                <a:uLnTx/>
                <a:uFillTx/>
                <a:latin typeface="Arial"/>
                <a:ea typeface="+mn-ea"/>
                <a:cs typeface="Arial"/>
              </a:rPr>
              <a:t>whom</a:t>
            </a:r>
            <a:r>
              <a:rPr kumimoji="0" sz="1500" b="0" i="0" u="none" strike="noStrike" kern="1200" cap="none" spc="-75" normalizeH="0" baseline="0" noProof="0" dirty="0">
                <a:ln>
                  <a:noFill/>
                </a:ln>
                <a:solidFill>
                  <a:srgbClr val="FFFFFF"/>
                </a:solidFill>
                <a:effectLst/>
                <a:uLnTx/>
                <a:uFillTx/>
                <a:latin typeface="Arial"/>
                <a:ea typeface="+mn-ea"/>
                <a:cs typeface="Arial"/>
              </a:rPr>
              <a:t> </a:t>
            </a:r>
            <a:r>
              <a:rPr kumimoji="0" sz="1500" b="0" i="0" u="none" strike="noStrike" kern="1200" cap="none" spc="65" normalizeH="0" baseline="0" noProof="0" dirty="0">
                <a:ln>
                  <a:noFill/>
                </a:ln>
                <a:solidFill>
                  <a:srgbClr val="FFFFFF"/>
                </a:solidFill>
                <a:effectLst/>
                <a:uLnTx/>
                <a:uFillTx/>
                <a:latin typeface="Arial"/>
                <a:ea typeface="+mn-ea"/>
                <a:cs typeface="Arial"/>
              </a:rPr>
              <a:t>they</a:t>
            </a:r>
            <a:r>
              <a:rPr kumimoji="0" sz="1500" b="0" i="0" u="none" strike="noStrike" kern="1200" cap="none" spc="-55" normalizeH="0" baseline="0" noProof="0" dirty="0">
                <a:ln>
                  <a:noFill/>
                </a:ln>
                <a:solidFill>
                  <a:srgbClr val="FFFFFF"/>
                </a:solidFill>
                <a:effectLst/>
                <a:uLnTx/>
                <a:uFillTx/>
                <a:latin typeface="Arial"/>
                <a:ea typeface="+mn-ea"/>
                <a:cs typeface="Arial"/>
              </a:rPr>
              <a:t> </a:t>
            </a:r>
            <a:r>
              <a:rPr kumimoji="0" sz="1500" b="0" i="0" u="none" strike="noStrike" kern="1200" cap="none" spc="75" normalizeH="0" baseline="0" noProof="0" dirty="0">
                <a:ln>
                  <a:noFill/>
                </a:ln>
                <a:solidFill>
                  <a:srgbClr val="FFFFFF"/>
                </a:solidFill>
                <a:effectLst/>
                <a:uLnTx/>
                <a:uFillTx/>
                <a:latin typeface="Arial"/>
                <a:ea typeface="+mn-ea"/>
                <a:cs typeface="Arial"/>
              </a:rPr>
              <a:t>had</a:t>
            </a:r>
            <a:r>
              <a:rPr kumimoji="0" sz="1500" b="0" i="0" u="none" strike="noStrike" kern="1200" cap="none" spc="-60" normalizeH="0" baseline="0" noProof="0" dirty="0">
                <a:ln>
                  <a:noFill/>
                </a:ln>
                <a:solidFill>
                  <a:srgbClr val="FFFFFF"/>
                </a:solidFill>
                <a:effectLst/>
                <a:uLnTx/>
                <a:uFillTx/>
                <a:latin typeface="Arial"/>
                <a:ea typeface="+mn-ea"/>
                <a:cs typeface="Arial"/>
              </a:rPr>
              <a:t> </a:t>
            </a:r>
            <a:r>
              <a:rPr kumimoji="0" sz="1500" b="0" i="0" u="none" strike="noStrike" kern="1200" cap="none" spc="75" normalizeH="0" baseline="0" noProof="0" dirty="0">
                <a:ln>
                  <a:noFill/>
                </a:ln>
                <a:solidFill>
                  <a:srgbClr val="FFFFFF"/>
                </a:solidFill>
                <a:effectLst/>
                <a:uLnTx/>
                <a:uFillTx/>
                <a:latin typeface="Arial"/>
                <a:ea typeface="+mn-ea"/>
                <a:cs typeface="Arial"/>
              </a:rPr>
              <a:t>pledged</a:t>
            </a:r>
            <a:r>
              <a:rPr kumimoji="0" sz="1500" b="0" i="0" u="none" strike="noStrike" kern="1200" cap="none" spc="-40" normalizeH="0" baseline="0" noProof="0" dirty="0">
                <a:ln>
                  <a:noFill/>
                </a:ln>
                <a:solidFill>
                  <a:srgbClr val="FFFFFF"/>
                </a:solidFill>
                <a:effectLst/>
                <a:uLnTx/>
                <a:uFillTx/>
                <a:latin typeface="Arial"/>
                <a:ea typeface="+mn-ea"/>
                <a:cs typeface="Arial"/>
              </a:rPr>
              <a:t> </a:t>
            </a:r>
            <a:r>
              <a:rPr kumimoji="0" sz="1500" b="0" i="0" u="none" strike="noStrike" kern="1200" cap="none" spc="90" normalizeH="0" baseline="0" noProof="0" dirty="0">
                <a:ln>
                  <a:noFill/>
                </a:ln>
                <a:solidFill>
                  <a:srgbClr val="FFFFFF"/>
                </a:solidFill>
                <a:effectLst/>
                <a:uLnTx/>
                <a:uFillTx/>
                <a:latin typeface="Arial"/>
                <a:ea typeface="+mn-ea"/>
                <a:cs typeface="Arial"/>
              </a:rPr>
              <a:t>to</a:t>
            </a:r>
            <a:r>
              <a:rPr kumimoji="0" sz="1500" b="0" i="0" u="none" strike="noStrike" kern="1200" cap="none" spc="-50" normalizeH="0" baseline="0" noProof="0" dirty="0">
                <a:ln>
                  <a:noFill/>
                </a:ln>
                <a:solidFill>
                  <a:srgbClr val="FFFFFF"/>
                </a:solidFill>
                <a:effectLst/>
                <a:uLnTx/>
                <a:uFillTx/>
                <a:latin typeface="Arial"/>
                <a:ea typeface="+mn-ea"/>
                <a:cs typeface="Arial"/>
              </a:rPr>
              <a:t> </a:t>
            </a:r>
            <a:r>
              <a:rPr kumimoji="0" sz="1500" b="0" i="0" u="none" strike="noStrike" kern="1200" cap="none" spc="50" normalizeH="0" baseline="0" noProof="0" dirty="0">
                <a:ln>
                  <a:noFill/>
                </a:ln>
                <a:solidFill>
                  <a:srgbClr val="FFFFFF"/>
                </a:solidFill>
                <a:effectLst/>
                <a:uLnTx/>
                <a:uFillTx/>
                <a:latin typeface="Arial"/>
                <a:ea typeface="+mn-ea"/>
                <a:cs typeface="Arial"/>
              </a:rPr>
              <a:t>vote.</a:t>
            </a:r>
            <a:endParaRPr kumimoji="0" sz="15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1550" b="0" i="0" u="none" strike="noStrike" kern="1200" cap="none" spc="0" normalizeH="0" baseline="0" noProof="0" dirty="0">
              <a:ln>
                <a:noFill/>
              </a:ln>
              <a:solidFill>
                <a:prstClr val="black"/>
              </a:solidFill>
              <a:effectLst/>
              <a:uLnTx/>
              <a:uFillTx/>
              <a:latin typeface="Arial"/>
              <a:ea typeface="+mn-ea"/>
              <a:cs typeface="Arial"/>
            </a:endParaRPr>
          </a:p>
          <a:p>
            <a:pPr marL="30480" marR="0" lvl="0" indent="0" algn="l" defTabSz="914400" rtl="0" eaLnBrk="1" fontAlgn="auto" latinLnBrk="0" hangingPunct="1">
              <a:lnSpc>
                <a:spcPct val="100000"/>
              </a:lnSpc>
              <a:spcBef>
                <a:spcPts val="0"/>
              </a:spcBef>
              <a:spcAft>
                <a:spcPts val="0"/>
              </a:spcAft>
              <a:buClrTx/>
              <a:buSzTx/>
              <a:buFontTx/>
              <a:buNone/>
              <a:tabLst/>
              <a:defRPr/>
            </a:pPr>
            <a:r>
              <a:rPr kumimoji="0" sz="1500" b="0" i="0" u="none" strike="noStrike" kern="1200" cap="none" spc="114" normalizeH="0" baseline="0" noProof="0" dirty="0">
                <a:ln>
                  <a:noFill/>
                </a:ln>
                <a:solidFill>
                  <a:srgbClr val="FFFFFF"/>
                </a:solidFill>
                <a:effectLst/>
                <a:uLnTx/>
                <a:uFillTx/>
                <a:latin typeface="Arial"/>
                <a:ea typeface="+mn-ea"/>
                <a:cs typeface="Arial"/>
              </a:rPr>
              <a:t>“It</a:t>
            </a:r>
            <a:r>
              <a:rPr kumimoji="0" sz="1500" b="0" i="0" u="none" strike="noStrike" kern="1200" cap="none" spc="-35" normalizeH="0" baseline="0" noProof="0" dirty="0">
                <a:ln>
                  <a:noFill/>
                </a:ln>
                <a:solidFill>
                  <a:srgbClr val="FFFFFF"/>
                </a:solidFill>
                <a:effectLst/>
                <a:uLnTx/>
                <a:uFillTx/>
                <a:latin typeface="Arial"/>
                <a:ea typeface="+mn-ea"/>
                <a:cs typeface="Arial"/>
              </a:rPr>
              <a:t> </a:t>
            </a:r>
            <a:r>
              <a:rPr kumimoji="0" sz="1500" b="0" i="0" u="none" strike="noStrike" kern="1200" cap="none" spc="85" normalizeH="0" baseline="0" noProof="0" dirty="0">
                <a:ln>
                  <a:noFill/>
                </a:ln>
                <a:solidFill>
                  <a:srgbClr val="FFFFFF"/>
                </a:solidFill>
                <a:effectLst/>
                <a:uLnTx/>
                <a:uFillTx/>
                <a:latin typeface="Arial"/>
                <a:ea typeface="+mn-ea"/>
                <a:cs typeface="Arial"/>
              </a:rPr>
              <a:t>would</a:t>
            </a:r>
            <a:r>
              <a:rPr kumimoji="0" sz="1500" b="0" i="0" u="none" strike="noStrike" kern="1200" cap="none" spc="-55" normalizeH="0" baseline="0" noProof="0" dirty="0">
                <a:ln>
                  <a:noFill/>
                </a:ln>
                <a:solidFill>
                  <a:srgbClr val="FFFFFF"/>
                </a:solidFill>
                <a:effectLst/>
                <a:uLnTx/>
                <a:uFillTx/>
                <a:latin typeface="Arial"/>
                <a:ea typeface="+mn-ea"/>
                <a:cs typeface="Arial"/>
              </a:rPr>
              <a:t> </a:t>
            </a:r>
            <a:r>
              <a:rPr kumimoji="0" sz="1500" b="0" i="0" u="none" strike="noStrike" kern="1200" cap="none" spc="80" normalizeH="0" baseline="0" noProof="0" dirty="0">
                <a:ln>
                  <a:noFill/>
                </a:ln>
                <a:solidFill>
                  <a:srgbClr val="FFFFFF"/>
                </a:solidFill>
                <a:effectLst/>
                <a:uLnTx/>
                <a:uFillTx/>
                <a:latin typeface="Arial"/>
                <a:ea typeface="+mn-ea"/>
                <a:cs typeface="Arial"/>
              </a:rPr>
              <a:t>be</a:t>
            </a:r>
            <a:r>
              <a:rPr kumimoji="0" sz="1500" b="0" i="0" u="none" strike="noStrike" kern="1200" cap="none" spc="-45" normalizeH="0" baseline="0" noProof="0" dirty="0">
                <a:ln>
                  <a:noFill/>
                </a:ln>
                <a:solidFill>
                  <a:srgbClr val="FFFFFF"/>
                </a:solidFill>
                <a:effectLst/>
                <a:uLnTx/>
                <a:uFillTx/>
                <a:latin typeface="Arial"/>
                <a:ea typeface="+mn-ea"/>
                <a:cs typeface="Arial"/>
              </a:rPr>
              <a:t> </a:t>
            </a:r>
            <a:r>
              <a:rPr kumimoji="0" sz="1500" b="0" i="0" u="none" strike="noStrike" kern="1200" cap="none" spc="55" normalizeH="0" baseline="0" noProof="0" dirty="0">
                <a:ln>
                  <a:noFill/>
                </a:ln>
                <a:solidFill>
                  <a:srgbClr val="FFFFFF"/>
                </a:solidFill>
                <a:effectLst/>
                <a:uLnTx/>
                <a:uFillTx/>
                <a:latin typeface="Arial"/>
                <a:ea typeface="+mn-ea"/>
                <a:cs typeface="Arial"/>
              </a:rPr>
              <a:t>an</a:t>
            </a:r>
            <a:r>
              <a:rPr kumimoji="0" sz="1500" b="0" i="0" u="none" strike="noStrike" kern="1200" cap="none" spc="-35" normalizeH="0" baseline="0" noProof="0" dirty="0">
                <a:ln>
                  <a:noFill/>
                </a:ln>
                <a:solidFill>
                  <a:srgbClr val="FFFFFF"/>
                </a:solidFill>
                <a:effectLst/>
                <a:uLnTx/>
                <a:uFillTx/>
                <a:latin typeface="Arial"/>
                <a:ea typeface="+mn-ea"/>
                <a:cs typeface="Arial"/>
              </a:rPr>
              <a:t> </a:t>
            </a:r>
            <a:r>
              <a:rPr kumimoji="0" sz="1500" b="0" i="0" u="none" strike="noStrike" kern="1200" cap="none" spc="80" normalizeH="0" baseline="0" noProof="0" dirty="0">
                <a:ln>
                  <a:noFill/>
                </a:ln>
                <a:solidFill>
                  <a:srgbClr val="FFFFFF"/>
                </a:solidFill>
                <a:effectLst/>
                <a:uLnTx/>
                <a:uFillTx/>
                <a:latin typeface="Arial"/>
                <a:ea typeface="+mn-ea"/>
                <a:cs typeface="Arial"/>
              </a:rPr>
              <a:t>incredible</a:t>
            </a:r>
            <a:r>
              <a:rPr kumimoji="0" sz="1500" b="0" i="0" u="none" strike="noStrike" kern="1200" cap="none" spc="-35" normalizeH="0" baseline="0" noProof="0" dirty="0">
                <a:ln>
                  <a:noFill/>
                </a:ln>
                <a:solidFill>
                  <a:srgbClr val="FFFFFF"/>
                </a:solidFill>
                <a:effectLst/>
                <a:uLnTx/>
                <a:uFillTx/>
                <a:latin typeface="Arial"/>
                <a:ea typeface="+mn-ea"/>
                <a:cs typeface="Arial"/>
              </a:rPr>
              <a:t> </a:t>
            </a:r>
            <a:r>
              <a:rPr kumimoji="0" sz="1500" b="0" i="0" u="none" strike="noStrike" kern="1200" cap="none" spc="100" normalizeH="0" baseline="0" noProof="0" dirty="0">
                <a:ln>
                  <a:noFill/>
                </a:ln>
                <a:solidFill>
                  <a:srgbClr val="FFFFFF"/>
                </a:solidFill>
                <a:effectLst/>
                <a:uLnTx/>
                <a:uFillTx/>
                <a:latin typeface="Arial"/>
                <a:ea typeface="+mn-ea"/>
                <a:cs typeface="Arial"/>
              </a:rPr>
              <a:t>twist</a:t>
            </a:r>
            <a:r>
              <a:rPr kumimoji="0" sz="1500" b="0" i="0" u="none" strike="noStrike" kern="1200" cap="none" spc="-55" normalizeH="0" baseline="0" noProof="0" dirty="0">
                <a:ln>
                  <a:noFill/>
                </a:ln>
                <a:solidFill>
                  <a:srgbClr val="FFFFFF"/>
                </a:solidFill>
                <a:effectLst/>
                <a:uLnTx/>
                <a:uFillTx/>
                <a:latin typeface="Arial"/>
                <a:ea typeface="+mn-ea"/>
                <a:cs typeface="Arial"/>
              </a:rPr>
              <a:t> </a:t>
            </a:r>
            <a:r>
              <a:rPr kumimoji="0" sz="1500" b="0" i="0" u="none" strike="noStrike" kern="1200" cap="none" spc="75" normalizeH="0" baseline="0" noProof="0" dirty="0">
                <a:ln>
                  <a:noFill/>
                </a:ln>
                <a:solidFill>
                  <a:srgbClr val="FFFFFF"/>
                </a:solidFill>
                <a:effectLst/>
                <a:uLnTx/>
                <a:uFillTx/>
                <a:latin typeface="Arial"/>
                <a:ea typeface="+mn-ea"/>
                <a:cs typeface="Arial"/>
              </a:rPr>
              <a:t>if</a:t>
            </a:r>
            <a:r>
              <a:rPr kumimoji="0" sz="1500" b="0" i="0" u="none" strike="noStrike" kern="1200" cap="none" spc="140" normalizeH="0" baseline="0" noProof="0" dirty="0">
                <a:ln>
                  <a:noFill/>
                </a:ln>
                <a:solidFill>
                  <a:srgbClr val="FFFFFF"/>
                </a:solidFill>
                <a:effectLst/>
                <a:uLnTx/>
                <a:uFillTx/>
                <a:latin typeface="Arial"/>
                <a:ea typeface="+mn-ea"/>
                <a:cs typeface="Arial"/>
              </a:rPr>
              <a:t> </a:t>
            </a:r>
            <a:r>
              <a:rPr kumimoji="0" sz="1500" b="0" i="0" u="none" strike="noStrike" kern="1200" cap="none" spc="70" normalizeH="0" baseline="0" noProof="0" dirty="0">
                <a:ln>
                  <a:noFill/>
                </a:ln>
                <a:solidFill>
                  <a:srgbClr val="FFFFFF"/>
                </a:solidFill>
                <a:effectLst/>
                <a:uLnTx/>
                <a:uFillTx/>
                <a:latin typeface="Arial"/>
                <a:ea typeface="+mn-ea"/>
                <a:cs typeface="Arial"/>
              </a:rPr>
              <a:t>enough</a:t>
            </a:r>
            <a:r>
              <a:rPr kumimoji="0" sz="1500" b="0" i="0" u="none" strike="noStrike" kern="1200" cap="none" spc="-85" normalizeH="0" baseline="0" noProof="0" dirty="0">
                <a:ln>
                  <a:noFill/>
                </a:ln>
                <a:solidFill>
                  <a:srgbClr val="FFFFFF"/>
                </a:solidFill>
                <a:effectLst/>
                <a:uLnTx/>
                <a:uFillTx/>
                <a:latin typeface="Arial"/>
                <a:ea typeface="+mn-ea"/>
                <a:cs typeface="Arial"/>
              </a:rPr>
              <a:t> </a:t>
            </a:r>
            <a:r>
              <a:rPr kumimoji="0" sz="1500" b="0" i="0" u="none" strike="noStrike" kern="1200" cap="none" spc="65" normalizeH="0" baseline="0" noProof="0" dirty="0">
                <a:ln>
                  <a:noFill/>
                </a:ln>
                <a:solidFill>
                  <a:srgbClr val="FFFFFF"/>
                </a:solidFill>
                <a:effectLst/>
                <a:uLnTx/>
                <a:uFillTx/>
                <a:latin typeface="Arial"/>
                <a:ea typeface="+mn-ea"/>
                <a:cs typeface="Arial"/>
              </a:rPr>
              <a:t>faithless</a:t>
            </a:r>
            <a:r>
              <a:rPr kumimoji="0" sz="1500" b="0" i="0" u="none" strike="noStrike" kern="1200" cap="none" spc="-50" normalizeH="0" baseline="0" noProof="0" dirty="0">
                <a:ln>
                  <a:noFill/>
                </a:ln>
                <a:solidFill>
                  <a:srgbClr val="FFFFFF"/>
                </a:solidFill>
                <a:effectLst/>
                <a:uLnTx/>
                <a:uFillTx/>
                <a:latin typeface="Arial"/>
                <a:ea typeface="+mn-ea"/>
                <a:cs typeface="Arial"/>
              </a:rPr>
              <a:t> </a:t>
            </a:r>
            <a:r>
              <a:rPr kumimoji="0" sz="1500" b="0" i="0" u="none" strike="noStrike" kern="1200" cap="none" spc="80" normalizeH="0" baseline="0" noProof="0" dirty="0">
                <a:ln>
                  <a:noFill/>
                </a:ln>
                <a:solidFill>
                  <a:srgbClr val="FFFFFF"/>
                </a:solidFill>
                <a:effectLst/>
                <a:uLnTx/>
                <a:uFillTx/>
                <a:latin typeface="Arial"/>
                <a:ea typeface="+mn-ea"/>
                <a:cs typeface="Arial"/>
              </a:rPr>
              <a:t>electors</a:t>
            </a:r>
            <a:r>
              <a:rPr kumimoji="0" sz="1500" b="0" i="0" u="none" strike="noStrike" kern="1200" cap="none" spc="-50" normalizeH="0" baseline="0" noProof="0" dirty="0">
                <a:ln>
                  <a:noFill/>
                </a:ln>
                <a:solidFill>
                  <a:srgbClr val="FFFFFF"/>
                </a:solidFill>
                <a:effectLst/>
                <a:uLnTx/>
                <a:uFillTx/>
                <a:latin typeface="Arial"/>
                <a:ea typeface="+mn-ea"/>
                <a:cs typeface="Arial"/>
              </a:rPr>
              <a:t> </a:t>
            </a:r>
            <a:r>
              <a:rPr kumimoji="0" sz="1500" b="0" i="0" u="none" strike="noStrike" kern="1200" cap="none" spc="85" normalizeH="0" baseline="0" noProof="0" dirty="0">
                <a:ln>
                  <a:noFill/>
                </a:ln>
                <a:solidFill>
                  <a:srgbClr val="FFFFFF"/>
                </a:solidFill>
                <a:effectLst/>
                <a:uLnTx/>
                <a:uFillTx/>
                <a:latin typeface="Arial"/>
                <a:ea typeface="+mn-ea"/>
                <a:cs typeface="Arial"/>
              </a:rPr>
              <a:t>were</a:t>
            </a:r>
            <a:r>
              <a:rPr kumimoji="0" sz="1500" b="0" i="0" u="none" strike="noStrike" kern="1200" cap="none" spc="-35" normalizeH="0" baseline="0" noProof="0" dirty="0">
                <a:ln>
                  <a:noFill/>
                </a:ln>
                <a:solidFill>
                  <a:srgbClr val="FFFFFF"/>
                </a:solidFill>
                <a:effectLst/>
                <a:uLnTx/>
                <a:uFillTx/>
                <a:latin typeface="Arial"/>
                <a:ea typeface="+mn-ea"/>
                <a:cs typeface="Arial"/>
              </a:rPr>
              <a:t> </a:t>
            </a:r>
            <a:r>
              <a:rPr kumimoji="0" sz="1500" b="0" i="0" u="none" strike="noStrike" kern="1200" cap="none" spc="55" normalizeH="0" baseline="0" noProof="0" dirty="0">
                <a:ln>
                  <a:noFill/>
                </a:ln>
                <a:solidFill>
                  <a:srgbClr val="FFFFFF"/>
                </a:solidFill>
                <a:effectLst/>
                <a:uLnTx/>
                <a:uFillTx/>
                <a:latin typeface="Arial"/>
                <a:ea typeface="+mn-ea"/>
                <a:cs typeface="Arial"/>
              </a:rPr>
              <a:t>able</a:t>
            </a:r>
            <a:r>
              <a:rPr kumimoji="0" sz="1500" b="0" i="0" u="none" strike="noStrike" kern="1200" cap="none" spc="-35" normalizeH="0" baseline="0" noProof="0" dirty="0">
                <a:ln>
                  <a:noFill/>
                </a:ln>
                <a:solidFill>
                  <a:srgbClr val="FFFFFF"/>
                </a:solidFill>
                <a:effectLst/>
                <a:uLnTx/>
                <a:uFillTx/>
                <a:latin typeface="Arial"/>
                <a:ea typeface="+mn-ea"/>
                <a:cs typeface="Arial"/>
              </a:rPr>
              <a:t> </a:t>
            </a:r>
            <a:r>
              <a:rPr kumimoji="0" sz="1500" b="0" i="0" u="none" strike="noStrike" kern="1200" cap="none" spc="90" normalizeH="0" baseline="0" noProof="0" dirty="0">
                <a:ln>
                  <a:noFill/>
                </a:ln>
                <a:solidFill>
                  <a:srgbClr val="FFFFFF"/>
                </a:solidFill>
                <a:effectLst/>
                <a:uLnTx/>
                <a:uFillTx/>
                <a:latin typeface="Arial"/>
                <a:ea typeface="+mn-ea"/>
                <a:cs typeface="Arial"/>
              </a:rPr>
              <a:t>to</a:t>
            </a:r>
            <a:endParaRPr kumimoji="0" sz="1500" b="0" i="0" u="none" strike="noStrike" kern="1200" cap="none" spc="0" normalizeH="0" baseline="0" noProof="0" dirty="0">
              <a:ln>
                <a:noFill/>
              </a:ln>
              <a:solidFill>
                <a:prstClr val="black"/>
              </a:solidFill>
              <a:effectLst/>
              <a:uLnTx/>
              <a:uFillTx/>
              <a:latin typeface="Arial"/>
              <a:ea typeface="+mn-ea"/>
              <a:cs typeface="Arial"/>
            </a:endParaRPr>
          </a:p>
          <a:p>
            <a:pPr marL="30480" marR="0" lvl="0" indent="0" algn="l" defTabSz="914400" rtl="0" eaLnBrk="1" fontAlgn="auto" latinLnBrk="0" hangingPunct="1">
              <a:lnSpc>
                <a:spcPct val="100000"/>
              </a:lnSpc>
              <a:spcBef>
                <a:spcPts val="0"/>
              </a:spcBef>
              <a:spcAft>
                <a:spcPts val="0"/>
              </a:spcAft>
              <a:buClrTx/>
              <a:buSzTx/>
              <a:buFontTx/>
              <a:buNone/>
              <a:tabLst/>
              <a:defRPr/>
            </a:pPr>
            <a:r>
              <a:rPr kumimoji="0" sz="1500" b="0" i="0" u="none" strike="noStrike" kern="1200" cap="none" spc="55" normalizeH="0" baseline="0" noProof="0" dirty="0">
                <a:ln>
                  <a:noFill/>
                </a:ln>
                <a:solidFill>
                  <a:srgbClr val="FFFFFF"/>
                </a:solidFill>
                <a:effectLst/>
                <a:uLnTx/>
                <a:uFillTx/>
                <a:latin typeface="Arial"/>
                <a:ea typeface="+mn-ea"/>
                <a:cs typeface="Arial"/>
              </a:rPr>
              <a:t>sway</a:t>
            </a:r>
            <a:r>
              <a:rPr kumimoji="0" sz="1500" b="0" i="0" u="none" strike="noStrike" kern="1200" cap="none" spc="-70" normalizeH="0" baseline="0" noProof="0" dirty="0">
                <a:ln>
                  <a:noFill/>
                </a:ln>
                <a:solidFill>
                  <a:srgbClr val="FFFFFF"/>
                </a:solidFill>
                <a:effectLst/>
                <a:uLnTx/>
                <a:uFillTx/>
                <a:latin typeface="Arial"/>
                <a:ea typeface="+mn-ea"/>
                <a:cs typeface="Arial"/>
              </a:rPr>
              <a:t> </a:t>
            </a:r>
            <a:r>
              <a:rPr kumimoji="0" sz="1500" b="0" i="0" u="none" strike="noStrike" kern="1200" cap="none" spc="80" normalizeH="0" baseline="0" noProof="0" dirty="0">
                <a:ln>
                  <a:noFill/>
                </a:ln>
                <a:solidFill>
                  <a:srgbClr val="FFFFFF"/>
                </a:solidFill>
                <a:effectLst/>
                <a:uLnTx/>
                <a:uFillTx/>
                <a:latin typeface="Arial"/>
                <a:ea typeface="+mn-ea"/>
                <a:cs typeface="Arial"/>
              </a:rPr>
              <a:t>this</a:t>
            </a:r>
            <a:r>
              <a:rPr kumimoji="0" sz="1500" b="0" i="0" u="none" strike="noStrike" kern="1200" cap="none" spc="-80" normalizeH="0" baseline="0" noProof="0" dirty="0">
                <a:ln>
                  <a:noFill/>
                </a:ln>
                <a:solidFill>
                  <a:srgbClr val="FFFFFF"/>
                </a:solidFill>
                <a:effectLst/>
                <a:uLnTx/>
                <a:uFillTx/>
                <a:latin typeface="Arial"/>
                <a:ea typeface="+mn-ea"/>
                <a:cs typeface="Arial"/>
              </a:rPr>
              <a:t> </a:t>
            </a:r>
            <a:r>
              <a:rPr kumimoji="0" sz="1500" b="0" i="0" u="none" strike="noStrike" kern="1200" cap="none" spc="90" normalizeH="0" baseline="0" noProof="0" dirty="0">
                <a:ln>
                  <a:noFill/>
                </a:ln>
                <a:solidFill>
                  <a:srgbClr val="FFFFFF"/>
                </a:solidFill>
                <a:effectLst/>
                <a:uLnTx/>
                <a:uFillTx/>
                <a:latin typeface="Arial"/>
                <a:ea typeface="+mn-ea"/>
                <a:cs typeface="Arial"/>
              </a:rPr>
              <a:t>election!"</a:t>
            </a:r>
            <a:endParaRPr kumimoji="0" sz="1500" b="0" i="0" u="none" strike="noStrike" kern="1200" cap="none" spc="0" normalizeH="0" baseline="0" noProof="0" dirty="0">
              <a:ln>
                <a:noFill/>
              </a:ln>
              <a:solidFill>
                <a:prstClr val="black"/>
              </a:solidFill>
              <a:effectLst/>
              <a:uLnTx/>
              <a:uFillTx/>
              <a:latin typeface="Arial"/>
              <a:ea typeface="+mn-ea"/>
              <a:cs typeface="Arial"/>
            </a:endParaRPr>
          </a:p>
        </p:txBody>
      </p:sp>
      <p:pic>
        <p:nvPicPr>
          <p:cNvPr id="8" name="object 8"/>
          <p:cNvPicPr/>
          <p:nvPr/>
        </p:nvPicPr>
        <p:blipFill>
          <a:blip r:embed="rId2" cstate="print"/>
          <a:stretch>
            <a:fillRect/>
          </a:stretch>
        </p:blipFill>
        <p:spPr>
          <a:xfrm>
            <a:off x="0" y="0"/>
            <a:ext cx="2002535" cy="5143498"/>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20267"/>
            <a:ext cx="1866900" cy="4523740"/>
          </a:xfrm>
          <a:custGeom>
            <a:avLst/>
            <a:gdLst/>
            <a:ahLst/>
            <a:cxnLst/>
            <a:rect l="l" t="t" r="r" b="b"/>
            <a:pathLst>
              <a:path w="1866900" h="4523740">
                <a:moveTo>
                  <a:pt x="1866900" y="0"/>
                </a:moveTo>
                <a:lnTo>
                  <a:pt x="0" y="0"/>
                </a:lnTo>
                <a:lnTo>
                  <a:pt x="0" y="4523232"/>
                </a:lnTo>
                <a:lnTo>
                  <a:pt x="1866900" y="4523232"/>
                </a:lnTo>
                <a:lnTo>
                  <a:pt x="1866900" y="0"/>
                </a:lnTo>
                <a:close/>
              </a:path>
            </a:pathLst>
          </a:custGeom>
          <a:solidFill>
            <a:srgbClr val="BC46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97157" y="819150"/>
            <a:ext cx="1517595" cy="3465235"/>
          </a:xfrm>
          <a:prstGeom prst="rect">
            <a:avLst/>
          </a:prstGeom>
        </p:spPr>
        <p:txBody>
          <a:bodyPr vert="vert270" wrap="square" lIns="0" tIns="10160" rIns="0" bIns="0" rtlCol="0">
            <a:spAutoFit/>
          </a:bodyPr>
          <a:lstStyle/>
          <a:p>
            <a:pPr marL="243840" marR="5080" lvl="0" indent="-231775" algn="l" defTabSz="914400" rtl="0" eaLnBrk="1" fontAlgn="auto" latinLnBrk="0" hangingPunct="1">
              <a:lnSpc>
                <a:spcPts val="6080"/>
              </a:lnSpc>
              <a:spcBef>
                <a:spcPts val="80"/>
              </a:spcBef>
              <a:spcAft>
                <a:spcPts val="0"/>
              </a:spcAft>
              <a:buClrTx/>
              <a:buSzTx/>
              <a:buFontTx/>
              <a:buNone/>
              <a:tabLst/>
              <a:defRPr/>
            </a:pPr>
            <a:r>
              <a:rPr kumimoji="0" sz="4400" b="0" i="0" u="none" strike="noStrike" kern="1200" cap="none" spc="-5" normalizeH="0" baseline="0" noProof="0" dirty="0">
                <a:ln>
                  <a:noFill/>
                </a:ln>
                <a:solidFill>
                  <a:prstClr val="black"/>
                </a:solidFill>
                <a:effectLst/>
                <a:uLnTx/>
                <a:uFillTx/>
                <a:latin typeface="Arial Black"/>
                <a:ea typeface="+mn-ea"/>
                <a:cs typeface="Arial Black"/>
              </a:rPr>
              <a:t>Elect</a:t>
            </a:r>
            <a:r>
              <a:rPr kumimoji="0" sz="4400" b="0" i="0" u="none" strike="noStrike" kern="1200" cap="none" spc="10" normalizeH="0" baseline="0" noProof="0" dirty="0">
                <a:ln>
                  <a:noFill/>
                </a:ln>
                <a:solidFill>
                  <a:prstClr val="black"/>
                </a:solidFill>
                <a:effectLst/>
                <a:uLnTx/>
                <a:uFillTx/>
                <a:latin typeface="Arial Black"/>
                <a:ea typeface="+mn-ea"/>
                <a:cs typeface="Arial Black"/>
              </a:rPr>
              <a:t>o</a:t>
            </a:r>
            <a:r>
              <a:rPr kumimoji="0" sz="4400" b="0" i="0" u="none" strike="noStrike" kern="1200" cap="none" spc="65" normalizeH="0" baseline="0" noProof="0" dirty="0">
                <a:ln>
                  <a:noFill/>
                </a:ln>
                <a:solidFill>
                  <a:prstClr val="black"/>
                </a:solidFill>
                <a:effectLst/>
                <a:uLnTx/>
                <a:uFillTx/>
                <a:latin typeface="Arial Black"/>
                <a:ea typeface="+mn-ea"/>
                <a:cs typeface="Arial Black"/>
              </a:rPr>
              <a:t>r</a:t>
            </a:r>
            <a:r>
              <a:rPr kumimoji="0" sz="4400" b="0" i="0" u="none" strike="noStrike" kern="1200" cap="none" spc="0" normalizeH="0" baseline="0" noProof="0" dirty="0">
                <a:ln>
                  <a:noFill/>
                </a:ln>
                <a:solidFill>
                  <a:prstClr val="black"/>
                </a:solidFill>
                <a:effectLst/>
                <a:uLnTx/>
                <a:uFillTx/>
                <a:latin typeface="Arial Black"/>
                <a:ea typeface="+mn-ea"/>
                <a:cs typeface="Arial Black"/>
              </a:rPr>
              <a:t>al  </a:t>
            </a:r>
            <a:r>
              <a:rPr kumimoji="0" sz="4400" b="0" i="0" u="none" strike="noStrike" kern="1200" cap="none" spc="15" normalizeH="0" baseline="0" noProof="0" dirty="0">
                <a:ln>
                  <a:noFill/>
                </a:ln>
                <a:solidFill>
                  <a:prstClr val="black"/>
                </a:solidFill>
                <a:effectLst/>
                <a:uLnTx/>
                <a:uFillTx/>
                <a:latin typeface="Arial Black"/>
                <a:ea typeface="+mn-ea"/>
                <a:cs typeface="Arial Black"/>
              </a:rPr>
              <a:t>College</a:t>
            </a:r>
            <a:endParaRPr kumimoji="0" sz="4400" b="0" i="0" u="none" strike="noStrike" kern="1200" cap="none" spc="0" normalizeH="0" baseline="0" noProof="0" dirty="0">
              <a:ln>
                <a:noFill/>
              </a:ln>
              <a:solidFill>
                <a:prstClr val="black"/>
              </a:solidFill>
              <a:effectLst/>
              <a:uLnTx/>
              <a:uFillTx/>
              <a:latin typeface="Arial Black"/>
              <a:ea typeface="+mn-ea"/>
              <a:cs typeface="Arial Black"/>
            </a:endParaRPr>
          </a:p>
        </p:txBody>
      </p:sp>
      <p:sp>
        <p:nvSpPr>
          <p:cNvPr id="4" name="object 4"/>
          <p:cNvSpPr txBox="1">
            <a:spLocks noGrp="1"/>
          </p:cNvSpPr>
          <p:nvPr>
            <p:ph type="title"/>
          </p:nvPr>
        </p:nvSpPr>
        <p:spPr>
          <a:xfrm>
            <a:off x="2357373" y="55575"/>
            <a:ext cx="4385310" cy="514350"/>
          </a:xfrm>
          <a:prstGeom prst="rect">
            <a:avLst/>
          </a:prstGeom>
        </p:spPr>
        <p:txBody>
          <a:bodyPr vert="horz" wrap="square" lIns="0" tIns="13335" rIns="0" bIns="0" rtlCol="0">
            <a:spAutoFit/>
          </a:bodyPr>
          <a:lstStyle/>
          <a:p>
            <a:pPr marL="12700">
              <a:lnSpc>
                <a:spcPct val="100000"/>
              </a:lnSpc>
              <a:spcBef>
                <a:spcPts val="105"/>
              </a:spcBef>
            </a:pPr>
            <a:r>
              <a:rPr sz="3200" spc="5" dirty="0"/>
              <a:t>WHEN</a:t>
            </a:r>
            <a:r>
              <a:rPr sz="3200" spc="-55" dirty="0"/>
              <a:t> </a:t>
            </a:r>
            <a:r>
              <a:rPr sz="3200" dirty="0"/>
              <a:t>IS</a:t>
            </a:r>
            <a:r>
              <a:rPr sz="3200" spc="-40" dirty="0"/>
              <a:t> </a:t>
            </a:r>
            <a:r>
              <a:rPr sz="3200" spc="5" dirty="0"/>
              <a:t>ELECTION</a:t>
            </a:r>
            <a:r>
              <a:rPr sz="3200" spc="-65" dirty="0"/>
              <a:t> DAY?</a:t>
            </a:r>
            <a:endParaRPr sz="3200"/>
          </a:p>
        </p:txBody>
      </p:sp>
      <p:sp>
        <p:nvSpPr>
          <p:cNvPr id="5" name="object 5"/>
          <p:cNvSpPr/>
          <p:nvPr/>
        </p:nvSpPr>
        <p:spPr>
          <a:xfrm>
            <a:off x="1866900" y="4325111"/>
            <a:ext cx="7277100" cy="707390"/>
          </a:xfrm>
          <a:custGeom>
            <a:avLst/>
            <a:gdLst/>
            <a:ahLst/>
            <a:cxnLst/>
            <a:rect l="l" t="t" r="r" b="b"/>
            <a:pathLst>
              <a:path w="7277100" h="707389">
                <a:moveTo>
                  <a:pt x="7277100" y="0"/>
                </a:moveTo>
                <a:lnTo>
                  <a:pt x="0" y="0"/>
                </a:lnTo>
                <a:lnTo>
                  <a:pt x="0" y="707136"/>
                </a:lnTo>
                <a:lnTo>
                  <a:pt x="7277100" y="707136"/>
                </a:lnTo>
                <a:lnTo>
                  <a:pt x="7277100" y="0"/>
                </a:lnTo>
                <a:close/>
              </a:path>
            </a:pathLst>
          </a:custGeom>
          <a:solidFill>
            <a:srgbClr val="1F48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1945894" y="3638391"/>
            <a:ext cx="6814184" cy="1341120"/>
          </a:xfrm>
          <a:prstGeom prst="rect">
            <a:avLst/>
          </a:prstGeom>
        </p:spPr>
        <p:txBody>
          <a:bodyPr vert="horz" wrap="square" lIns="0" tIns="197485" rIns="0" bIns="0" rtlCol="0">
            <a:spAutoFit/>
          </a:bodyPr>
          <a:lstStyle/>
          <a:p>
            <a:pPr marL="127000" marR="0" lvl="0" indent="0" algn="l" defTabSz="914400" rtl="0" eaLnBrk="1" fontAlgn="auto" latinLnBrk="0" hangingPunct="1">
              <a:lnSpc>
                <a:spcPct val="100000"/>
              </a:lnSpc>
              <a:spcBef>
                <a:spcPts val="1555"/>
              </a:spcBef>
              <a:spcAft>
                <a:spcPts val="0"/>
              </a:spcAft>
              <a:buClrTx/>
              <a:buSzTx/>
              <a:buFontTx/>
              <a:buNone/>
              <a:tabLst/>
              <a:defRPr/>
            </a:pPr>
            <a:r>
              <a:rPr kumimoji="0" sz="2400" b="1" i="0" u="none" strike="noStrike" kern="1200" cap="none" spc="-5" normalizeH="0" baseline="0" noProof="0" dirty="0">
                <a:ln>
                  <a:noFill/>
                </a:ln>
                <a:solidFill>
                  <a:srgbClr val="FF0000"/>
                </a:solidFill>
                <a:effectLst/>
                <a:uLnTx/>
                <a:uFillTx/>
                <a:latin typeface="Tahoma"/>
                <a:ea typeface="+mn-ea"/>
                <a:cs typeface="Tahoma"/>
              </a:rPr>
              <a:t>Election Day</a:t>
            </a:r>
            <a:r>
              <a:rPr kumimoji="0" sz="2400" b="1" i="0" u="none" strike="noStrike" kern="1200" cap="none" spc="-15" normalizeH="0" baseline="0" noProof="0" dirty="0">
                <a:ln>
                  <a:noFill/>
                </a:ln>
                <a:solidFill>
                  <a:srgbClr val="FF0000"/>
                </a:solidFill>
                <a:effectLst/>
                <a:uLnTx/>
                <a:uFillTx/>
                <a:latin typeface="Tahoma"/>
                <a:ea typeface="+mn-ea"/>
                <a:cs typeface="Tahoma"/>
              </a:rPr>
              <a:t> </a:t>
            </a:r>
            <a:r>
              <a:rPr kumimoji="0" sz="2400" b="1" i="0" u="none" strike="noStrike" kern="1200" cap="none" spc="-5" normalizeH="0" baseline="0" noProof="0" dirty="0">
                <a:ln>
                  <a:noFill/>
                </a:ln>
                <a:solidFill>
                  <a:srgbClr val="FF0000"/>
                </a:solidFill>
                <a:effectLst/>
                <a:uLnTx/>
                <a:uFillTx/>
                <a:latin typeface="Tahoma"/>
                <a:ea typeface="+mn-ea"/>
                <a:cs typeface="Tahoma"/>
              </a:rPr>
              <a:t>will</a:t>
            </a:r>
            <a:r>
              <a:rPr kumimoji="0" sz="2400" b="1" i="0" u="none" strike="noStrike" kern="1200" cap="none" spc="0" normalizeH="0" baseline="0" noProof="0" dirty="0">
                <a:ln>
                  <a:noFill/>
                </a:ln>
                <a:solidFill>
                  <a:srgbClr val="FF0000"/>
                </a:solidFill>
                <a:effectLst/>
                <a:uLnTx/>
                <a:uFillTx/>
                <a:latin typeface="Tahoma"/>
                <a:ea typeface="+mn-ea"/>
                <a:cs typeface="Tahoma"/>
              </a:rPr>
              <a:t> be</a:t>
            </a:r>
            <a:r>
              <a:rPr kumimoji="0" sz="2400" b="1" i="0" u="none" strike="noStrike" kern="1200" cap="none" spc="-20" normalizeH="0" baseline="0" noProof="0" dirty="0">
                <a:ln>
                  <a:noFill/>
                </a:ln>
                <a:solidFill>
                  <a:srgbClr val="FF0000"/>
                </a:solidFill>
                <a:effectLst/>
                <a:uLnTx/>
                <a:uFillTx/>
                <a:latin typeface="Tahoma"/>
                <a:ea typeface="+mn-ea"/>
                <a:cs typeface="Tahoma"/>
              </a:rPr>
              <a:t> </a:t>
            </a:r>
            <a:r>
              <a:rPr kumimoji="0" sz="2400" b="1" i="0" u="none" strike="noStrike" kern="1200" cap="none" spc="-5" normalizeH="0" baseline="0" noProof="0" dirty="0">
                <a:ln>
                  <a:noFill/>
                </a:ln>
                <a:solidFill>
                  <a:srgbClr val="FF0000"/>
                </a:solidFill>
                <a:effectLst/>
                <a:uLnTx/>
                <a:uFillTx/>
                <a:latin typeface="Tahoma"/>
                <a:ea typeface="+mn-ea"/>
                <a:cs typeface="Tahoma"/>
              </a:rPr>
              <a:t>on</a:t>
            </a:r>
            <a:r>
              <a:rPr kumimoji="0" sz="2400" b="1" i="0" u="none" strike="noStrike" kern="1200" cap="none" spc="0" normalizeH="0" baseline="0" noProof="0" dirty="0">
                <a:ln>
                  <a:noFill/>
                </a:ln>
                <a:solidFill>
                  <a:srgbClr val="FF0000"/>
                </a:solidFill>
                <a:effectLst/>
                <a:uLnTx/>
                <a:uFillTx/>
                <a:latin typeface="Tahoma"/>
                <a:ea typeface="+mn-ea"/>
                <a:cs typeface="Tahoma"/>
              </a:rPr>
              <a:t> November</a:t>
            </a:r>
            <a:r>
              <a:rPr kumimoji="0" sz="2400" b="1" i="0" u="none" strike="noStrike" kern="1200" cap="none" spc="-25" normalizeH="0" baseline="0" noProof="0" dirty="0">
                <a:ln>
                  <a:noFill/>
                </a:ln>
                <a:solidFill>
                  <a:srgbClr val="FF0000"/>
                </a:solidFill>
                <a:effectLst/>
                <a:uLnTx/>
                <a:uFillTx/>
                <a:latin typeface="Tahoma"/>
                <a:ea typeface="+mn-ea"/>
                <a:cs typeface="Tahoma"/>
              </a:rPr>
              <a:t> </a:t>
            </a:r>
            <a:r>
              <a:rPr kumimoji="0" sz="2400" b="1" i="0" u="none" strike="noStrike" kern="1200" cap="none" spc="0" normalizeH="0" baseline="0" noProof="0" dirty="0">
                <a:ln>
                  <a:noFill/>
                </a:ln>
                <a:solidFill>
                  <a:srgbClr val="FF0000"/>
                </a:solidFill>
                <a:effectLst/>
                <a:uLnTx/>
                <a:uFillTx/>
                <a:latin typeface="Tahoma"/>
                <a:ea typeface="+mn-ea"/>
                <a:cs typeface="Tahoma"/>
              </a:rPr>
              <a:t>3,</a:t>
            </a:r>
            <a:r>
              <a:rPr kumimoji="0" sz="2400" b="1" i="0" u="none" strike="noStrike" kern="1200" cap="none" spc="-15" normalizeH="0" baseline="0" noProof="0" dirty="0">
                <a:ln>
                  <a:noFill/>
                </a:ln>
                <a:solidFill>
                  <a:srgbClr val="FF0000"/>
                </a:solidFill>
                <a:effectLst/>
                <a:uLnTx/>
                <a:uFillTx/>
                <a:latin typeface="Tahoma"/>
                <a:ea typeface="+mn-ea"/>
                <a:cs typeface="Tahoma"/>
              </a:rPr>
              <a:t> </a:t>
            </a:r>
            <a:r>
              <a:rPr kumimoji="0" sz="2400" b="1" i="0" u="none" strike="noStrike" kern="1200" cap="none" spc="-5" normalizeH="0" baseline="0" noProof="0" dirty="0">
                <a:ln>
                  <a:noFill/>
                </a:ln>
                <a:solidFill>
                  <a:srgbClr val="FF0000"/>
                </a:solidFill>
                <a:effectLst/>
                <a:uLnTx/>
                <a:uFillTx/>
                <a:latin typeface="Tahoma"/>
                <a:ea typeface="+mn-ea"/>
                <a:cs typeface="Tahoma"/>
              </a:rPr>
              <a:t>2020</a:t>
            </a:r>
            <a:endParaRPr kumimoji="0" sz="2400" b="0" i="0" u="none" strike="noStrike" kern="1200" cap="none" spc="0" normalizeH="0" baseline="0" noProof="0">
              <a:ln>
                <a:noFill/>
              </a:ln>
              <a:solidFill>
                <a:prstClr val="black"/>
              </a:solidFill>
              <a:effectLst/>
              <a:uLnTx/>
              <a:uFillTx/>
              <a:latin typeface="Tahoma"/>
              <a:ea typeface="+mn-ea"/>
              <a:cs typeface="Tahoma"/>
            </a:endParaRPr>
          </a:p>
          <a:p>
            <a:pPr marL="12700" marR="5080" lvl="0" indent="0" algn="l" defTabSz="914400" rtl="0" eaLnBrk="1" fontAlgn="auto" latinLnBrk="0" hangingPunct="1">
              <a:lnSpc>
                <a:spcPct val="100000"/>
              </a:lnSpc>
              <a:spcBef>
                <a:spcPts val="1220"/>
              </a:spcBef>
              <a:spcAft>
                <a:spcPts val="0"/>
              </a:spcAft>
              <a:buClrTx/>
              <a:buSzTx/>
              <a:buFontTx/>
              <a:buNone/>
              <a:tabLst/>
              <a:defRPr/>
            </a:pPr>
            <a:r>
              <a:rPr kumimoji="0" sz="2000" b="0" i="0" u="none" strike="noStrike" kern="1200" cap="none" spc="-20" normalizeH="0" baseline="0" noProof="0" dirty="0">
                <a:ln>
                  <a:noFill/>
                </a:ln>
                <a:solidFill>
                  <a:srgbClr val="FFFFFF"/>
                </a:solidFill>
                <a:effectLst/>
                <a:uLnTx/>
                <a:uFillTx/>
                <a:latin typeface="Cambria"/>
                <a:ea typeface="+mn-ea"/>
                <a:cs typeface="Cambria"/>
              </a:rPr>
              <a:t>An</a:t>
            </a:r>
            <a:r>
              <a:rPr kumimoji="0" sz="2000" b="0" i="0" u="none" strike="noStrike" kern="1200" cap="none" spc="40" normalizeH="0" baseline="0" noProof="0" dirty="0">
                <a:ln>
                  <a:noFill/>
                </a:ln>
                <a:solidFill>
                  <a:srgbClr val="FFFFFF"/>
                </a:solidFill>
                <a:effectLst/>
                <a:uLnTx/>
                <a:uFillTx/>
                <a:latin typeface="Cambria"/>
                <a:ea typeface="+mn-ea"/>
                <a:cs typeface="Cambria"/>
              </a:rPr>
              <a:t> </a:t>
            </a:r>
            <a:r>
              <a:rPr kumimoji="0" sz="2000" b="0" i="0" u="none" strike="noStrike" kern="1200" cap="none" spc="-35" normalizeH="0" baseline="0" noProof="0" dirty="0">
                <a:ln>
                  <a:noFill/>
                </a:ln>
                <a:solidFill>
                  <a:srgbClr val="FFFFFF"/>
                </a:solidFill>
                <a:effectLst/>
                <a:uLnTx/>
                <a:uFillTx/>
                <a:latin typeface="Cambria"/>
                <a:ea typeface="+mn-ea"/>
                <a:cs typeface="Cambria"/>
              </a:rPr>
              <a:t>act</a:t>
            </a:r>
            <a:r>
              <a:rPr kumimoji="0" sz="2000" b="0" i="0" u="none" strike="noStrike" kern="1200" cap="none" spc="45" normalizeH="0" baseline="0" noProof="0" dirty="0">
                <a:ln>
                  <a:noFill/>
                </a:ln>
                <a:solidFill>
                  <a:srgbClr val="FFFFFF"/>
                </a:solidFill>
                <a:effectLst/>
                <a:uLnTx/>
                <a:uFillTx/>
                <a:latin typeface="Cambria"/>
                <a:ea typeface="+mn-ea"/>
                <a:cs typeface="Cambria"/>
              </a:rPr>
              <a:t> </a:t>
            </a:r>
            <a:r>
              <a:rPr kumimoji="0" sz="2000" b="0" i="0" u="none" strike="noStrike" kern="1200" cap="none" spc="-25" normalizeH="0" baseline="0" noProof="0" dirty="0">
                <a:ln>
                  <a:noFill/>
                </a:ln>
                <a:solidFill>
                  <a:srgbClr val="FFFFFF"/>
                </a:solidFill>
                <a:effectLst/>
                <a:uLnTx/>
                <a:uFillTx/>
                <a:latin typeface="Cambria"/>
                <a:ea typeface="+mn-ea"/>
                <a:cs typeface="Cambria"/>
              </a:rPr>
              <a:t>of</a:t>
            </a:r>
            <a:r>
              <a:rPr kumimoji="0" sz="2000" b="0" i="0" u="none" strike="noStrike" kern="1200" cap="none" spc="220" normalizeH="0" baseline="0" noProof="0" dirty="0">
                <a:ln>
                  <a:noFill/>
                </a:ln>
                <a:solidFill>
                  <a:srgbClr val="FFFFFF"/>
                </a:solidFill>
                <a:effectLst/>
                <a:uLnTx/>
                <a:uFillTx/>
                <a:latin typeface="Cambria"/>
                <a:ea typeface="+mn-ea"/>
                <a:cs typeface="Cambria"/>
              </a:rPr>
              <a:t> </a:t>
            </a:r>
            <a:r>
              <a:rPr kumimoji="0" sz="2000" b="0" i="0" u="none" strike="noStrike" kern="1200" cap="none" spc="-55" normalizeH="0" baseline="0" noProof="0" dirty="0">
                <a:ln>
                  <a:noFill/>
                </a:ln>
                <a:solidFill>
                  <a:srgbClr val="FFFFFF"/>
                </a:solidFill>
                <a:effectLst/>
                <a:uLnTx/>
                <a:uFillTx/>
                <a:latin typeface="Cambria"/>
                <a:ea typeface="+mn-ea"/>
                <a:cs typeface="Cambria"/>
              </a:rPr>
              <a:t>Congress</a:t>
            </a:r>
            <a:r>
              <a:rPr kumimoji="0" sz="2000" b="0" i="0" u="none" strike="noStrike" kern="1200" cap="none" spc="20" normalizeH="0" baseline="0" noProof="0" dirty="0">
                <a:ln>
                  <a:noFill/>
                </a:ln>
                <a:solidFill>
                  <a:srgbClr val="FFFFFF"/>
                </a:solidFill>
                <a:effectLst/>
                <a:uLnTx/>
                <a:uFillTx/>
                <a:latin typeface="Cambria"/>
                <a:ea typeface="+mn-ea"/>
                <a:cs typeface="Cambria"/>
              </a:rPr>
              <a:t> </a:t>
            </a:r>
            <a:r>
              <a:rPr kumimoji="0" sz="2000" b="0" i="0" u="none" strike="noStrike" kern="1200" cap="none" spc="-110" normalizeH="0" baseline="0" noProof="0" dirty="0">
                <a:ln>
                  <a:noFill/>
                </a:ln>
                <a:solidFill>
                  <a:srgbClr val="FFFFFF"/>
                </a:solidFill>
                <a:effectLst/>
                <a:uLnTx/>
                <a:uFillTx/>
                <a:latin typeface="Cambria"/>
                <a:ea typeface="+mn-ea"/>
                <a:cs typeface="Cambria"/>
              </a:rPr>
              <a:t>sets</a:t>
            </a:r>
            <a:r>
              <a:rPr kumimoji="0" sz="2000" b="0" i="0" u="none" strike="noStrike" kern="1200" cap="none" spc="30" normalizeH="0" baseline="0" noProof="0" dirty="0">
                <a:ln>
                  <a:noFill/>
                </a:ln>
                <a:solidFill>
                  <a:srgbClr val="FFFFFF"/>
                </a:solidFill>
                <a:effectLst/>
                <a:uLnTx/>
                <a:uFillTx/>
                <a:latin typeface="Cambria"/>
                <a:ea typeface="+mn-ea"/>
                <a:cs typeface="Cambria"/>
              </a:rPr>
              <a:t> </a:t>
            </a:r>
            <a:r>
              <a:rPr kumimoji="0" sz="2000" b="0" i="0" u="none" strike="noStrike" kern="1200" cap="none" spc="-60" normalizeH="0" baseline="0" noProof="0" dirty="0">
                <a:ln>
                  <a:noFill/>
                </a:ln>
                <a:solidFill>
                  <a:srgbClr val="FFFFFF"/>
                </a:solidFill>
                <a:effectLst/>
                <a:uLnTx/>
                <a:uFillTx/>
                <a:latin typeface="Cambria"/>
                <a:ea typeface="+mn-ea"/>
                <a:cs typeface="Cambria"/>
              </a:rPr>
              <a:t>the</a:t>
            </a:r>
            <a:r>
              <a:rPr kumimoji="0" sz="2000" b="0" i="0" u="none" strike="noStrike" kern="1200" cap="none" spc="30" normalizeH="0" baseline="0" noProof="0" dirty="0">
                <a:ln>
                  <a:noFill/>
                </a:ln>
                <a:solidFill>
                  <a:srgbClr val="FFFFFF"/>
                </a:solidFill>
                <a:effectLst/>
                <a:uLnTx/>
                <a:uFillTx/>
                <a:latin typeface="Cambria"/>
                <a:ea typeface="+mn-ea"/>
                <a:cs typeface="Cambria"/>
              </a:rPr>
              <a:t> </a:t>
            </a:r>
            <a:r>
              <a:rPr kumimoji="0" sz="2000" b="0" i="0" u="none" strike="noStrike" kern="1200" cap="none" spc="-70" normalizeH="0" baseline="0" noProof="0" dirty="0">
                <a:ln>
                  <a:noFill/>
                </a:ln>
                <a:solidFill>
                  <a:srgbClr val="FFFFFF"/>
                </a:solidFill>
                <a:effectLst/>
                <a:uLnTx/>
                <a:uFillTx/>
                <a:latin typeface="Cambria"/>
                <a:ea typeface="+mn-ea"/>
                <a:cs typeface="Cambria"/>
              </a:rPr>
              <a:t>day</a:t>
            </a:r>
            <a:r>
              <a:rPr kumimoji="0" sz="2000" b="0" i="0" u="none" strike="noStrike" kern="1200" cap="none" spc="40" normalizeH="0" baseline="0" noProof="0" dirty="0">
                <a:ln>
                  <a:noFill/>
                </a:ln>
                <a:solidFill>
                  <a:srgbClr val="FFFFFF"/>
                </a:solidFill>
                <a:effectLst/>
                <a:uLnTx/>
                <a:uFillTx/>
                <a:latin typeface="Cambria"/>
                <a:ea typeface="+mn-ea"/>
                <a:cs typeface="Cambria"/>
              </a:rPr>
              <a:t> </a:t>
            </a:r>
            <a:r>
              <a:rPr kumimoji="0" sz="2000" b="0" i="0" u="none" strike="noStrike" kern="1200" cap="none" spc="-40" normalizeH="0" baseline="0" noProof="0" dirty="0">
                <a:ln>
                  <a:noFill/>
                </a:ln>
                <a:solidFill>
                  <a:srgbClr val="FFFFFF"/>
                </a:solidFill>
                <a:effectLst/>
                <a:uLnTx/>
                <a:uFillTx/>
                <a:latin typeface="Cambria"/>
                <a:ea typeface="+mn-ea"/>
                <a:cs typeface="Cambria"/>
              </a:rPr>
              <a:t>for</a:t>
            </a:r>
            <a:r>
              <a:rPr kumimoji="0" sz="2000" b="0" i="0" u="none" strike="noStrike" kern="1200" cap="none" spc="30" normalizeH="0" baseline="0" noProof="0" dirty="0">
                <a:ln>
                  <a:noFill/>
                </a:ln>
                <a:solidFill>
                  <a:srgbClr val="FFFFFF"/>
                </a:solidFill>
                <a:effectLst/>
                <a:uLnTx/>
                <a:uFillTx/>
                <a:latin typeface="Cambria"/>
                <a:ea typeface="+mn-ea"/>
                <a:cs typeface="Cambria"/>
              </a:rPr>
              <a:t> </a:t>
            </a:r>
            <a:r>
              <a:rPr kumimoji="0" sz="2000" b="0" i="0" u="none" strike="noStrike" kern="1200" cap="none" spc="-55" normalizeH="0" baseline="0" noProof="0" dirty="0">
                <a:ln>
                  <a:noFill/>
                </a:ln>
                <a:solidFill>
                  <a:srgbClr val="FFFFFF"/>
                </a:solidFill>
                <a:effectLst/>
                <a:uLnTx/>
                <a:uFillTx/>
                <a:latin typeface="Cambria"/>
                <a:ea typeface="+mn-ea"/>
                <a:cs typeface="Cambria"/>
              </a:rPr>
              <a:t>presidential</a:t>
            </a:r>
            <a:r>
              <a:rPr kumimoji="0" sz="2000" b="0" i="0" u="none" strike="noStrike" kern="1200" cap="none" spc="25" normalizeH="0" baseline="0" noProof="0" dirty="0">
                <a:ln>
                  <a:noFill/>
                </a:ln>
                <a:solidFill>
                  <a:srgbClr val="FFFFFF"/>
                </a:solidFill>
                <a:effectLst/>
                <a:uLnTx/>
                <a:uFillTx/>
                <a:latin typeface="Cambria"/>
                <a:ea typeface="+mn-ea"/>
                <a:cs typeface="Cambria"/>
              </a:rPr>
              <a:t> </a:t>
            </a:r>
            <a:r>
              <a:rPr kumimoji="0" sz="2000" b="0" i="0" u="none" strike="noStrike" kern="1200" cap="none" spc="-35" normalizeH="0" baseline="0" noProof="0" dirty="0">
                <a:ln>
                  <a:noFill/>
                </a:ln>
                <a:solidFill>
                  <a:srgbClr val="FFFFFF"/>
                </a:solidFill>
                <a:effectLst/>
                <a:uLnTx/>
                <a:uFillTx/>
                <a:latin typeface="Cambria"/>
                <a:ea typeface="+mn-ea"/>
                <a:cs typeface="Cambria"/>
              </a:rPr>
              <a:t>and</a:t>
            </a:r>
            <a:r>
              <a:rPr kumimoji="0" sz="2000" b="0" i="0" u="none" strike="noStrike" kern="1200" cap="none" spc="30" normalizeH="0" baseline="0" noProof="0" dirty="0">
                <a:ln>
                  <a:noFill/>
                </a:ln>
                <a:solidFill>
                  <a:srgbClr val="FFFFFF"/>
                </a:solidFill>
                <a:effectLst/>
                <a:uLnTx/>
                <a:uFillTx/>
                <a:latin typeface="Cambria"/>
                <a:ea typeface="+mn-ea"/>
                <a:cs typeface="Cambria"/>
              </a:rPr>
              <a:t> </a:t>
            </a:r>
            <a:r>
              <a:rPr kumimoji="0" sz="2000" b="0" i="0" u="none" strike="noStrike" kern="1200" cap="none" spc="-55" normalizeH="0" baseline="0" noProof="0" dirty="0">
                <a:ln>
                  <a:noFill/>
                </a:ln>
                <a:solidFill>
                  <a:srgbClr val="FFFFFF"/>
                </a:solidFill>
                <a:effectLst/>
                <a:uLnTx/>
                <a:uFillTx/>
                <a:latin typeface="Cambria"/>
                <a:ea typeface="+mn-ea"/>
                <a:cs typeface="Cambria"/>
              </a:rPr>
              <a:t>congressional </a:t>
            </a:r>
            <a:r>
              <a:rPr kumimoji="0" sz="2000" b="0" i="0" u="none" strike="noStrike" kern="1200" cap="none" spc="-425" normalizeH="0" baseline="0" noProof="0" dirty="0">
                <a:ln>
                  <a:noFill/>
                </a:ln>
                <a:solidFill>
                  <a:srgbClr val="FFFFFF"/>
                </a:solidFill>
                <a:effectLst/>
                <a:uLnTx/>
                <a:uFillTx/>
                <a:latin typeface="Cambria"/>
                <a:ea typeface="+mn-ea"/>
                <a:cs typeface="Cambria"/>
              </a:rPr>
              <a:t> </a:t>
            </a:r>
            <a:r>
              <a:rPr kumimoji="0" sz="2000" b="0" i="0" u="none" strike="noStrike" kern="1200" cap="none" spc="-60" normalizeH="0" baseline="0" noProof="0" dirty="0">
                <a:ln>
                  <a:noFill/>
                </a:ln>
                <a:solidFill>
                  <a:srgbClr val="FFFFFF"/>
                </a:solidFill>
                <a:effectLst/>
                <a:uLnTx/>
                <a:uFillTx/>
                <a:latin typeface="Cambria"/>
                <a:ea typeface="+mn-ea"/>
                <a:cs typeface="Cambria"/>
              </a:rPr>
              <a:t>elections</a:t>
            </a:r>
            <a:r>
              <a:rPr kumimoji="0" sz="2000" b="0" i="0" u="none" strike="noStrike" kern="1200" cap="none" spc="15" normalizeH="0" baseline="0" noProof="0" dirty="0">
                <a:ln>
                  <a:noFill/>
                </a:ln>
                <a:solidFill>
                  <a:srgbClr val="FFFFFF"/>
                </a:solidFill>
                <a:effectLst/>
                <a:uLnTx/>
                <a:uFillTx/>
                <a:latin typeface="Cambria"/>
                <a:ea typeface="+mn-ea"/>
                <a:cs typeface="Cambria"/>
              </a:rPr>
              <a:t> </a:t>
            </a:r>
            <a:r>
              <a:rPr kumimoji="0" sz="2000" b="0" i="0" u="none" strike="noStrike" kern="1200" cap="none" spc="-85" normalizeH="0" baseline="0" noProof="0" dirty="0">
                <a:ln>
                  <a:noFill/>
                </a:ln>
                <a:solidFill>
                  <a:srgbClr val="FFFFFF"/>
                </a:solidFill>
                <a:effectLst/>
                <a:uLnTx/>
                <a:uFillTx/>
                <a:latin typeface="Cambria"/>
                <a:ea typeface="+mn-ea"/>
                <a:cs typeface="Cambria"/>
              </a:rPr>
              <a:t>as</a:t>
            </a:r>
            <a:r>
              <a:rPr kumimoji="0" sz="2000" b="0" i="0" u="none" strike="noStrike" kern="1200" cap="none" spc="50" normalizeH="0" baseline="0" noProof="0" dirty="0">
                <a:ln>
                  <a:noFill/>
                </a:ln>
                <a:solidFill>
                  <a:srgbClr val="FFFFFF"/>
                </a:solidFill>
                <a:effectLst/>
                <a:uLnTx/>
                <a:uFillTx/>
                <a:latin typeface="Cambria"/>
                <a:ea typeface="+mn-ea"/>
                <a:cs typeface="Cambria"/>
              </a:rPr>
              <a:t> </a:t>
            </a:r>
            <a:r>
              <a:rPr kumimoji="0" sz="2000" b="0" i="0" u="none" strike="noStrike" kern="1200" cap="none" spc="-60" normalizeH="0" baseline="0" noProof="0" dirty="0">
                <a:ln>
                  <a:noFill/>
                </a:ln>
                <a:solidFill>
                  <a:srgbClr val="FFFFFF"/>
                </a:solidFill>
                <a:effectLst/>
                <a:uLnTx/>
                <a:uFillTx/>
                <a:latin typeface="Cambria"/>
                <a:ea typeface="+mn-ea"/>
                <a:cs typeface="Cambria"/>
              </a:rPr>
              <a:t>the</a:t>
            </a:r>
            <a:r>
              <a:rPr kumimoji="0" sz="2000" b="0" i="0" u="none" strike="noStrike" kern="1200" cap="none" spc="25" normalizeH="0" baseline="0" noProof="0" dirty="0">
                <a:ln>
                  <a:noFill/>
                </a:ln>
                <a:solidFill>
                  <a:srgbClr val="FFFFFF"/>
                </a:solidFill>
                <a:effectLst/>
                <a:uLnTx/>
                <a:uFillTx/>
                <a:latin typeface="Cambria"/>
                <a:ea typeface="+mn-ea"/>
                <a:cs typeface="Cambria"/>
              </a:rPr>
              <a:t> </a:t>
            </a:r>
            <a:r>
              <a:rPr kumimoji="0" sz="2000" b="0" i="0" u="none" strike="noStrike" kern="1200" cap="none" spc="-85" normalizeH="0" baseline="0" noProof="0" dirty="0">
                <a:ln>
                  <a:noFill/>
                </a:ln>
                <a:solidFill>
                  <a:srgbClr val="FFFFFF"/>
                </a:solidFill>
                <a:effectLst/>
                <a:uLnTx/>
                <a:uFillTx/>
                <a:latin typeface="Cambria"/>
                <a:ea typeface="+mn-ea"/>
                <a:cs typeface="Cambria"/>
              </a:rPr>
              <a:t>Tuesday</a:t>
            </a:r>
            <a:r>
              <a:rPr kumimoji="0" sz="2000" b="0" i="0" u="none" strike="noStrike" kern="1200" cap="none" spc="10" normalizeH="0" baseline="0" noProof="0" dirty="0">
                <a:ln>
                  <a:noFill/>
                </a:ln>
                <a:solidFill>
                  <a:srgbClr val="FFFFFF"/>
                </a:solidFill>
                <a:effectLst/>
                <a:uLnTx/>
                <a:uFillTx/>
                <a:latin typeface="Cambria"/>
                <a:ea typeface="+mn-ea"/>
                <a:cs typeface="Cambria"/>
              </a:rPr>
              <a:t> </a:t>
            </a:r>
            <a:r>
              <a:rPr kumimoji="0" sz="2000" b="0" i="0" u="none" strike="noStrike" kern="1200" cap="none" spc="-45" normalizeH="0" baseline="0" noProof="0" dirty="0">
                <a:ln>
                  <a:noFill/>
                </a:ln>
                <a:solidFill>
                  <a:srgbClr val="FFFFFF"/>
                </a:solidFill>
                <a:effectLst/>
                <a:uLnTx/>
                <a:uFillTx/>
                <a:latin typeface="Cambria"/>
                <a:ea typeface="+mn-ea"/>
                <a:cs typeface="Cambria"/>
              </a:rPr>
              <a:t>after</a:t>
            </a:r>
            <a:r>
              <a:rPr kumimoji="0" sz="2000" b="0" i="0" u="none" strike="noStrike" kern="1200" cap="none" spc="25" normalizeH="0" baseline="0" noProof="0" dirty="0">
                <a:ln>
                  <a:noFill/>
                </a:ln>
                <a:solidFill>
                  <a:srgbClr val="FFFFFF"/>
                </a:solidFill>
                <a:effectLst/>
                <a:uLnTx/>
                <a:uFillTx/>
                <a:latin typeface="Cambria"/>
                <a:ea typeface="+mn-ea"/>
                <a:cs typeface="Cambria"/>
              </a:rPr>
              <a:t> </a:t>
            </a:r>
            <a:r>
              <a:rPr kumimoji="0" sz="2000" b="0" i="0" u="none" strike="noStrike" kern="1200" cap="none" spc="-60" normalizeH="0" baseline="0" noProof="0" dirty="0">
                <a:ln>
                  <a:noFill/>
                </a:ln>
                <a:solidFill>
                  <a:srgbClr val="FFFFFF"/>
                </a:solidFill>
                <a:effectLst/>
                <a:uLnTx/>
                <a:uFillTx/>
                <a:latin typeface="Cambria"/>
                <a:ea typeface="+mn-ea"/>
                <a:cs typeface="Cambria"/>
              </a:rPr>
              <a:t>the</a:t>
            </a:r>
            <a:r>
              <a:rPr kumimoji="0" sz="2000" b="0" i="0" u="none" strike="noStrike" kern="1200" cap="none" spc="25" normalizeH="0" baseline="0" noProof="0" dirty="0">
                <a:ln>
                  <a:noFill/>
                </a:ln>
                <a:solidFill>
                  <a:srgbClr val="FFFFFF"/>
                </a:solidFill>
                <a:effectLst/>
                <a:uLnTx/>
                <a:uFillTx/>
                <a:latin typeface="Cambria"/>
                <a:ea typeface="+mn-ea"/>
                <a:cs typeface="Cambria"/>
              </a:rPr>
              <a:t> </a:t>
            </a:r>
            <a:r>
              <a:rPr kumimoji="0" sz="2000" b="0" i="0" u="none" strike="noStrike" kern="1200" cap="none" spc="-45" normalizeH="0" baseline="0" noProof="0" dirty="0">
                <a:ln>
                  <a:noFill/>
                </a:ln>
                <a:solidFill>
                  <a:srgbClr val="FFFFFF"/>
                </a:solidFill>
                <a:effectLst/>
                <a:uLnTx/>
                <a:uFillTx/>
                <a:latin typeface="Cambria"/>
                <a:ea typeface="+mn-ea"/>
                <a:cs typeface="Cambria"/>
              </a:rPr>
              <a:t>first</a:t>
            </a:r>
            <a:r>
              <a:rPr kumimoji="0" sz="2000" b="0" i="0" u="none" strike="noStrike" kern="1200" cap="none" spc="30" normalizeH="0" baseline="0" noProof="0" dirty="0">
                <a:ln>
                  <a:noFill/>
                </a:ln>
                <a:solidFill>
                  <a:srgbClr val="FFFFFF"/>
                </a:solidFill>
                <a:effectLst/>
                <a:uLnTx/>
                <a:uFillTx/>
                <a:latin typeface="Cambria"/>
                <a:ea typeface="+mn-ea"/>
                <a:cs typeface="Cambria"/>
              </a:rPr>
              <a:t> </a:t>
            </a:r>
            <a:r>
              <a:rPr kumimoji="0" sz="2000" b="0" i="0" u="none" strike="noStrike" kern="1200" cap="none" spc="-30" normalizeH="0" baseline="0" noProof="0" dirty="0">
                <a:ln>
                  <a:noFill/>
                </a:ln>
                <a:solidFill>
                  <a:srgbClr val="FFFFFF"/>
                </a:solidFill>
                <a:effectLst/>
                <a:uLnTx/>
                <a:uFillTx/>
                <a:latin typeface="Cambria"/>
                <a:ea typeface="+mn-ea"/>
                <a:cs typeface="Cambria"/>
              </a:rPr>
              <a:t>Monday</a:t>
            </a:r>
            <a:r>
              <a:rPr kumimoji="0" sz="2000" b="0" i="0" u="none" strike="noStrike" kern="1200" cap="none" spc="25" normalizeH="0" baseline="0" noProof="0" dirty="0">
                <a:ln>
                  <a:noFill/>
                </a:ln>
                <a:solidFill>
                  <a:srgbClr val="FFFFFF"/>
                </a:solidFill>
                <a:effectLst/>
                <a:uLnTx/>
                <a:uFillTx/>
                <a:latin typeface="Cambria"/>
                <a:ea typeface="+mn-ea"/>
                <a:cs typeface="Cambria"/>
              </a:rPr>
              <a:t> </a:t>
            </a:r>
            <a:r>
              <a:rPr kumimoji="0" sz="2000" b="0" i="0" u="none" strike="noStrike" kern="1200" cap="none" spc="-10" normalizeH="0" baseline="0" noProof="0" dirty="0">
                <a:ln>
                  <a:noFill/>
                </a:ln>
                <a:solidFill>
                  <a:srgbClr val="FFFFFF"/>
                </a:solidFill>
                <a:effectLst/>
                <a:uLnTx/>
                <a:uFillTx/>
                <a:latin typeface="Cambria"/>
                <a:ea typeface="+mn-ea"/>
                <a:cs typeface="Cambria"/>
              </a:rPr>
              <a:t>in</a:t>
            </a:r>
            <a:r>
              <a:rPr kumimoji="0" sz="2000" b="0" i="0" u="none" strike="noStrike" kern="1200" cap="none" spc="35" normalizeH="0" baseline="0" noProof="0" dirty="0">
                <a:ln>
                  <a:noFill/>
                </a:ln>
                <a:solidFill>
                  <a:srgbClr val="FFFFFF"/>
                </a:solidFill>
                <a:effectLst/>
                <a:uLnTx/>
                <a:uFillTx/>
                <a:latin typeface="Cambria"/>
                <a:ea typeface="+mn-ea"/>
                <a:cs typeface="Cambria"/>
              </a:rPr>
              <a:t> </a:t>
            </a:r>
            <a:r>
              <a:rPr kumimoji="0" sz="2000" b="0" i="0" u="none" strike="noStrike" kern="1200" cap="none" spc="-70" normalizeH="0" baseline="0" noProof="0" dirty="0">
                <a:ln>
                  <a:noFill/>
                </a:ln>
                <a:solidFill>
                  <a:srgbClr val="FFFFFF"/>
                </a:solidFill>
                <a:effectLst/>
                <a:uLnTx/>
                <a:uFillTx/>
                <a:latin typeface="Cambria"/>
                <a:ea typeface="+mn-ea"/>
                <a:cs typeface="Cambria"/>
              </a:rPr>
              <a:t>November.</a:t>
            </a:r>
            <a:endParaRPr kumimoji="0" sz="2000" b="0" i="0" u="none" strike="noStrike" kern="1200" cap="none" spc="0" normalizeH="0" baseline="0" noProof="0">
              <a:ln>
                <a:noFill/>
              </a:ln>
              <a:solidFill>
                <a:prstClr val="black"/>
              </a:solidFill>
              <a:effectLst/>
              <a:uLnTx/>
              <a:uFillTx/>
              <a:latin typeface="Cambria"/>
              <a:ea typeface="+mn-ea"/>
              <a:cs typeface="Cambria"/>
            </a:endParaRPr>
          </a:p>
        </p:txBody>
      </p:sp>
      <p:grpSp>
        <p:nvGrpSpPr>
          <p:cNvPr id="7" name="object 7"/>
          <p:cNvGrpSpPr/>
          <p:nvPr/>
        </p:nvGrpSpPr>
        <p:grpSpPr>
          <a:xfrm>
            <a:off x="1954036" y="633310"/>
            <a:ext cx="7147559" cy="3146425"/>
            <a:chOff x="1954036" y="633310"/>
            <a:chExt cx="7147559" cy="3146425"/>
          </a:xfrm>
        </p:grpSpPr>
        <p:pic>
          <p:nvPicPr>
            <p:cNvPr id="8" name="object 8"/>
            <p:cNvPicPr/>
            <p:nvPr/>
          </p:nvPicPr>
          <p:blipFill>
            <a:blip r:embed="rId2" cstate="print"/>
            <a:stretch>
              <a:fillRect/>
            </a:stretch>
          </p:blipFill>
          <p:spPr>
            <a:xfrm>
              <a:off x="1954036" y="633310"/>
              <a:ext cx="7147056" cy="3146378"/>
            </a:xfrm>
            <a:prstGeom prst="rect">
              <a:avLst/>
            </a:prstGeom>
          </p:spPr>
        </p:pic>
        <p:pic>
          <p:nvPicPr>
            <p:cNvPr id="9" name="object 9"/>
            <p:cNvPicPr/>
            <p:nvPr/>
          </p:nvPicPr>
          <p:blipFill>
            <a:blip r:embed="rId3" cstate="print"/>
            <a:stretch>
              <a:fillRect/>
            </a:stretch>
          </p:blipFill>
          <p:spPr>
            <a:xfrm>
              <a:off x="3886200" y="972311"/>
              <a:ext cx="1219200" cy="760476"/>
            </a:xfrm>
            <a:prstGeom prst="rect">
              <a:avLst/>
            </a:prstGeom>
          </p:spPr>
        </p:pic>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3500"/>
            <a:chOff x="0" y="0"/>
            <a:chExt cx="9144000" cy="5143500"/>
          </a:xfrm>
        </p:grpSpPr>
        <p:pic>
          <p:nvPicPr>
            <p:cNvPr id="3" name="object 3"/>
            <p:cNvPicPr/>
            <p:nvPr/>
          </p:nvPicPr>
          <p:blipFill>
            <a:blip r:embed="rId2" cstate="print"/>
            <a:stretch>
              <a:fillRect/>
            </a:stretch>
          </p:blipFill>
          <p:spPr>
            <a:xfrm>
              <a:off x="0" y="0"/>
              <a:ext cx="9143999" cy="5143498"/>
            </a:xfrm>
            <a:prstGeom prst="rect">
              <a:avLst/>
            </a:prstGeom>
          </p:spPr>
        </p:pic>
        <p:sp>
          <p:nvSpPr>
            <p:cNvPr id="4" name="object 4"/>
            <p:cNvSpPr/>
            <p:nvPr/>
          </p:nvSpPr>
          <p:spPr>
            <a:xfrm>
              <a:off x="8458200" y="0"/>
              <a:ext cx="685800" cy="5143500"/>
            </a:xfrm>
            <a:custGeom>
              <a:avLst/>
              <a:gdLst/>
              <a:ahLst/>
              <a:cxnLst/>
              <a:rect l="l" t="t" r="r" b="b"/>
              <a:pathLst>
                <a:path w="685800" h="5143500">
                  <a:moveTo>
                    <a:pt x="685800" y="4629912"/>
                  </a:moveTo>
                  <a:lnTo>
                    <a:pt x="0" y="4629912"/>
                  </a:lnTo>
                  <a:lnTo>
                    <a:pt x="0" y="5143500"/>
                  </a:lnTo>
                  <a:lnTo>
                    <a:pt x="685800" y="5143500"/>
                  </a:lnTo>
                  <a:lnTo>
                    <a:pt x="685800" y="4629912"/>
                  </a:lnTo>
                  <a:close/>
                </a:path>
                <a:path w="685800" h="5143500">
                  <a:moveTo>
                    <a:pt x="685800" y="0"/>
                  </a:moveTo>
                  <a:lnTo>
                    <a:pt x="0" y="0"/>
                  </a:lnTo>
                  <a:lnTo>
                    <a:pt x="0" y="4114800"/>
                  </a:lnTo>
                  <a:lnTo>
                    <a:pt x="685800" y="4114800"/>
                  </a:lnTo>
                  <a:lnTo>
                    <a:pt x="685800" y="0"/>
                  </a:lnTo>
                  <a:close/>
                </a:path>
              </a:pathLst>
            </a:custGeom>
            <a:solidFill>
              <a:srgbClr val="675E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8458200" y="4114799"/>
              <a:ext cx="685800" cy="515620"/>
            </a:xfrm>
            <a:custGeom>
              <a:avLst/>
              <a:gdLst/>
              <a:ahLst/>
              <a:cxnLst/>
              <a:rect l="l" t="t" r="r" b="b"/>
              <a:pathLst>
                <a:path w="685800" h="515620">
                  <a:moveTo>
                    <a:pt x="685800" y="0"/>
                  </a:moveTo>
                  <a:lnTo>
                    <a:pt x="0" y="0"/>
                  </a:lnTo>
                  <a:lnTo>
                    <a:pt x="0" y="515112"/>
                  </a:lnTo>
                  <a:lnTo>
                    <a:pt x="685800" y="515112"/>
                  </a:lnTo>
                  <a:lnTo>
                    <a:pt x="685800" y="0"/>
                  </a:lnTo>
                  <a:close/>
                </a:path>
              </a:pathLst>
            </a:custGeom>
            <a:solidFill>
              <a:srgbClr val="A9A47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a:spLocks noGrp="1"/>
          </p:cNvSpPr>
          <p:nvPr>
            <p:ph type="title"/>
          </p:nvPr>
        </p:nvSpPr>
        <p:spPr>
          <a:xfrm>
            <a:off x="1301877" y="30607"/>
            <a:ext cx="5862955" cy="436880"/>
          </a:xfrm>
          <a:prstGeom prst="rect">
            <a:avLst/>
          </a:prstGeom>
        </p:spPr>
        <p:txBody>
          <a:bodyPr vert="horz" wrap="square" lIns="0" tIns="12700" rIns="0" bIns="0" rtlCol="0">
            <a:spAutoFit/>
          </a:bodyPr>
          <a:lstStyle/>
          <a:p>
            <a:pPr marL="12700">
              <a:lnSpc>
                <a:spcPct val="100000"/>
              </a:lnSpc>
              <a:spcBef>
                <a:spcPts val="100"/>
              </a:spcBef>
            </a:pPr>
            <a:r>
              <a:rPr sz="2700" b="1" spc="-80" dirty="0">
                <a:solidFill>
                  <a:srgbClr val="2E2B1F"/>
                </a:solidFill>
                <a:latin typeface="Cambria"/>
                <a:cs typeface="Cambria"/>
              </a:rPr>
              <a:t>H</a:t>
            </a:r>
            <a:r>
              <a:rPr sz="2700" b="1" spc="-135" dirty="0">
                <a:solidFill>
                  <a:srgbClr val="2E2B1F"/>
                </a:solidFill>
                <a:latin typeface="Cambria"/>
                <a:cs typeface="Cambria"/>
              </a:rPr>
              <a:t>o</a:t>
            </a:r>
            <a:r>
              <a:rPr sz="2700" b="1" dirty="0">
                <a:solidFill>
                  <a:srgbClr val="2E2B1F"/>
                </a:solidFill>
                <a:latin typeface="Cambria"/>
                <a:cs typeface="Cambria"/>
              </a:rPr>
              <a:t>w</a:t>
            </a:r>
            <a:r>
              <a:rPr sz="2700" b="1" spc="-150" dirty="0">
                <a:solidFill>
                  <a:srgbClr val="2E2B1F"/>
                </a:solidFill>
                <a:latin typeface="Cambria"/>
                <a:cs typeface="Cambria"/>
              </a:rPr>
              <a:t> </a:t>
            </a:r>
            <a:r>
              <a:rPr sz="2700" b="1" spc="-114" dirty="0">
                <a:solidFill>
                  <a:srgbClr val="2E2B1F"/>
                </a:solidFill>
                <a:latin typeface="Cambria"/>
                <a:cs typeface="Cambria"/>
              </a:rPr>
              <a:t>t</a:t>
            </a:r>
            <a:r>
              <a:rPr sz="2700" b="1" dirty="0">
                <a:solidFill>
                  <a:srgbClr val="2E2B1F"/>
                </a:solidFill>
                <a:latin typeface="Cambria"/>
                <a:cs typeface="Cambria"/>
              </a:rPr>
              <a:t>o</a:t>
            </a:r>
            <a:r>
              <a:rPr sz="2700" b="1" spc="-140" dirty="0">
                <a:solidFill>
                  <a:srgbClr val="2E2B1F"/>
                </a:solidFill>
                <a:latin typeface="Cambria"/>
                <a:cs typeface="Cambria"/>
              </a:rPr>
              <a:t> </a:t>
            </a:r>
            <a:r>
              <a:rPr sz="2700" b="1" spc="-70" dirty="0">
                <a:solidFill>
                  <a:srgbClr val="2E2B1F"/>
                </a:solidFill>
                <a:latin typeface="Cambria"/>
                <a:cs typeface="Cambria"/>
              </a:rPr>
              <a:t>wi</a:t>
            </a:r>
            <a:r>
              <a:rPr sz="2700" b="1" dirty="0">
                <a:solidFill>
                  <a:srgbClr val="2E2B1F"/>
                </a:solidFill>
                <a:latin typeface="Cambria"/>
                <a:cs typeface="Cambria"/>
              </a:rPr>
              <a:t>n</a:t>
            </a:r>
            <a:r>
              <a:rPr sz="2700" b="1" spc="-175" dirty="0">
                <a:solidFill>
                  <a:srgbClr val="2E2B1F"/>
                </a:solidFill>
                <a:latin typeface="Cambria"/>
                <a:cs typeface="Cambria"/>
              </a:rPr>
              <a:t> </a:t>
            </a:r>
            <a:r>
              <a:rPr sz="2700" b="1" spc="-75" dirty="0">
                <a:solidFill>
                  <a:srgbClr val="2E2B1F"/>
                </a:solidFill>
                <a:latin typeface="Cambria"/>
                <a:cs typeface="Cambria"/>
              </a:rPr>
              <a:t>th</a:t>
            </a:r>
            <a:r>
              <a:rPr sz="2700" b="1" dirty="0">
                <a:solidFill>
                  <a:srgbClr val="2E2B1F"/>
                </a:solidFill>
                <a:latin typeface="Cambria"/>
                <a:cs typeface="Cambria"/>
              </a:rPr>
              <a:t>e</a:t>
            </a:r>
            <a:r>
              <a:rPr sz="2700" b="1" spc="-135" dirty="0">
                <a:solidFill>
                  <a:srgbClr val="2E2B1F"/>
                </a:solidFill>
                <a:latin typeface="Cambria"/>
                <a:cs typeface="Cambria"/>
              </a:rPr>
              <a:t> </a:t>
            </a:r>
            <a:r>
              <a:rPr sz="2700" b="1" spc="-80" dirty="0">
                <a:solidFill>
                  <a:srgbClr val="2E2B1F"/>
                </a:solidFill>
                <a:latin typeface="Cambria"/>
                <a:cs typeface="Cambria"/>
              </a:rPr>
              <a:t>elec</a:t>
            </a:r>
            <a:r>
              <a:rPr sz="2700" b="1" spc="-114" dirty="0">
                <a:solidFill>
                  <a:srgbClr val="2E2B1F"/>
                </a:solidFill>
                <a:latin typeface="Cambria"/>
                <a:cs typeface="Cambria"/>
              </a:rPr>
              <a:t>t</a:t>
            </a:r>
            <a:r>
              <a:rPr sz="2700" b="1" spc="-75" dirty="0">
                <a:solidFill>
                  <a:srgbClr val="2E2B1F"/>
                </a:solidFill>
                <a:latin typeface="Cambria"/>
                <a:cs typeface="Cambria"/>
              </a:rPr>
              <a:t>o</a:t>
            </a:r>
            <a:r>
              <a:rPr sz="2700" b="1" spc="-120" dirty="0">
                <a:solidFill>
                  <a:srgbClr val="2E2B1F"/>
                </a:solidFill>
                <a:latin typeface="Cambria"/>
                <a:cs typeface="Cambria"/>
              </a:rPr>
              <a:t>r</a:t>
            </a:r>
            <a:r>
              <a:rPr sz="2700" b="1" spc="-80" dirty="0">
                <a:solidFill>
                  <a:srgbClr val="2E2B1F"/>
                </a:solidFill>
                <a:latin typeface="Cambria"/>
                <a:cs typeface="Cambria"/>
              </a:rPr>
              <a:t>a</a:t>
            </a:r>
            <a:r>
              <a:rPr sz="2700" b="1" dirty="0">
                <a:solidFill>
                  <a:srgbClr val="2E2B1F"/>
                </a:solidFill>
                <a:latin typeface="Cambria"/>
                <a:cs typeface="Cambria"/>
              </a:rPr>
              <a:t>l</a:t>
            </a:r>
            <a:r>
              <a:rPr sz="2700" b="1" spc="-120" dirty="0">
                <a:solidFill>
                  <a:srgbClr val="2E2B1F"/>
                </a:solidFill>
                <a:latin typeface="Cambria"/>
                <a:cs typeface="Cambria"/>
              </a:rPr>
              <a:t> </a:t>
            </a:r>
            <a:r>
              <a:rPr sz="2700" b="1" spc="-150" dirty="0">
                <a:solidFill>
                  <a:srgbClr val="2E2B1F"/>
                </a:solidFill>
                <a:latin typeface="Cambria"/>
                <a:cs typeface="Cambria"/>
              </a:rPr>
              <a:t>v</a:t>
            </a:r>
            <a:r>
              <a:rPr sz="2700" b="1" spc="-75" dirty="0">
                <a:solidFill>
                  <a:srgbClr val="2E2B1F"/>
                </a:solidFill>
                <a:latin typeface="Cambria"/>
                <a:cs typeface="Cambria"/>
              </a:rPr>
              <a:t>o</a:t>
            </a:r>
            <a:r>
              <a:rPr sz="2700" b="1" spc="-114" dirty="0">
                <a:solidFill>
                  <a:srgbClr val="2E2B1F"/>
                </a:solidFill>
                <a:latin typeface="Cambria"/>
                <a:cs typeface="Cambria"/>
              </a:rPr>
              <a:t>t</a:t>
            </a:r>
            <a:r>
              <a:rPr sz="2700" b="1" dirty="0">
                <a:solidFill>
                  <a:srgbClr val="2E2B1F"/>
                </a:solidFill>
                <a:latin typeface="Cambria"/>
                <a:cs typeface="Cambria"/>
              </a:rPr>
              <a:t>e</a:t>
            </a:r>
            <a:r>
              <a:rPr sz="2700" b="1" spc="-145" dirty="0">
                <a:solidFill>
                  <a:srgbClr val="2E2B1F"/>
                </a:solidFill>
                <a:latin typeface="Cambria"/>
                <a:cs typeface="Cambria"/>
              </a:rPr>
              <a:t> </a:t>
            </a:r>
            <a:r>
              <a:rPr sz="2700" b="1" spc="-70" dirty="0">
                <a:solidFill>
                  <a:srgbClr val="2E2B1F"/>
                </a:solidFill>
                <a:latin typeface="Cambria"/>
                <a:cs typeface="Cambria"/>
              </a:rPr>
              <a:t>i</a:t>
            </a:r>
            <a:r>
              <a:rPr sz="2700" b="1" dirty="0">
                <a:solidFill>
                  <a:srgbClr val="2E2B1F"/>
                </a:solidFill>
                <a:latin typeface="Cambria"/>
                <a:cs typeface="Cambria"/>
              </a:rPr>
              <a:t>n</a:t>
            </a:r>
            <a:r>
              <a:rPr sz="2700" b="1" spc="-150" dirty="0">
                <a:solidFill>
                  <a:srgbClr val="2E2B1F"/>
                </a:solidFill>
                <a:latin typeface="Cambria"/>
                <a:cs typeface="Cambria"/>
              </a:rPr>
              <a:t> </a:t>
            </a:r>
            <a:r>
              <a:rPr sz="2700" b="1" dirty="0">
                <a:solidFill>
                  <a:srgbClr val="2E2B1F"/>
                </a:solidFill>
                <a:latin typeface="Cambria"/>
                <a:cs typeface="Cambria"/>
              </a:rPr>
              <a:t>a</a:t>
            </a:r>
            <a:r>
              <a:rPr sz="2700" b="1" spc="-145" dirty="0">
                <a:solidFill>
                  <a:srgbClr val="2E2B1F"/>
                </a:solidFill>
                <a:latin typeface="Cambria"/>
                <a:cs typeface="Cambria"/>
              </a:rPr>
              <a:t> </a:t>
            </a:r>
            <a:r>
              <a:rPr sz="2700" b="1" spc="-80" dirty="0">
                <a:solidFill>
                  <a:srgbClr val="2E2B1F"/>
                </a:solidFill>
                <a:latin typeface="Cambria"/>
                <a:cs typeface="Cambria"/>
              </a:rPr>
              <a:t>s</a:t>
            </a:r>
            <a:r>
              <a:rPr sz="2700" b="1" spc="-75" dirty="0">
                <a:solidFill>
                  <a:srgbClr val="2E2B1F"/>
                </a:solidFill>
                <a:latin typeface="Cambria"/>
                <a:cs typeface="Cambria"/>
              </a:rPr>
              <a:t>t</a:t>
            </a:r>
            <a:r>
              <a:rPr sz="2700" b="1" spc="-80" dirty="0">
                <a:solidFill>
                  <a:srgbClr val="2E2B1F"/>
                </a:solidFill>
                <a:latin typeface="Cambria"/>
                <a:cs typeface="Cambria"/>
              </a:rPr>
              <a:t>a</a:t>
            </a:r>
            <a:r>
              <a:rPr sz="2700" b="1" spc="-114" dirty="0">
                <a:solidFill>
                  <a:srgbClr val="2E2B1F"/>
                </a:solidFill>
                <a:latin typeface="Cambria"/>
                <a:cs typeface="Cambria"/>
              </a:rPr>
              <a:t>t</a:t>
            </a:r>
            <a:r>
              <a:rPr sz="2700" b="1" spc="-80" dirty="0">
                <a:solidFill>
                  <a:srgbClr val="2E2B1F"/>
                </a:solidFill>
                <a:latin typeface="Cambria"/>
                <a:cs typeface="Cambria"/>
              </a:rPr>
              <a:t>e</a:t>
            </a:r>
            <a:r>
              <a:rPr sz="2700" b="1" dirty="0">
                <a:solidFill>
                  <a:srgbClr val="2E2B1F"/>
                </a:solidFill>
                <a:latin typeface="Cambria"/>
                <a:cs typeface="Cambria"/>
              </a:rPr>
              <a:t>?</a:t>
            </a:r>
            <a:endParaRPr sz="2700">
              <a:latin typeface="Cambria"/>
              <a:cs typeface="Cambria"/>
            </a:endParaRPr>
          </a:p>
        </p:txBody>
      </p:sp>
      <p:sp>
        <p:nvSpPr>
          <p:cNvPr id="7" name="object 7"/>
          <p:cNvSpPr txBox="1"/>
          <p:nvPr/>
        </p:nvSpPr>
        <p:spPr>
          <a:xfrm>
            <a:off x="164084" y="691972"/>
            <a:ext cx="7958455" cy="666750"/>
          </a:xfrm>
          <a:prstGeom prst="rect">
            <a:avLst/>
          </a:prstGeom>
        </p:spPr>
        <p:txBody>
          <a:bodyPr vert="horz" wrap="square" lIns="0" tIns="12700" rIns="0" bIns="0" rtlCol="0">
            <a:spAutoFit/>
          </a:bodyPr>
          <a:lstStyle/>
          <a:p>
            <a:pPr marL="184785" marR="0" lvl="0" indent="-172720" algn="l" defTabSz="914400" rtl="0" eaLnBrk="1" fontAlgn="auto" latinLnBrk="0" hangingPunct="1">
              <a:lnSpc>
                <a:spcPct val="100000"/>
              </a:lnSpc>
              <a:spcBef>
                <a:spcPts val="100"/>
              </a:spcBef>
              <a:spcAft>
                <a:spcPts val="0"/>
              </a:spcAft>
              <a:buClr>
                <a:srgbClr val="A9A47B"/>
              </a:buClr>
              <a:buSzTx/>
              <a:buFont typeface="Arial"/>
              <a:buChar char="•"/>
              <a:tabLst>
                <a:tab pos="185420" algn="l"/>
              </a:tabLst>
              <a:defRPr/>
            </a:pPr>
            <a:r>
              <a:rPr kumimoji="0" sz="2100" b="1" i="0" u="none" strike="noStrike" kern="1200" cap="none" spc="-15" normalizeH="0" baseline="0" noProof="0" dirty="0">
                <a:ln>
                  <a:noFill/>
                </a:ln>
                <a:solidFill>
                  <a:srgbClr val="2E2B1F"/>
                </a:solidFill>
                <a:effectLst/>
                <a:uLnTx/>
                <a:uFillTx/>
                <a:latin typeface="Cambria"/>
                <a:ea typeface="+mn-ea"/>
                <a:cs typeface="Cambria"/>
              </a:rPr>
              <a:t>Whichever</a:t>
            </a:r>
            <a:r>
              <a:rPr kumimoji="0" sz="2100" b="1" i="0" u="none" strike="noStrike" kern="1200" cap="none" spc="10" normalizeH="0" baseline="0" noProof="0" dirty="0">
                <a:ln>
                  <a:noFill/>
                </a:ln>
                <a:solidFill>
                  <a:srgbClr val="2E2B1F"/>
                </a:solidFill>
                <a:effectLst/>
                <a:uLnTx/>
                <a:uFillTx/>
                <a:latin typeface="Cambria"/>
                <a:ea typeface="+mn-ea"/>
                <a:cs typeface="Cambria"/>
              </a:rPr>
              <a:t> </a:t>
            </a:r>
            <a:r>
              <a:rPr kumimoji="0" sz="2100" b="1" i="0" u="none" strike="noStrike" kern="1200" cap="none" spc="-5" normalizeH="0" baseline="0" noProof="0" dirty="0">
                <a:ln>
                  <a:noFill/>
                </a:ln>
                <a:solidFill>
                  <a:srgbClr val="2E2B1F"/>
                </a:solidFill>
                <a:effectLst/>
                <a:uLnTx/>
                <a:uFillTx/>
                <a:latin typeface="Cambria"/>
                <a:ea typeface="+mn-ea"/>
                <a:cs typeface="Cambria"/>
              </a:rPr>
              <a:t>candidate</a:t>
            </a:r>
            <a:r>
              <a:rPr kumimoji="0" sz="2100" b="1" i="0" u="none" strike="noStrike" kern="1200" cap="none" spc="-35" normalizeH="0" baseline="0" noProof="0" dirty="0">
                <a:ln>
                  <a:noFill/>
                </a:ln>
                <a:solidFill>
                  <a:srgbClr val="2E2B1F"/>
                </a:solidFill>
                <a:effectLst/>
                <a:uLnTx/>
                <a:uFillTx/>
                <a:latin typeface="Cambria"/>
                <a:ea typeface="+mn-ea"/>
                <a:cs typeface="Cambria"/>
              </a:rPr>
              <a:t> </a:t>
            </a:r>
            <a:r>
              <a:rPr kumimoji="0" sz="2100" b="1" i="0" u="none" strike="noStrike" kern="1200" cap="none" spc="0" normalizeH="0" baseline="0" noProof="0" dirty="0">
                <a:ln>
                  <a:noFill/>
                </a:ln>
                <a:solidFill>
                  <a:srgbClr val="2E2B1F"/>
                </a:solidFill>
                <a:effectLst/>
                <a:uLnTx/>
                <a:uFillTx/>
                <a:latin typeface="Cambria"/>
                <a:ea typeface="+mn-ea"/>
                <a:cs typeface="Cambria"/>
              </a:rPr>
              <a:t>running</a:t>
            </a:r>
            <a:r>
              <a:rPr kumimoji="0" sz="2100" b="1" i="0" u="none" strike="noStrike" kern="1200" cap="none" spc="-40" normalizeH="0" baseline="0" noProof="0" dirty="0">
                <a:ln>
                  <a:noFill/>
                </a:ln>
                <a:solidFill>
                  <a:srgbClr val="2E2B1F"/>
                </a:solidFill>
                <a:effectLst/>
                <a:uLnTx/>
                <a:uFillTx/>
                <a:latin typeface="Cambria"/>
                <a:ea typeface="+mn-ea"/>
                <a:cs typeface="Cambria"/>
              </a:rPr>
              <a:t> </a:t>
            </a:r>
            <a:r>
              <a:rPr kumimoji="0" sz="2100" b="1" i="0" u="none" strike="noStrike" kern="1200" cap="none" spc="-5" normalizeH="0" baseline="0" noProof="0" dirty="0">
                <a:ln>
                  <a:noFill/>
                </a:ln>
                <a:solidFill>
                  <a:srgbClr val="2E2B1F"/>
                </a:solidFill>
                <a:effectLst/>
                <a:uLnTx/>
                <a:uFillTx/>
                <a:latin typeface="Cambria"/>
                <a:ea typeface="+mn-ea"/>
                <a:cs typeface="Cambria"/>
              </a:rPr>
              <a:t>for</a:t>
            </a:r>
            <a:r>
              <a:rPr kumimoji="0" sz="2100" b="1" i="0" u="none" strike="noStrike" kern="1200" cap="none" spc="5" normalizeH="0" baseline="0" noProof="0" dirty="0">
                <a:ln>
                  <a:noFill/>
                </a:ln>
                <a:solidFill>
                  <a:srgbClr val="2E2B1F"/>
                </a:solidFill>
                <a:effectLst/>
                <a:uLnTx/>
                <a:uFillTx/>
                <a:latin typeface="Cambria"/>
                <a:ea typeface="+mn-ea"/>
                <a:cs typeface="Cambria"/>
              </a:rPr>
              <a:t> </a:t>
            </a:r>
            <a:r>
              <a:rPr kumimoji="0" sz="2100" b="1" i="0" u="none" strike="noStrike" kern="1200" cap="none" spc="-5" normalizeH="0" baseline="0" noProof="0" dirty="0">
                <a:ln>
                  <a:noFill/>
                </a:ln>
                <a:solidFill>
                  <a:srgbClr val="2E2B1F"/>
                </a:solidFill>
                <a:effectLst/>
                <a:uLnTx/>
                <a:uFillTx/>
                <a:latin typeface="Cambria"/>
                <a:ea typeface="+mn-ea"/>
                <a:cs typeface="Cambria"/>
              </a:rPr>
              <a:t>president</a:t>
            </a:r>
            <a:r>
              <a:rPr kumimoji="0" sz="2100" b="1" i="0" u="none" strike="noStrike" kern="1200" cap="none" spc="-30" normalizeH="0" baseline="0" noProof="0" dirty="0">
                <a:ln>
                  <a:noFill/>
                </a:ln>
                <a:solidFill>
                  <a:srgbClr val="2E2B1F"/>
                </a:solidFill>
                <a:effectLst/>
                <a:uLnTx/>
                <a:uFillTx/>
                <a:latin typeface="Cambria"/>
                <a:ea typeface="+mn-ea"/>
                <a:cs typeface="Cambria"/>
              </a:rPr>
              <a:t> </a:t>
            </a:r>
            <a:r>
              <a:rPr kumimoji="0" sz="2100" b="1" i="0" u="none" strike="noStrike" kern="1200" cap="none" spc="-5" normalizeH="0" baseline="0" noProof="0" dirty="0">
                <a:ln>
                  <a:noFill/>
                </a:ln>
                <a:solidFill>
                  <a:srgbClr val="2E2B1F"/>
                </a:solidFill>
                <a:effectLst/>
                <a:uLnTx/>
                <a:uFillTx/>
                <a:latin typeface="Cambria"/>
                <a:ea typeface="+mn-ea"/>
                <a:cs typeface="Cambria"/>
              </a:rPr>
              <a:t>wins</a:t>
            </a:r>
            <a:r>
              <a:rPr kumimoji="0" sz="2100" b="1" i="0" u="none" strike="noStrike" kern="1200" cap="none" spc="-10" normalizeH="0" baseline="0" noProof="0" dirty="0">
                <a:ln>
                  <a:noFill/>
                </a:ln>
                <a:solidFill>
                  <a:srgbClr val="2E2B1F"/>
                </a:solidFill>
                <a:effectLst/>
                <a:uLnTx/>
                <a:uFillTx/>
                <a:latin typeface="Cambria"/>
                <a:ea typeface="+mn-ea"/>
                <a:cs typeface="Cambria"/>
              </a:rPr>
              <a:t> </a:t>
            </a:r>
            <a:r>
              <a:rPr kumimoji="0" sz="2100" b="1" i="0" u="none" strike="noStrike" kern="1200" cap="none" spc="-5" normalizeH="0" baseline="0" noProof="0" dirty="0">
                <a:ln>
                  <a:noFill/>
                </a:ln>
                <a:solidFill>
                  <a:srgbClr val="2E2B1F"/>
                </a:solidFill>
                <a:effectLst/>
                <a:uLnTx/>
                <a:uFillTx/>
                <a:latin typeface="Cambria"/>
                <a:ea typeface="+mn-ea"/>
                <a:cs typeface="Cambria"/>
              </a:rPr>
              <a:t>the</a:t>
            </a:r>
            <a:r>
              <a:rPr kumimoji="0" sz="2100" b="1" i="0" u="none" strike="noStrike" kern="1200" cap="none" spc="-10" normalizeH="0" baseline="0" noProof="0" dirty="0">
                <a:ln>
                  <a:noFill/>
                </a:ln>
                <a:solidFill>
                  <a:srgbClr val="2E2B1F"/>
                </a:solidFill>
                <a:effectLst/>
                <a:uLnTx/>
                <a:uFillTx/>
                <a:latin typeface="Cambria"/>
                <a:ea typeface="+mn-ea"/>
                <a:cs typeface="Cambria"/>
              </a:rPr>
              <a:t> </a:t>
            </a:r>
            <a:r>
              <a:rPr kumimoji="0" sz="2100" b="1" i="0" u="none" strike="noStrike" kern="1200" cap="none" spc="-5" normalizeH="0" baseline="0" noProof="0" dirty="0">
                <a:ln>
                  <a:noFill/>
                </a:ln>
                <a:solidFill>
                  <a:srgbClr val="2E2B1F"/>
                </a:solidFill>
                <a:effectLst/>
                <a:uLnTx/>
                <a:uFillTx/>
                <a:latin typeface="Cambria"/>
                <a:ea typeface="+mn-ea"/>
                <a:cs typeface="Cambria"/>
              </a:rPr>
              <a:t>most</a:t>
            </a:r>
            <a:r>
              <a:rPr kumimoji="0" sz="2100" b="1" i="0" u="none" strike="noStrike" kern="1200" cap="none" spc="-10" normalizeH="0" baseline="0" noProof="0" dirty="0">
                <a:ln>
                  <a:noFill/>
                </a:ln>
                <a:solidFill>
                  <a:srgbClr val="2E2B1F"/>
                </a:solidFill>
                <a:effectLst/>
                <a:uLnTx/>
                <a:uFillTx/>
                <a:latin typeface="Cambria"/>
                <a:ea typeface="+mn-ea"/>
                <a:cs typeface="Cambria"/>
              </a:rPr>
              <a:t> </a:t>
            </a:r>
            <a:r>
              <a:rPr kumimoji="0" sz="2100" b="1" i="0" u="none" strike="noStrike" kern="1200" cap="none" spc="-20" normalizeH="0" baseline="0" noProof="0" dirty="0">
                <a:ln>
                  <a:noFill/>
                </a:ln>
                <a:solidFill>
                  <a:srgbClr val="2E2B1F"/>
                </a:solidFill>
                <a:effectLst/>
                <a:uLnTx/>
                <a:uFillTx/>
                <a:latin typeface="Cambria"/>
                <a:ea typeface="+mn-ea"/>
                <a:cs typeface="Cambria"/>
              </a:rPr>
              <a:t>votes</a:t>
            </a:r>
            <a:endParaRPr kumimoji="0" sz="2100" b="0" i="0" u="none" strike="noStrike" kern="1200" cap="none" spc="0" normalizeH="0" baseline="0" noProof="0">
              <a:ln>
                <a:noFill/>
              </a:ln>
              <a:solidFill>
                <a:prstClr val="black"/>
              </a:solidFill>
              <a:effectLst/>
              <a:uLnTx/>
              <a:uFillTx/>
              <a:latin typeface="Cambria"/>
              <a:ea typeface="+mn-ea"/>
              <a:cs typeface="Cambria"/>
            </a:endParaRPr>
          </a:p>
          <a:p>
            <a:pPr marL="184785" marR="0" lvl="0" indent="0" algn="l" defTabSz="914400" rtl="0" eaLnBrk="1" fontAlgn="auto" latinLnBrk="0" hangingPunct="1">
              <a:lnSpc>
                <a:spcPct val="100000"/>
              </a:lnSpc>
              <a:spcBef>
                <a:spcPts val="5"/>
              </a:spcBef>
              <a:spcAft>
                <a:spcPts val="0"/>
              </a:spcAft>
              <a:buClrTx/>
              <a:buSzTx/>
              <a:buFontTx/>
              <a:buNone/>
              <a:tabLst/>
              <a:defRPr/>
            </a:pPr>
            <a:r>
              <a:rPr kumimoji="0" sz="2100" b="1" i="0" u="none" strike="noStrike" kern="1200" cap="none" spc="-5" normalizeH="0" baseline="0" noProof="0" dirty="0">
                <a:ln>
                  <a:noFill/>
                </a:ln>
                <a:solidFill>
                  <a:srgbClr val="2E2B1F"/>
                </a:solidFill>
                <a:effectLst/>
                <a:uLnTx/>
                <a:uFillTx/>
                <a:latin typeface="Cambria"/>
                <a:ea typeface="+mn-ea"/>
                <a:cs typeface="Cambria"/>
              </a:rPr>
              <a:t>in </a:t>
            </a:r>
            <a:r>
              <a:rPr kumimoji="0" sz="2100" b="1" i="0" u="none" strike="noStrike" kern="1200" cap="none" spc="-25" normalizeH="0" baseline="0" noProof="0" dirty="0">
                <a:ln>
                  <a:noFill/>
                </a:ln>
                <a:solidFill>
                  <a:srgbClr val="2E2B1F"/>
                </a:solidFill>
                <a:effectLst/>
                <a:uLnTx/>
                <a:uFillTx/>
                <a:latin typeface="Cambria"/>
                <a:ea typeface="+mn-ea"/>
                <a:cs typeface="Cambria"/>
              </a:rPr>
              <a:t>any</a:t>
            </a:r>
            <a:r>
              <a:rPr kumimoji="0" sz="2100" b="1" i="0" u="none" strike="noStrike" kern="1200" cap="none" spc="0" normalizeH="0" baseline="0" noProof="0" dirty="0">
                <a:ln>
                  <a:noFill/>
                </a:ln>
                <a:solidFill>
                  <a:srgbClr val="2E2B1F"/>
                </a:solidFill>
                <a:effectLst/>
                <a:uLnTx/>
                <a:uFillTx/>
                <a:latin typeface="Cambria"/>
                <a:ea typeface="+mn-ea"/>
                <a:cs typeface="Cambria"/>
              </a:rPr>
              <a:t> </a:t>
            </a:r>
            <a:r>
              <a:rPr kumimoji="0" sz="2100" b="1" i="0" u="none" strike="noStrike" kern="1200" cap="none" spc="-30" normalizeH="0" baseline="0" noProof="0" dirty="0">
                <a:ln>
                  <a:noFill/>
                </a:ln>
                <a:solidFill>
                  <a:srgbClr val="2E2B1F"/>
                </a:solidFill>
                <a:effectLst/>
                <a:uLnTx/>
                <a:uFillTx/>
                <a:latin typeface="Cambria"/>
                <a:ea typeface="+mn-ea"/>
                <a:cs typeface="Cambria"/>
              </a:rPr>
              <a:t>given</a:t>
            </a:r>
            <a:r>
              <a:rPr kumimoji="0" sz="2100" b="1" i="0" u="none" strike="noStrike" kern="1200" cap="none" spc="-15" normalizeH="0" baseline="0" noProof="0" dirty="0">
                <a:ln>
                  <a:noFill/>
                </a:ln>
                <a:solidFill>
                  <a:srgbClr val="2E2B1F"/>
                </a:solidFill>
                <a:effectLst/>
                <a:uLnTx/>
                <a:uFillTx/>
                <a:latin typeface="Cambria"/>
                <a:ea typeface="+mn-ea"/>
                <a:cs typeface="Cambria"/>
              </a:rPr>
              <a:t> </a:t>
            </a:r>
            <a:r>
              <a:rPr kumimoji="0" sz="2100" b="1" i="0" u="none" strike="noStrike" kern="1200" cap="none" spc="-5" normalizeH="0" baseline="0" noProof="0" dirty="0">
                <a:ln>
                  <a:noFill/>
                </a:ln>
                <a:solidFill>
                  <a:srgbClr val="2E2B1F"/>
                </a:solidFill>
                <a:effectLst/>
                <a:uLnTx/>
                <a:uFillTx/>
                <a:latin typeface="Cambria"/>
                <a:ea typeface="+mn-ea"/>
                <a:cs typeface="Cambria"/>
              </a:rPr>
              <a:t>state</a:t>
            </a:r>
            <a:r>
              <a:rPr kumimoji="0" sz="2100" b="1" i="0" u="none" strike="noStrike" kern="1200" cap="none" spc="-20" normalizeH="0" baseline="0" noProof="0" dirty="0">
                <a:ln>
                  <a:noFill/>
                </a:ln>
                <a:solidFill>
                  <a:srgbClr val="2E2B1F"/>
                </a:solidFill>
                <a:effectLst/>
                <a:uLnTx/>
                <a:uFillTx/>
                <a:latin typeface="Cambria"/>
                <a:ea typeface="+mn-ea"/>
                <a:cs typeface="Cambria"/>
              </a:rPr>
              <a:t> </a:t>
            </a:r>
            <a:r>
              <a:rPr kumimoji="0" sz="2100" b="1" i="0" u="none" strike="noStrike" kern="1200" cap="none" spc="-5" normalizeH="0" baseline="0" noProof="0" dirty="0">
                <a:ln>
                  <a:noFill/>
                </a:ln>
                <a:solidFill>
                  <a:srgbClr val="2E2B1F"/>
                </a:solidFill>
                <a:effectLst/>
                <a:uLnTx/>
                <a:uFillTx/>
                <a:latin typeface="Cambria"/>
                <a:ea typeface="+mn-ea"/>
                <a:cs typeface="Cambria"/>
              </a:rPr>
              <a:t>wins</a:t>
            </a:r>
            <a:r>
              <a:rPr kumimoji="0" sz="2100" b="1" i="0" u="none" strike="noStrike" kern="1200" cap="none" spc="-15" normalizeH="0" baseline="0" noProof="0" dirty="0">
                <a:ln>
                  <a:noFill/>
                </a:ln>
                <a:solidFill>
                  <a:srgbClr val="2E2B1F"/>
                </a:solidFill>
                <a:effectLst/>
                <a:uLnTx/>
                <a:uFillTx/>
                <a:latin typeface="Cambria"/>
                <a:ea typeface="+mn-ea"/>
                <a:cs typeface="Cambria"/>
              </a:rPr>
              <a:t> </a:t>
            </a:r>
            <a:r>
              <a:rPr kumimoji="0" sz="2100" b="1" i="0" u="none" strike="noStrike" kern="1200" cap="none" spc="-5" normalizeH="0" baseline="0" noProof="0" dirty="0">
                <a:ln>
                  <a:noFill/>
                </a:ln>
                <a:solidFill>
                  <a:srgbClr val="2E2B1F"/>
                </a:solidFill>
                <a:effectLst/>
                <a:uLnTx/>
                <a:uFillTx/>
                <a:latin typeface="Cambria"/>
                <a:ea typeface="+mn-ea"/>
                <a:cs typeface="Cambria"/>
              </a:rPr>
              <a:t>all</a:t>
            </a:r>
            <a:r>
              <a:rPr kumimoji="0" sz="2100" b="1" i="0" u="none" strike="noStrike" kern="1200" cap="none" spc="5" normalizeH="0" baseline="0" noProof="0" dirty="0">
                <a:ln>
                  <a:noFill/>
                </a:ln>
                <a:solidFill>
                  <a:srgbClr val="2E2B1F"/>
                </a:solidFill>
                <a:effectLst/>
                <a:uLnTx/>
                <a:uFillTx/>
                <a:latin typeface="Cambria"/>
                <a:ea typeface="+mn-ea"/>
                <a:cs typeface="Cambria"/>
              </a:rPr>
              <a:t> </a:t>
            </a:r>
            <a:r>
              <a:rPr kumimoji="0" sz="2100" b="1" i="0" u="none" strike="noStrike" kern="1200" cap="none" spc="-5" normalizeH="0" baseline="0" noProof="0" dirty="0">
                <a:ln>
                  <a:noFill/>
                </a:ln>
                <a:solidFill>
                  <a:srgbClr val="2E2B1F"/>
                </a:solidFill>
                <a:effectLst/>
                <a:uLnTx/>
                <a:uFillTx/>
                <a:latin typeface="Cambria"/>
                <a:ea typeface="+mn-ea"/>
                <a:cs typeface="Cambria"/>
              </a:rPr>
              <a:t>of that</a:t>
            </a:r>
            <a:r>
              <a:rPr kumimoji="0" sz="2100" b="1" i="0" u="none" strike="noStrike" kern="1200" cap="none" spc="0" normalizeH="0" baseline="0" noProof="0" dirty="0">
                <a:ln>
                  <a:noFill/>
                </a:ln>
                <a:solidFill>
                  <a:srgbClr val="2E2B1F"/>
                </a:solidFill>
                <a:effectLst/>
                <a:uLnTx/>
                <a:uFillTx/>
                <a:latin typeface="Cambria"/>
                <a:ea typeface="+mn-ea"/>
                <a:cs typeface="Cambria"/>
              </a:rPr>
              <a:t> </a:t>
            </a:r>
            <a:r>
              <a:rPr kumimoji="0" sz="2100" b="1" i="0" u="none" strike="noStrike" kern="1200" cap="none" spc="-10" normalizeH="0" baseline="0" noProof="0" dirty="0">
                <a:ln>
                  <a:noFill/>
                </a:ln>
                <a:solidFill>
                  <a:srgbClr val="2E2B1F"/>
                </a:solidFill>
                <a:effectLst/>
                <a:uLnTx/>
                <a:uFillTx/>
                <a:latin typeface="Cambria"/>
                <a:ea typeface="+mn-ea"/>
                <a:cs typeface="Cambria"/>
              </a:rPr>
              <a:t>states*</a:t>
            </a:r>
            <a:r>
              <a:rPr kumimoji="0" sz="2100" b="1" i="0" u="none" strike="noStrike" kern="1200" cap="none" spc="-30" normalizeH="0" baseline="0" noProof="0" dirty="0">
                <a:ln>
                  <a:noFill/>
                </a:ln>
                <a:solidFill>
                  <a:srgbClr val="2E2B1F"/>
                </a:solidFill>
                <a:effectLst/>
                <a:uLnTx/>
                <a:uFillTx/>
                <a:latin typeface="Cambria"/>
                <a:ea typeface="+mn-ea"/>
                <a:cs typeface="Cambria"/>
              </a:rPr>
              <a:t> </a:t>
            </a:r>
            <a:r>
              <a:rPr kumimoji="0" sz="2100" b="1" i="0" u="none" strike="noStrike" kern="1200" cap="none" spc="-10" normalizeH="0" baseline="0" noProof="0" dirty="0">
                <a:ln>
                  <a:noFill/>
                </a:ln>
                <a:solidFill>
                  <a:srgbClr val="2E2B1F"/>
                </a:solidFill>
                <a:effectLst/>
                <a:uLnTx/>
                <a:uFillTx/>
                <a:latin typeface="Cambria"/>
                <a:ea typeface="+mn-ea"/>
                <a:cs typeface="Cambria"/>
              </a:rPr>
              <a:t>electoral</a:t>
            </a:r>
            <a:r>
              <a:rPr kumimoji="0" sz="2100" b="1" i="0" u="none" strike="noStrike" kern="1200" cap="none" spc="-5" normalizeH="0" baseline="0" noProof="0" dirty="0">
                <a:ln>
                  <a:noFill/>
                </a:ln>
                <a:solidFill>
                  <a:srgbClr val="2E2B1F"/>
                </a:solidFill>
                <a:effectLst/>
                <a:uLnTx/>
                <a:uFillTx/>
                <a:latin typeface="Cambria"/>
                <a:ea typeface="+mn-ea"/>
                <a:cs typeface="Cambria"/>
              </a:rPr>
              <a:t> </a:t>
            </a:r>
            <a:r>
              <a:rPr kumimoji="0" sz="2100" b="1" i="0" u="none" strike="noStrike" kern="1200" cap="none" spc="-15" normalizeH="0" baseline="0" noProof="0" dirty="0">
                <a:ln>
                  <a:noFill/>
                </a:ln>
                <a:solidFill>
                  <a:srgbClr val="2E2B1F"/>
                </a:solidFill>
                <a:effectLst/>
                <a:uLnTx/>
                <a:uFillTx/>
                <a:latin typeface="Cambria"/>
                <a:ea typeface="+mn-ea"/>
                <a:cs typeface="Cambria"/>
              </a:rPr>
              <a:t>votes.</a:t>
            </a:r>
            <a:endParaRPr kumimoji="0" sz="2100" b="0" i="0" u="none" strike="noStrike" kern="1200" cap="none" spc="0" normalizeH="0" baseline="0" noProof="0">
              <a:ln>
                <a:noFill/>
              </a:ln>
              <a:solidFill>
                <a:prstClr val="black"/>
              </a:solidFill>
              <a:effectLst/>
              <a:uLnTx/>
              <a:uFillTx/>
              <a:latin typeface="Cambria"/>
              <a:ea typeface="+mn-ea"/>
              <a:cs typeface="Cambria"/>
            </a:endParaRPr>
          </a:p>
        </p:txBody>
      </p:sp>
      <p:sp>
        <p:nvSpPr>
          <p:cNvPr id="8" name="object 8"/>
          <p:cNvSpPr txBox="1"/>
          <p:nvPr/>
        </p:nvSpPr>
        <p:spPr>
          <a:xfrm>
            <a:off x="193649" y="2143760"/>
            <a:ext cx="1969770" cy="2403475"/>
          </a:xfrm>
          <a:prstGeom prst="rect">
            <a:avLst/>
          </a:prstGeom>
        </p:spPr>
        <p:txBody>
          <a:bodyPr vert="horz" wrap="square" lIns="0" tIns="12700" rIns="0" bIns="0" rtlCol="0">
            <a:spAutoFit/>
          </a:bodyPr>
          <a:lstStyle/>
          <a:p>
            <a:pPr marL="12065" marR="5080" lvl="0" indent="-1270" algn="ctr"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2E2B1F"/>
                </a:solidFill>
                <a:effectLst/>
                <a:uLnTx/>
                <a:uFillTx/>
                <a:latin typeface="Cambria"/>
                <a:ea typeface="+mn-ea"/>
                <a:cs typeface="Cambria"/>
              </a:rPr>
              <a:t>*48 of </a:t>
            </a:r>
            <a:r>
              <a:rPr kumimoji="0" sz="1200" b="1" i="0" u="none" strike="noStrike" kern="1200" cap="none" spc="0" normalizeH="0" baseline="0" noProof="0" dirty="0">
                <a:ln>
                  <a:noFill/>
                </a:ln>
                <a:solidFill>
                  <a:srgbClr val="2E2B1F"/>
                </a:solidFill>
                <a:effectLst/>
                <a:uLnTx/>
                <a:uFillTx/>
                <a:latin typeface="Cambria"/>
                <a:ea typeface="+mn-ea"/>
                <a:cs typeface="Cambria"/>
              </a:rPr>
              <a:t>the </a:t>
            </a:r>
            <a:r>
              <a:rPr kumimoji="0" sz="1200" b="1" i="0" u="none" strike="noStrike" kern="1200" cap="none" spc="-5" normalizeH="0" baseline="0" noProof="0" dirty="0">
                <a:ln>
                  <a:noFill/>
                </a:ln>
                <a:solidFill>
                  <a:srgbClr val="2E2B1F"/>
                </a:solidFill>
                <a:effectLst/>
                <a:uLnTx/>
                <a:uFillTx/>
                <a:latin typeface="Cambria"/>
                <a:ea typeface="+mn-ea"/>
                <a:cs typeface="Cambria"/>
              </a:rPr>
              <a:t>50 states </a:t>
            </a:r>
            <a:r>
              <a:rPr kumimoji="0" sz="1200" b="1" i="0" u="none" strike="noStrike" kern="1200" cap="none" spc="0" normalizeH="0" baseline="0" noProof="0" dirty="0">
                <a:ln>
                  <a:noFill/>
                </a:ln>
                <a:solidFill>
                  <a:srgbClr val="2E2B1F"/>
                </a:solidFill>
                <a:effectLst/>
                <a:uLnTx/>
                <a:uFillTx/>
                <a:latin typeface="Cambria"/>
                <a:ea typeface="+mn-ea"/>
                <a:cs typeface="Cambria"/>
              </a:rPr>
              <a:t>use </a:t>
            </a:r>
            <a:r>
              <a:rPr kumimoji="0" sz="1200" b="1" i="0" u="none" strike="noStrike" kern="1200" cap="none" spc="-5" normalizeH="0" baseline="0" noProof="0" dirty="0">
                <a:ln>
                  <a:noFill/>
                </a:ln>
                <a:solidFill>
                  <a:srgbClr val="2E2B1F"/>
                </a:solidFill>
                <a:effectLst/>
                <a:uLnTx/>
                <a:uFillTx/>
                <a:latin typeface="Cambria"/>
                <a:ea typeface="+mn-ea"/>
                <a:cs typeface="Cambria"/>
              </a:rPr>
              <a:t>this </a:t>
            </a:r>
            <a:r>
              <a:rPr kumimoji="0" sz="1200" b="1" i="0" u="none" strike="noStrike" kern="1200" cap="none" spc="-250" normalizeH="0" baseline="0" noProof="0" dirty="0">
                <a:ln>
                  <a:noFill/>
                </a:ln>
                <a:solidFill>
                  <a:srgbClr val="2E2B1F"/>
                </a:solidFill>
                <a:effectLst/>
                <a:uLnTx/>
                <a:uFillTx/>
                <a:latin typeface="Cambria"/>
                <a:ea typeface="+mn-ea"/>
                <a:cs typeface="Cambria"/>
              </a:rPr>
              <a:t> </a:t>
            </a:r>
            <a:r>
              <a:rPr kumimoji="0" sz="1200" b="1" i="0" u="none" strike="noStrike" kern="1200" cap="none" spc="-5" normalizeH="0" baseline="0" noProof="0" dirty="0">
                <a:ln>
                  <a:noFill/>
                </a:ln>
                <a:solidFill>
                  <a:srgbClr val="2E2B1F"/>
                </a:solidFill>
                <a:effectLst/>
                <a:uLnTx/>
                <a:uFillTx/>
                <a:latin typeface="MS PGothic"/>
                <a:ea typeface="+mn-ea"/>
                <a:cs typeface="MS PGothic"/>
              </a:rPr>
              <a:t>“</a:t>
            </a:r>
            <a:r>
              <a:rPr kumimoji="0" sz="1200" b="1" i="0" u="none" strike="noStrike" kern="1200" cap="none" spc="-5" normalizeH="0" baseline="0" noProof="0" dirty="0">
                <a:ln>
                  <a:noFill/>
                </a:ln>
                <a:solidFill>
                  <a:srgbClr val="2E2B1F"/>
                </a:solidFill>
                <a:effectLst/>
                <a:uLnTx/>
                <a:uFillTx/>
                <a:latin typeface="Cambria"/>
                <a:ea typeface="+mn-ea"/>
                <a:cs typeface="Cambria"/>
              </a:rPr>
              <a:t>winner-take-all system</a:t>
            </a:r>
            <a:r>
              <a:rPr kumimoji="0" sz="1200" b="1" i="0" u="none" strike="noStrike" kern="1200" cap="none" spc="-5" normalizeH="0" baseline="0" noProof="0" dirty="0">
                <a:ln>
                  <a:noFill/>
                </a:ln>
                <a:solidFill>
                  <a:srgbClr val="2E2B1F"/>
                </a:solidFill>
                <a:effectLst/>
                <a:uLnTx/>
                <a:uFillTx/>
                <a:latin typeface="MS PGothic"/>
                <a:ea typeface="+mn-ea"/>
                <a:cs typeface="MS PGothic"/>
              </a:rPr>
              <a:t>”</a:t>
            </a:r>
            <a:r>
              <a:rPr kumimoji="0" sz="1200" b="1" i="0" u="none" strike="noStrike" kern="1200" cap="none" spc="-5" normalizeH="0" baseline="0" noProof="0" dirty="0">
                <a:ln>
                  <a:noFill/>
                </a:ln>
                <a:solidFill>
                  <a:srgbClr val="2E2B1F"/>
                </a:solidFill>
                <a:effectLst/>
                <a:uLnTx/>
                <a:uFillTx/>
                <a:latin typeface="Cambria"/>
                <a:ea typeface="+mn-ea"/>
                <a:cs typeface="Cambria"/>
              </a:rPr>
              <a:t>. </a:t>
            </a:r>
            <a:r>
              <a:rPr kumimoji="0" sz="1200" b="1" i="0" u="none" strike="noStrike" kern="1200" cap="none" spc="0" normalizeH="0" baseline="0" noProof="0" dirty="0">
                <a:ln>
                  <a:noFill/>
                </a:ln>
                <a:solidFill>
                  <a:srgbClr val="2E2B1F"/>
                </a:solidFill>
                <a:effectLst/>
                <a:uLnTx/>
                <a:uFillTx/>
                <a:latin typeface="Cambria"/>
                <a:ea typeface="+mn-ea"/>
                <a:cs typeface="Cambria"/>
              </a:rPr>
              <a:t> </a:t>
            </a:r>
            <a:r>
              <a:rPr kumimoji="0" sz="1200" b="1" i="0" u="none" strike="noStrike" kern="1200" cap="none" spc="-5" normalizeH="0" baseline="0" noProof="0" dirty="0">
                <a:ln>
                  <a:noFill/>
                </a:ln>
                <a:solidFill>
                  <a:srgbClr val="2E2B1F"/>
                </a:solidFill>
                <a:effectLst/>
                <a:uLnTx/>
                <a:uFillTx/>
                <a:latin typeface="Cambria"/>
                <a:ea typeface="+mn-ea"/>
                <a:cs typeface="Cambria"/>
              </a:rPr>
              <a:t>Maine and </a:t>
            </a:r>
            <a:r>
              <a:rPr kumimoji="0" sz="1200" b="1" i="0" u="none" strike="noStrike" kern="1200" cap="none" spc="-10" normalizeH="0" baseline="0" noProof="0" dirty="0">
                <a:ln>
                  <a:noFill/>
                </a:ln>
                <a:solidFill>
                  <a:srgbClr val="2E2B1F"/>
                </a:solidFill>
                <a:effectLst/>
                <a:uLnTx/>
                <a:uFillTx/>
                <a:latin typeface="Cambria"/>
                <a:ea typeface="+mn-ea"/>
                <a:cs typeface="Cambria"/>
              </a:rPr>
              <a:t>Nebraska </a:t>
            </a:r>
            <a:r>
              <a:rPr kumimoji="0" sz="1200" b="1" i="0" u="none" strike="noStrike" kern="1200" cap="none" spc="0" normalizeH="0" baseline="0" noProof="0" dirty="0">
                <a:ln>
                  <a:noFill/>
                </a:ln>
                <a:solidFill>
                  <a:srgbClr val="2E2B1F"/>
                </a:solidFill>
                <a:effectLst/>
                <a:uLnTx/>
                <a:uFillTx/>
                <a:latin typeface="Cambria"/>
                <a:ea typeface="+mn-ea"/>
                <a:cs typeface="Cambria"/>
              </a:rPr>
              <a:t>use </a:t>
            </a:r>
            <a:r>
              <a:rPr kumimoji="0" sz="1200" b="1" i="0" u="none" strike="noStrike" kern="1200" cap="none" spc="5" normalizeH="0" baseline="0" noProof="0" dirty="0">
                <a:ln>
                  <a:noFill/>
                </a:ln>
                <a:solidFill>
                  <a:srgbClr val="2E2B1F"/>
                </a:solidFill>
                <a:effectLst/>
                <a:uLnTx/>
                <a:uFillTx/>
                <a:latin typeface="Cambria"/>
                <a:ea typeface="+mn-ea"/>
                <a:cs typeface="Cambria"/>
              </a:rPr>
              <a:t> </a:t>
            </a:r>
            <a:r>
              <a:rPr kumimoji="0" sz="1200" b="1" i="0" u="none" strike="noStrike" kern="1200" cap="none" spc="-5" normalizeH="0" baseline="0" noProof="0" dirty="0">
                <a:ln>
                  <a:noFill/>
                </a:ln>
                <a:solidFill>
                  <a:srgbClr val="2E2B1F"/>
                </a:solidFill>
                <a:effectLst/>
                <a:uLnTx/>
                <a:uFillTx/>
                <a:latin typeface="Cambria"/>
                <a:ea typeface="+mn-ea"/>
                <a:cs typeface="Cambria"/>
              </a:rPr>
              <a:t>what is </a:t>
            </a:r>
            <a:r>
              <a:rPr kumimoji="0" sz="1200" b="1" i="0" u="none" strike="noStrike" kern="1200" cap="none" spc="0" normalizeH="0" baseline="0" noProof="0" dirty="0">
                <a:ln>
                  <a:noFill/>
                </a:ln>
                <a:solidFill>
                  <a:srgbClr val="2E2B1F"/>
                </a:solidFill>
                <a:effectLst/>
                <a:uLnTx/>
                <a:uFillTx/>
                <a:latin typeface="Cambria"/>
                <a:ea typeface="+mn-ea"/>
                <a:cs typeface="Cambria"/>
              </a:rPr>
              <a:t>called the </a:t>
            </a:r>
            <a:r>
              <a:rPr kumimoji="0" sz="1200" b="1" i="0" u="none" strike="noStrike" kern="1200" cap="none" spc="-5" normalizeH="0" baseline="0" noProof="0" dirty="0">
                <a:ln>
                  <a:noFill/>
                </a:ln>
                <a:solidFill>
                  <a:srgbClr val="2E2B1F"/>
                </a:solidFill>
                <a:effectLst/>
                <a:uLnTx/>
                <a:uFillTx/>
                <a:latin typeface="Cambria"/>
                <a:ea typeface="+mn-ea"/>
                <a:cs typeface="Cambria"/>
              </a:rPr>
              <a:t>District </a:t>
            </a:r>
            <a:r>
              <a:rPr kumimoji="0" sz="1200" b="1" i="0" u="none" strike="noStrike" kern="1200" cap="none" spc="0" normalizeH="0" baseline="0" noProof="0" dirty="0">
                <a:ln>
                  <a:noFill/>
                </a:ln>
                <a:solidFill>
                  <a:srgbClr val="2E2B1F"/>
                </a:solidFill>
                <a:effectLst/>
                <a:uLnTx/>
                <a:uFillTx/>
                <a:latin typeface="Cambria"/>
                <a:ea typeface="+mn-ea"/>
                <a:cs typeface="Cambria"/>
              </a:rPr>
              <a:t> </a:t>
            </a:r>
            <a:r>
              <a:rPr kumimoji="0" sz="1200" b="1" i="0" u="none" strike="noStrike" kern="1200" cap="none" spc="-10" normalizeH="0" baseline="0" noProof="0" dirty="0">
                <a:ln>
                  <a:noFill/>
                </a:ln>
                <a:solidFill>
                  <a:srgbClr val="2E2B1F"/>
                </a:solidFill>
                <a:effectLst/>
                <a:uLnTx/>
                <a:uFillTx/>
                <a:latin typeface="Cambria"/>
                <a:ea typeface="+mn-ea"/>
                <a:cs typeface="Cambria"/>
              </a:rPr>
              <a:t>system </a:t>
            </a:r>
            <a:r>
              <a:rPr kumimoji="0" sz="1200" b="1" i="0" u="none" strike="noStrike" kern="1200" cap="none" spc="-5" normalizeH="0" baseline="0" noProof="0" dirty="0">
                <a:ln>
                  <a:noFill/>
                </a:ln>
                <a:solidFill>
                  <a:srgbClr val="2E2B1F"/>
                </a:solidFill>
                <a:effectLst/>
                <a:uLnTx/>
                <a:uFillTx/>
                <a:latin typeface="Cambria"/>
                <a:ea typeface="+mn-ea"/>
                <a:cs typeface="Cambria"/>
              </a:rPr>
              <a:t>in which one </a:t>
            </a:r>
            <a:r>
              <a:rPr kumimoji="0" sz="1200" b="1" i="0" u="none" strike="noStrike" kern="1200" cap="none" spc="0" normalizeH="0" baseline="0" noProof="0" dirty="0">
                <a:ln>
                  <a:noFill/>
                </a:ln>
                <a:solidFill>
                  <a:srgbClr val="2E2B1F"/>
                </a:solidFill>
                <a:effectLst/>
                <a:uLnTx/>
                <a:uFillTx/>
                <a:latin typeface="Cambria"/>
                <a:ea typeface="+mn-ea"/>
                <a:cs typeface="Cambria"/>
              </a:rPr>
              <a:t> elec</a:t>
            </a:r>
            <a:r>
              <a:rPr kumimoji="0" sz="1200" b="1" i="0" u="none" strike="noStrike" kern="1200" cap="none" spc="-5" normalizeH="0" baseline="0" noProof="0" dirty="0">
                <a:ln>
                  <a:noFill/>
                </a:ln>
                <a:solidFill>
                  <a:srgbClr val="2E2B1F"/>
                </a:solidFill>
                <a:effectLst/>
                <a:uLnTx/>
                <a:uFillTx/>
                <a:latin typeface="Cambria"/>
                <a:ea typeface="+mn-ea"/>
                <a:cs typeface="Cambria"/>
              </a:rPr>
              <a:t>to</a:t>
            </a:r>
            <a:r>
              <a:rPr kumimoji="0" sz="1200" b="1" i="0" u="none" strike="noStrike" kern="1200" cap="none" spc="-25" normalizeH="0" baseline="0" noProof="0" dirty="0">
                <a:ln>
                  <a:noFill/>
                </a:ln>
                <a:solidFill>
                  <a:srgbClr val="2E2B1F"/>
                </a:solidFill>
                <a:effectLst/>
                <a:uLnTx/>
                <a:uFillTx/>
                <a:latin typeface="Cambria"/>
                <a:ea typeface="+mn-ea"/>
                <a:cs typeface="Cambria"/>
              </a:rPr>
              <a:t>r</a:t>
            </a:r>
            <a:r>
              <a:rPr kumimoji="0" sz="1200" b="1" i="0" u="none" strike="noStrike" kern="1200" cap="none" spc="0" normalizeH="0" baseline="0" noProof="0" dirty="0">
                <a:ln>
                  <a:noFill/>
                </a:ln>
                <a:solidFill>
                  <a:srgbClr val="2E2B1F"/>
                </a:solidFill>
                <a:effectLst/>
                <a:uLnTx/>
                <a:uFillTx/>
                <a:latin typeface="Cambria"/>
                <a:ea typeface="+mn-ea"/>
                <a:cs typeface="Cambria"/>
              </a:rPr>
              <a:t>al</a:t>
            </a:r>
            <a:r>
              <a:rPr kumimoji="0" sz="1200" b="1" i="0" u="none" strike="noStrike" kern="1200" cap="none" spc="-15" normalizeH="0" baseline="0" noProof="0" dirty="0">
                <a:ln>
                  <a:noFill/>
                </a:ln>
                <a:solidFill>
                  <a:srgbClr val="2E2B1F"/>
                </a:solidFill>
                <a:effectLst/>
                <a:uLnTx/>
                <a:uFillTx/>
                <a:latin typeface="Cambria"/>
                <a:ea typeface="+mn-ea"/>
                <a:cs typeface="Cambria"/>
              </a:rPr>
              <a:t> </a:t>
            </a:r>
            <a:r>
              <a:rPr kumimoji="0" sz="1200" b="1" i="0" u="none" strike="noStrike" kern="1200" cap="none" spc="-40" normalizeH="0" baseline="0" noProof="0" dirty="0">
                <a:ln>
                  <a:noFill/>
                </a:ln>
                <a:solidFill>
                  <a:srgbClr val="2E2B1F"/>
                </a:solidFill>
                <a:effectLst/>
                <a:uLnTx/>
                <a:uFillTx/>
                <a:latin typeface="Cambria"/>
                <a:ea typeface="+mn-ea"/>
                <a:cs typeface="Cambria"/>
              </a:rPr>
              <a:t>v</a:t>
            </a:r>
            <a:r>
              <a:rPr kumimoji="0" sz="1200" b="1" i="0" u="none" strike="noStrike" kern="1200" cap="none" spc="-5" normalizeH="0" baseline="0" noProof="0" dirty="0">
                <a:ln>
                  <a:noFill/>
                </a:ln>
                <a:solidFill>
                  <a:srgbClr val="2E2B1F"/>
                </a:solidFill>
                <a:effectLst/>
                <a:uLnTx/>
                <a:uFillTx/>
                <a:latin typeface="Cambria"/>
                <a:ea typeface="+mn-ea"/>
                <a:cs typeface="Cambria"/>
              </a:rPr>
              <a:t>o</a:t>
            </a:r>
            <a:r>
              <a:rPr kumimoji="0" sz="1200" b="1" i="0" u="none" strike="noStrike" kern="1200" cap="none" spc="-10" normalizeH="0" baseline="0" noProof="0" dirty="0">
                <a:ln>
                  <a:noFill/>
                </a:ln>
                <a:solidFill>
                  <a:srgbClr val="2E2B1F"/>
                </a:solidFill>
                <a:effectLst/>
                <a:uLnTx/>
                <a:uFillTx/>
                <a:latin typeface="Cambria"/>
                <a:ea typeface="+mn-ea"/>
                <a:cs typeface="Cambria"/>
              </a:rPr>
              <a:t>t</a:t>
            </a:r>
            <a:r>
              <a:rPr kumimoji="0" sz="1200" b="1" i="0" u="none" strike="noStrike" kern="1200" cap="none" spc="0" normalizeH="0" baseline="0" noProof="0" dirty="0">
                <a:ln>
                  <a:noFill/>
                </a:ln>
                <a:solidFill>
                  <a:srgbClr val="2E2B1F"/>
                </a:solidFill>
                <a:effectLst/>
                <a:uLnTx/>
                <a:uFillTx/>
                <a:latin typeface="Cambria"/>
                <a:ea typeface="+mn-ea"/>
                <a:cs typeface="Cambria"/>
              </a:rPr>
              <a:t>e </a:t>
            </a:r>
            <a:r>
              <a:rPr kumimoji="0" sz="1200" b="1" i="0" u="none" strike="noStrike" kern="1200" cap="none" spc="-10" normalizeH="0" baseline="0" noProof="0" dirty="0">
                <a:ln>
                  <a:noFill/>
                </a:ln>
                <a:solidFill>
                  <a:srgbClr val="2E2B1F"/>
                </a:solidFill>
                <a:effectLst/>
                <a:uLnTx/>
                <a:uFillTx/>
                <a:latin typeface="Cambria"/>
                <a:ea typeface="+mn-ea"/>
                <a:cs typeface="Cambria"/>
              </a:rPr>
              <a:t>i</a:t>
            </a:r>
            <a:r>
              <a:rPr kumimoji="0" sz="1200" b="1" i="0" u="none" strike="noStrike" kern="1200" cap="none" spc="0" normalizeH="0" baseline="0" noProof="0" dirty="0">
                <a:ln>
                  <a:noFill/>
                </a:ln>
                <a:solidFill>
                  <a:srgbClr val="2E2B1F"/>
                </a:solidFill>
                <a:effectLst/>
                <a:uLnTx/>
                <a:uFillTx/>
                <a:latin typeface="Cambria"/>
                <a:ea typeface="+mn-ea"/>
                <a:cs typeface="Cambria"/>
              </a:rPr>
              <a:t>s</a:t>
            </a:r>
            <a:r>
              <a:rPr kumimoji="0" sz="1200" b="1" i="0" u="none" strike="noStrike" kern="1200" cap="none" spc="-5" normalizeH="0" baseline="0" noProof="0" dirty="0">
                <a:ln>
                  <a:noFill/>
                </a:ln>
                <a:solidFill>
                  <a:srgbClr val="2E2B1F"/>
                </a:solidFill>
                <a:effectLst/>
                <a:uLnTx/>
                <a:uFillTx/>
                <a:latin typeface="Cambria"/>
                <a:ea typeface="+mn-ea"/>
                <a:cs typeface="Cambria"/>
              </a:rPr>
              <a:t> </a:t>
            </a:r>
            <a:r>
              <a:rPr kumimoji="0" sz="1200" b="1" i="0" u="none" strike="noStrike" kern="1200" cap="none" spc="-30" normalizeH="0" baseline="0" noProof="0" dirty="0">
                <a:ln>
                  <a:noFill/>
                </a:ln>
                <a:solidFill>
                  <a:srgbClr val="2E2B1F"/>
                </a:solidFill>
                <a:effectLst/>
                <a:uLnTx/>
                <a:uFillTx/>
                <a:latin typeface="Cambria"/>
                <a:ea typeface="+mn-ea"/>
                <a:cs typeface="Cambria"/>
              </a:rPr>
              <a:t>a</a:t>
            </a:r>
            <a:r>
              <a:rPr kumimoji="0" sz="1200" b="1" i="0" u="none" strike="noStrike" kern="1200" cap="none" spc="-25" normalizeH="0" baseline="0" noProof="0" dirty="0">
                <a:ln>
                  <a:noFill/>
                </a:ln>
                <a:solidFill>
                  <a:srgbClr val="2E2B1F"/>
                </a:solidFill>
                <a:effectLst/>
                <a:uLnTx/>
                <a:uFillTx/>
                <a:latin typeface="Cambria"/>
                <a:ea typeface="+mn-ea"/>
                <a:cs typeface="Cambria"/>
              </a:rPr>
              <a:t>w</a:t>
            </a:r>
            <a:r>
              <a:rPr kumimoji="0" sz="1200" b="1" i="0" u="none" strike="noStrike" kern="1200" cap="none" spc="0" normalizeH="0" baseline="0" noProof="0" dirty="0">
                <a:ln>
                  <a:noFill/>
                </a:ln>
                <a:solidFill>
                  <a:srgbClr val="2E2B1F"/>
                </a:solidFill>
                <a:effectLst/>
                <a:uLnTx/>
                <a:uFillTx/>
                <a:latin typeface="Cambria"/>
                <a:ea typeface="+mn-ea"/>
                <a:cs typeface="Cambria"/>
              </a:rPr>
              <a:t>a</a:t>
            </a:r>
            <a:r>
              <a:rPr kumimoji="0" sz="1200" b="1" i="0" u="none" strike="noStrike" kern="1200" cap="none" spc="-15" normalizeH="0" baseline="0" noProof="0" dirty="0">
                <a:ln>
                  <a:noFill/>
                </a:ln>
                <a:solidFill>
                  <a:srgbClr val="2E2B1F"/>
                </a:solidFill>
                <a:effectLst/>
                <a:uLnTx/>
                <a:uFillTx/>
                <a:latin typeface="Cambria"/>
                <a:ea typeface="+mn-ea"/>
                <a:cs typeface="Cambria"/>
              </a:rPr>
              <a:t>r</a:t>
            </a:r>
            <a:r>
              <a:rPr kumimoji="0" sz="1200" b="1" i="0" u="none" strike="noStrike" kern="1200" cap="none" spc="0" normalizeH="0" baseline="0" noProof="0" dirty="0">
                <a:ln>
                  <a:noFill/>
                </a:ln>
                <a:solidFill>
                  <a:srgbClr val="2E2B1F"/>
                </a:solidFill>
                <a:effectLst/>
                <a:uLnTx/>
                <a:uFillTx/>
                <a:latin typeface="Cambria"/>
                <a:ea typeface="+mn-ea"/>
                <a:cs typeface="Cambria"/>
              </a:rPr>
              <a:t>ded</a:t>
            </a:r>
            <a:r>
              <a:rPr kumimoji="0" sz="1200" b="1" i="0" u="none" strike="noStrike" kern="1200" cap="none" spc="-50" normalizeH="0" baseline="0" noProof="0" dirty="0">
                <a:ln>
                  <a:noFill/>
                </a:ln>
                <a:solidFill>
                  <a:srgbClr val="2E2B1F"/>
                </a:solidFill>
                <a:effectLst/>
                <a:uLnTx/>
                <a:uFillTx/>
                <a:latin typeface="Cambria"/>
                <a:ea typeface="+mn-ea"/>
                <a:cs typeface="Cambria"/>
              </a:rPr>
              <a:t> </a:t>
            </a:r>
            <a:r>
              <a:rPr kumimoji="0" sz="1200" b="1" i="0" u="none" strike="noStrike" kern="1200" cap="none" spc="-10" normalizeH="0" baseline="0" noProof="0" dirty="0">
                <a:ln>
                  <a:noFill/>
                </a:ln>
                <a:solidFill>
                  <a:srgbClr val="2E2B1F"/>
                </a:solidFill>
                <a:effectLst/>
                <a:uLnTx/>
                <a:uFillTx/>
                <a:latin typeface="Cambria"/>
                <a:ea typeface="+mn-ea"/>
                <a:cs typeface="Cambria"/>
              </a:rPr>
              <a:t>t</a:t>
            </a:r>
            <a:r>
              <a:rPr kumimoji="0" sz="1200" b="1" i="0" u="none" strike="noStrike" kern="1200" cap="none" spc="0" normalizeH="0" baseline="0" noProof="0" dirty="0">
                <a:ln>
                  <a:noFill/>
                </a:ln>
                <a:solidFill>
                  <a:srgbClr val="2E2B1F"/>
                </a:solidFill>
                <a:effectLst/>
                <a:uLnTx/>
                <a:uFillTx/>
                <a:latin typeface="Cambria"/>
                <a:ea typeface="+mn-ea"/>
                <a:cs typeface="Cambria"/>
              </a:rPr>
              <a:t>o  each </a:t>
            </a:r>
            <a:r>
              <a:rPr kumimoji="0" sz="1200" b="1" i="0" u="none" strike="noStrike" kern="1200" cap="none" spc="-5" normalizeH="0" baseline="0" noProof="0" dirty="0">
                <a:ln>
                  <a:noFill/>
                </a:ln>
                <a:solidFill>
                  <a:srgbClr val="2E2B1F"/>
                </a:solidFill>
                <a:effectLst/>
                <a:uLnTx/>
                <a:uFillTx/>
                <a:latin typeface="Cambria"/>
                <a:ea typeface="+mn-ea"/>
                <a:cs typeface="Cambria"/>
              </a:rPr>
              <a:t>candidate </a:t>
            </a:r>
            <a:r>
              <a:rPr kumimoji="0" sz="1200" b="1" i="0" u="none" strike="noStrike" kern="1200" cap="none" spc="-10" normalizeH="0" baseline="0" noProof="0" dirty="0">
                <a:ln>
                  <a:noFill/>
                </a:ln>
                <a:solidFill>
                  <a:srgbClr val="2E2B1F"/>
                </a:solidFill>
                <a:effectLst/>
                <a:uLnTx/>
                <a:uFillTx/>
                <a:latin typeface="Cambria"/>
                <a:ea typeface="+mn-ea"/>
                <a:cs typeface="Cambria"/>
              </a:rPr>
              <a:t>winning </a:t>
            </a:r>
            <a:r>
              <a:rPr kumimoji="0" sz="1200" b="1" i="0" u="none" strike="noStrike" kern="1200" cap="none" spc="0" normalizeH="0" baseline="0" noProof="0" dirty="0">
                <a:ln>
                  <a:noFill/>
                </a:ln>
                <a:solidFill>
                  <a:srgbClr val="2E2B1F"/>
                </a:solidFill>
                <a:effectLst/>
                <a:uLnTx/>
                <a:uFillTx/>
                <a:latin typeface="Cambria"/>
                <a:ea typeface="+mn-ea"/>
                <a:cs typeface="Cambria"/>
              </a:rPr>
              <a:t>the </a:t>
            </a:r>
            <a:r>
              <a:rPr kumimoji="0" sz="1200" b="1" i="0" u="none" strike="noStrike" kern="1200" cap="none" spc="-250" normalizeH="0" baseline="0" noProof="0" dirty="0">
                <a:ln>
                  <a:noFill/>
                </a:ln>
                <a:solidFill>
                  <a:srgbClr val="2E2B1F"/>
                </a:solidFill>
                <a:effectLst/>
                <a:uLnTx/>
                <a:uFillTx/>
                <a:latin typeface="Cambria"/>
                <a:ea typeface="+mn-ea"/>
                <a:cs typeface="Cambria"/>
              </a:rPr>
              <a:t> </a:t>
            </a:r>
            <a:r>
              <a:rPr kumimoji="0" sz="1200" b="1" i="0" u="none" strike="noStrike" kern="1200" cap="none" spc="-5" normalizeH="0" baseline="0" noProof="0" dirty="0">
                <a:ln>
                  <a:noFill/>
                </a:ln>
                <a:solidFill>
                  <a:srgbClr val="2E2B1F"/>
                </a:solidFill>
                <a:effectLst/>
                <a:uLnTx/>
                <a:uFillTx/>
                <a:latin typeface="Cambria"/>
                <a:ea typeface="+mn-ea"/>
                <a:cs typeface="Cambria"/>
              </a:rPr>
              <a:t>popular </a:t>
            </a:r>
            <a:r>
              <a:rPr kumimoji="0" sz="1200" b="1" i="0" u="none" strike="noStrike" kern="1200" cap="none" spc="-15" normalizeH="0" baseline="0" noProof="0" dirty="0">
                <a:ln>
                  <a:noFill/>
                </a:ln>
                <a:solidFill>
                  <a:srgbClr val="2E2B1F"/>
                </a:solidFill>
                <a:effectLst/>
                <a:uLnTx/>
                <a:uFillTx/>
                <a:latin typeface="Cambria"/>
                <a:ea typeface="+mn-ea"/>
                <a:cs typeface="Cambria"/>
              </a:rPr>
              <a:t>vote </a:t>
            </a:r>
            <a:r>
              <a:rPr kumimoji="0" sz="1200" b="1" i="0" u="none" strike="noStrike" kern="1200" cap="none" spc="-5" normalizeH="0" baseline="0" noProof="0" dirty="0">
                <a:ln>
                  <a:noFill/>
                </a:ln>
                <a:solidFill>
                  <a:srgbClr val="2E2B1F"/>
                </a:solidFill>
                <a:effectLst/>
                <a:uLnTx/>
                <a:uFillTx/>
                <a:latin typeface="Cambria"/>
                <a:ea typeface="+mn-ea"/>
                <a:cs typeface="Cambria"/>
              </a:rPr>
              <a:t>in </a:t>
            </a:r>
            <a:r>
              <a:rPr kumimoji="0" sz="1200" b="1" i="0" u="none" strike="noStrike" kern="1200" cap="none" spc="0" normalizeH="0" baseline="0" noProof="0" dirty="0">
                <a:ln>
                  <a:noFill/>
                </a:ln>
                <a:solidFill>
                  <a:srgbClr val="2E2B1F"/>
                </a:solidFill>
                <a:effectLst/>
                <a:uLnTx/>
                <a:uFillTx/>
                <a:latin typeface="Cambria"/>
                <a:ea typeface="+mn-ea"/>
                <a:cs typeface="Cambria"/>
              </a:rPr>
              <a:t>each </a:t>
            </a:r>
            <a:r>
              <a:rPr kumimoji="0" sz="1200" b="1" i="0" u="none" strike="noStrike" kern="1200" cap="none" spc="5" normalizeH="0" baseline="0" noProof="0" dirty="0">
                <a:ln>
                  <a:noFill/>
                </a:ln>
                <a:solidFill>
                  <a:srgbClr val="2E2B1F"/>
                </a:solidFill>
                <a:effectLst/>
                <a:uLnTx/>
                <a:uFillTx/>
                <a:latin typeface="Cambria"/>
                <a:ea typeface="+mn-ea"/>
                <a:cs typeface="Cambria"/>
              </a:rPr>
              <a:t> </a:t>
            </a:r>
            <a:r>
              <a:rPr kumimoji="0" sz="1200" b="1" i="0" u="none" strike="noStrike" kern="1200" cap="none" spc="-10" normalizeH="0" baseline="0" noProof="0" dirty="0">
                <a:ln>
                  <a:noFill/>
                </a:ln>
                <a:solidFill>
                  <a:srgbClr val="2E2B1F"/>
                </a:solidFill>
                <a:effectLst/>
                <a:uLnTx/>
                <a:uFillTx/>
                <a:latin typeface="Cambria"/>
                <a:ea typeface="+mn-ea"/>
                <a:cs typeface="Cambria"/>
              </a:rPr>
              <a:t>congressional </a:t>
            </a:r>
            <a:r>
              <a:rPr kumimoji="0" sz="1200" b="1" i="0" u="none" strike="noStrike" kern="1200" cap="none" spc="-5" normalizeH="0" baseline="0" noProof="0" dirty="0">
                <a:ln>
                  <a:noFill/>
                </a:ln>
                <a:solidFill>
                  <a:srgbClr val="2E2B1F"/>
                </a:solidFill>
                <a:effectLst/>
                <a:uLnTx/>
                <a:uFillTx/>
                <a:latin typeface="Cambria"/>
                <a:ea typeface="+mn-ea"/>
                <a:cs typeface="Cambria"/>
              </a:rPr>
              <a:t>district and </a:t>
            </a:r>
            <a:r>
              <a:rPr kumimoji="0" sz="1200" b="1" i="0" u="none" strike="noStrike" kern="1200" cap="none" spc="0" normalizeH="0" baseline="0" noProof="0" dirty="0">
                <a:ln>
                  <a:noFill/>
                </a:ln>
                <a:solidFill>
                  <a:srgbClr val="2E2B1F"/>
                </a:solidFill>
                <a:effectLst/>
                <a:uLnTx/>
                <a:uFillTx/>
                <a:latin typeface="Cambria"/>
                <a:ea typeface="+mn-ea"/>
                <a:cs typeface="Cambria"/>
              </a:rPr>
              <a:t> the</a:t>
            </a:r>
            <a:r>
              <a:rPr kumimoji="0" sz="1200" b="1" i="0" u="none" strike="noStrike" kern="1200" cap="none" spc="-35" normalizeH="0" baseline="0" noProof="0" dirty="0">
                <a:ln>
                  <a:noFill/>
                </a:ln>
                <a:solidFill>
                  <a:srgbClr val="2E2B1F"/>
                </a:solidFill>
                <a:effectLst/>
                <a:uLnTx/>
                <a:uFillTx/>
                <a:latin typeface="Cambria"/>
                <a:ea typeface="+mn-ea"/>
                <a:cs typeface="Cambria"/>
              </a:rPr>
              <a:t> </a:t>
            </a:r>
            <a:r>
              <a:rPr kumimoji="0" sz="1200" b="1" i="0" u="none" strike="noStrike" kern="1200" cap="none" spc="-10" normalizeH="0" baseline="0" noProof="0" dirty="0">
                <a:ln>
                  <a:noFill/>
                </a:ln>
                <a:solidFill>
                  <a:srgbClr val="2E2B1F"/>
                </a:solidFill>
                <a:effectLst/>
                <a:uLnTx/>
                <a:uFillTx/>
                <a:latin typeface="Cambria"/>
                <a:ea typeface="+mn-ea"/>
                <a:cs typeface="Cambria"/>
              </a:rPr>
              <a:t>two</a:t>
            </a:r>
            <a:r>
              <a:rPr kumimoji="0" sz="1200" b="1" i="0" u="none" strike="noStrike" kern="1200" cap="none" spc="-30" normalizeH="0" baseline="0" noProof="0" dirty="0">
                <a:ln>
                  <a:noFill/>
                </a:ln>
                <a:solidFill>
                  <a:srgbClr val="2E2B1F"/>
                </a:solidFill>
                <a:effectLst/>
                <a:uLnTx/>
                <a:uFillTx/>
                <a:latin typeface="Cambria"/>
                <a:ea typeface="+mn-ea"/>
                <a:cs typeface="Cambria"/>
              </a:rPr>
              <a:t> </a:t>
            </a:r>
            <a:r>
              <a:rPr kumimoji="0" sz="1200" b="1" i="0" u="none" strike="noStrike" kern="1200" cap="none" spc="-5" normalizeH="0" baseline="0" noProof="0" dirty="0">
                <a:ln>
                  <a:noFill/>
                </a:ln>
                <a:solidFill>
                  <a:srgbClr val="2E2B1F"/>
                </a:solidFill>
                <a:effectLst/>
                <a:uLnTx/>
                <a:uFillTx/>
                <a:latin typeface="Cambria"/>
                <a:ea typeface="+mn-ea"/>
                <a:cs typeface="Cambria"/>
              </a:rPr>
              <a:t>remaining</a:t>
            </a:r>
            <a:r>
              <a:rPr kumimoji="0" sz="1200" b="1" i="0" u="none" strike="noStrike" kern="1200" cap="none" spc="-25" normalizeH="0" baseline="0" noProof="0" dirty="0">
                <a:ln>
                  <a:noFill/>
                </a:ln>
                <a:solidFill>
                  <a:srgbClr val="2E2B1F"/>
                </a:solidFill>
                <a:effectLst/>
                <a:uLnTx/>
                <a:uFillTx/>
                <a:latin typeface="Cambria"/>
                <a:ea typeface="+mn-ea"/>
                <a:cs typeface="Cambria"/>
              </a:rPr>
              <a:t> </a:t>
            </a:r>
            <a:r>
              <a:rPr kumimoji="0" sz="1200" b="1" i="0" u="none" strike="noStrike" kern="1200" cap="none" spc="-15" normalizeH="0" baseline="0" noProof="0" dirty="0">
                <a:ln>
                  <a:noFill/>
                </a:ln>
                <a:solidFill>
                  <a:srgbClr val="2E2B1F"/>
                </a:solidFill>
                <a:effectLst/>
                <a:uLnTx/>
                <a:uFillTx/>
                <a:latin typeface="Cambria"/>
                <a:ea typeface="+mn-ea"/>
                <a:cs typeface="Cambria"/>
              </a:rPr>
              <a:t>votes</a:t>
            </a:r>
            <a:r>
              <a:rPr kumimoji="0" sz="1200" b="1" i="0" u="none" strike="noStrike" kern="1200" cap="none" spc="-30" normalizeH="0" baseline="0" noProof="0" dirty="0">
                <a:ln>
                  <a:noFill/>
                </a:ln>
                <a:solidFill>
                  <a:srgbClr val="2E2B1F"/>
                </a:solidFill>
                <a:effectLst/>
                <a:uLnTx/>
                <a:uFillTx/>
                <a:latin typeface="Cambria"/>
                <a:ea typeface="+mn-ea"/>
                <a:cs typeface="Cambria"/>
              </a:rPr>
              <a:t> </a:t>
            </a:r>
            <a:r>
              <a:rPr kumimoji="0" sz="1200" b="1" i="0" u="none" strike="noStrike" kern="1200" cap="none" spc="-5" normalizeH="0" baseline="0" noProof="0" dirty="0">
                <a:ln>
                  <a:noFill/>
                </a:ln>
                <a:solidFill>
                  <a:srgbClr val="2E2B1F"/>
                </a:solidFill>
                <a:effectLst/>
                <a:uLnTx/>
                <a:uFillTx/>
                <a:latin typeface="Cambria"/>
                <a:ea typeface="+mn-ea"/>
                <a:cs typeface="Cambria"/>
              </a:rPr>
              <a:t>are </a:t>
            </a:r>
            <a:r>
              <a:rPr kumimoji="0" sz="1200" b="1" i="0" u="none" strike="noStrike" kern="1200" cap="none" spc="-250" normalizeH="0" baseline="0" noProof="0" dirty="0">
                <a:ln>
                  <a:noFill/>
                </a:ln>
                <a:solidFill>
                  <a:srgbClr val="2E2B1F"/>
                </a:solidFill>
                <a:effectLst/>
                <a:uLnTx/>
                <a:uFillTx/>
                <a:latin typeface="Cambria"/>
                <a:ea typeface="+mn-ea"/>
                <a:cs typeface="Cambria"/>
              </a:rPr>
              <a:t> </a:t>
            </a:r>
            <a:r>
              <a:rPr kumimoji="0" sz="1200" b="1" i="0" u="none" strike="noStrike" kern="1200" cap="none" spc="-15" normalizeH="0" baseline="0" noProof="0" dirty="0">
                <a:ln>
                  <a:noFill/>
                </a:ln>
                <a:solidFill>
                  <a:srgbClr val="2E2B1F"/>
                </a:solidFill>
                <a:effectLst/>
                <a:uLnTx/>
                <a:uFillTx/>
                <a:latin typeface="Cambria"/>
                <a:ea typeface="+mn-ea"/>
                <a:cs typeface="Cambria"/>
              </a:rPr>
              <a:t>awarded </a:t>
            </a:r>
            <a:r>
              <a:rPr kumimoji="0" sz="1200" b="1" i="0" u="none" strike="noStrike" kern="1200" cap="none" spc="-5" normalizeH="0" baseline="0" noProof="0" dirty="0">
                <a:ln>
                  <a:noFill/>
                </a:ln>
                <a:solidFill>
                  <a:srgbClr val="2E2B1F"/>
                </a:solidFill>
                <a:effectLst/>
                <a:uLnTx/>
                <a:uFillTx/>
                <a:latin typeface="Cambria"/>
                <a:ea typeface="+mn-ea"/>
                <a:cs typeface="Cambria"/>
              </a:rPr>
              <a:t>to </a:t>
            </a:r>
            <a:r>
              <a:rPr kumimoji="0" sz="1200" b="1" i="0" u="none" strike="noStrike" kern="1200" cap="none" spc="0" normalizeH="0" baseline="0" noProof="0" dirty="0">
                <a:ln>
                  <a:noFill/>
                </a:ln>
                <a:solidFill>
                  <a:srgbClr val="2E2B1F"/>
                </a:solidFill>
                <a:effectLst/>
                <a:uLnTx/>
                <a:uFillTx/>
                <a:latin typeface="Cambria"/>
                <a:ea typeface="+mn-ea"/>
                <a:cs typeface="Cambria"/>
              </a:rPr>
              <a:t>the </a:t>
            </a:r>
            <a:r>
              <a:rPr kumimoji="0" sz="1200" b="1" i="0" u="none" strike="noStrike" kern="1200" cap="none" spc="-5" normalizeH="0" baseline="0" noProof="0" dirty="0">
                <a:ln>
                  <a:noFill/>
                </a:ln>
                <a:solidFill>
                  <a:srgbClr val="2E2B1F"/>
                </a:solidFill>
                <a:effectLst/>
                <a:uLnTx/>
                <a:uFillTx/>
                <a:latin typeface="Cambria"/>
                <a:ea typeface="+mn-ea"/>
                <a:cs typeface="Cambria"/>
              </a:rPr>
              <a:t>candidates </a:t>
            </a:r>
            <a:r>
              <a:rPr kumimoji="0" sz="1200" b="1" i="0" u="none" strike="noStrike" kern="1200" cap="none" spc="0" normalizeH="0" baseline="0" noProof="0" dirty="0">
                <a:ln>
                  <a:noFill/>
                </a:ln>
                <a:solidFill>
                  <a:srgbClr val="2E2B1F"/>
                </a:solidFill>
                <a:effectLst/>
                <a:uLnTx/>
                <a:uFillTx/>
                <a:latin typeface="Cambria"/>
                <a:ea typeface="+mn-ea"/>
                <a:cs typeface="Cambria"/>
              </a:rPr>
              <a:t> </a:t>
            </a:r>
            <a:r>
              <a:rPr kumimoji="0" sz="1200" b="1" i="0" u="none" strike="noStrike" kern="1200" cap="none" spc="-5" normalizeH="0" baseline="0" noProof="0" dirty="0">
                <a:ln>
                  <a:noFill/>
                </a:ln>
                <a:solidFill>
                  <a:srgbClr val="2E2B1F"/>
                </a:solidFill>
                <a:effectLst/>
                <a:uLnTx/>
                <a:uFillTx/>
                <a:latin typeface="Cambria"/>
                <a:ea typeface="+mn-ea"/>
                <a:cs typeface="Cambria"/>
              </a:rPr>
              <a:t>with </a:t>
            </a:r>
            <a:r>
              <a:rPr kumimoji="0" sz="1200" b="1" i="0" u="none" strike="noStrike" kern="1200" cap="none" spc="0" normalizeH="0" baseline="0" noProof="0" dirty="0">
                <a:ln>
                  <a:noFill/>
                </a:ln>
                <a:solidFill>
                  <a:srgbClr val="2E2B1F"/>
                </a:solidFill>
                <a:effectLst/>
                <a:uLnTx/>
                <a:uFillTx/>
                <a:latin typeface="Cambria"/>
                <a:ea typeface="+mn-ea"/>
                <a:cs typeface="Cambria"/>
              </a:rPr>
              <a:t>the </a:t>
            </a:r>
            <a:r>
              <a:rPr kumimoji="0" sz="1200" b="1" i="0" u="none" strike="noStrike" kern="1200" cap="none" spc="-5" normalizeH="0" baseline="0" noProof="0" dirty="0">
                <a:ln>
                  <a:noFill/>
                </a:ln>
                <a:solidFill>
                  <a:srgbClr val="2E2B1F"/>
                </a:solidFill>
                <a:effectLst/>
                <a:uLnTx/>
                <a:uFillTx/>
                <a:latin typeface="Cambria"/>
                <a:ea typeface="+mn-ea"/>
                <a:cs typeface="Cambria"/>
              </a:rPr>
              <a:t>most </a:t>
            </a:r>
            <a:r>
              <a:rPr kumimoji="0" sz="1200" b="1" i="0" u="none" strike="noStrike" kern="1200" cap="none" spc="-15" normalizeH="0" baseline="0" noProof="0" dirty="0">
                <a:ln>
                  <a:noFill/>
                </a:ln>
                <a:solidFill>
                  <a:srgbClr val="2E2B1F"/>
                </a:solidFill>
                <a:effectLst/>
                <a:uLnTx/>
                <a:uFillTx/>
                <a:latin typeface="Cambria"/>
                <a:ea typeface="+mn-ea"/>
                <a:cs typeface="Cambria"/>
              </a:rPr>
              <a:t>votes </a:t>
            </a:r>
            <a:r>
              <a:rPr kumimoji="0" sz="1200" b="1" i="0" u="none" strike="noStrike" kern="1200" cap="none" spc="-10" normalizeH="0" baseline="0" noProof="0" dirty="0">
                <a:ln>
                  <a:noFill/>
                </a:ln>
                <a:solidFill>
                  <a:srgbClr val="2E2B1F"/>
                </a:solidFill>
                <a:effectLst/>
                <a:uLnTx/>
                <a:uFillTx/>
                <a:latin typeface="Cambria"/>
                <a:ea typeface="+mn-ea"/>
                <a:cs typeface="Cambria"/>
              </a:rPr>
              <a:t> </a:t>
            </a:r>
            <a:r>
              <a:rPr kumimoji="0" sz="1200" b="1" i="0" u="none" strike="noStrike" kern="1200" cap="none" spc="-5" normalizeH="0" baseline="0" noProof="0" dirty="0">
                <a:ln>
                  <a:noFill/>
                </a:ln>
                <a:solidFill>
                  <a:srgbClr val="2E2B1F"/>
                </a:solidFill>
                <a:effectLst/>
                <a:uLnTx/>
                <a:uFillTx/>
                <a:latin typeface="Cambria"/>
                <a:ea typeface="+mn-ea"/>
                <a:cs typeface="Cambria"/>
              </a:rPr>
              <a:t>statewide.</a:t>
            </a:r>
            <a:endParaRPr kumimoji="0" sz="1200" b="0" i="0" u="none" strike="noStrike" kern="1200" cap="none" spc="0" normalizeH="0" baseline="0" noProof="0">
              <a:ln>
                <a:noFill/>
              </a:ln>
              <a:solidFill>
                <a:prstClr val="black"/>
              </a:solidFill>
              <a:effectLst/>
              <a:uLnTx/>
              <a:uFillTx/>
              <a:latin typeface="Cambria"/>
              <a:ea typeface="+mn-ea"/>
              <a:cs typeface="Cambria"/>
            </a:endParaRPr>
          </a:p>
        </p:txBody>
      </p:sp>
      <p:grpSp>
        <p:nvGrpSpPr>
          <p:cNvPr id="9" name="object 9"/>
          <p:cNvGrpSpPr/>
          <p:nvPr/>
        </p:nvGrpSpPr>
        <p:grpSpPr>
          <a:xfrm>
            <a:off x="2281427" y="1528571"/>
            <a:ext cx="6141720" cy="3615054"/>
            <a:chOff x="2281427" y="1528571"/>
            <a:chExt cx="6141720" cy="3615054"/>
          </a:xfrm>
        </p:grpSpPr>
        <p:pic>
          <p:nvPicPr>
            <p:cNvPr id="10" name="object 10"/>
            <p:cNvPicPr/>
            <p:nvPr/>
          </p:nvPicPr>
          <p:blipFill>
            <a:blip r:embed="rId3" cstate="print"/>
            <a:stretch>
              <a:fillRect/>
            </a:stretch>
          </p:blipFill>
          <p:spPr>
            <a:xfrm>
              <a:off x="2281427" y="1528571"/>
              <a:ext cx="2883407" cy="3614927"/>
            </a:xfrm>
            <a:prstGeom prst="rect">
              <a:avLst/>
            </a:prstGeom>
          </p:spPr>
        </p:pic>
        <p:pic>
          <p:nvPicPr>
            <p:cNvPr id="11" name="object 11"/>
            <p:cNvPicPr/>
            <p:nvPr/>
          </p:nvPicPr>
          <p:blipFill>
            <a:blip r:embed="rId4" cstate="print"/>
            <a:stretch>
              <a:fillRect/>
            </a:stretch>
          </p:blipFill>
          <p:spPr>
            <a:xfrm>
              <a:off x="5448300" y="1528571"/>
              <a:ext cx="2974848" cy="3614926"/>
            </a:xfrm>
            <a:prstGeom prst="rect">
              <a:avLst/>
            </a:prstGeom>
          </p:spPr>
        </p:pic>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3" y="3788664"/>
            <a:ext cx="9145905" cy="1355090"/>
            <a:chOff x="-1523" y="3788664"/>
            <a:chExt cx="9145905" cy="1355090"/>
          </a:xfrm>
        </p:grpSpPr>
        <p:sp>
          <p:nvSpPr>
            <p:cNvPr id="3" name="object 3"/>
            <p:cNvSpPr/>
            <p:nvPr/>
          </p:nvSpPr>
          <p:spPr>
            <a:xfrm>
              <a:off x="0" y="3788664"/>
              <a:ext cx="3572510" cy="1355090"/>
            </a:xfrm>
            <a:custGeom>
              <a:avLst/>
              <a:gdLst/>
              <a:ahLst/>
              <a:cxnLst/>
              <a:rect l="l" t="t" r="r" b="b"/>
              <a:pathLst>
                <a:path w="3572510" h="1355089">
                  <a:moveTo>
                    <a:pt x="2043049" y="0"/>
                  </a:moveTo>
                  <a:lnTo>
                    <a:pt x="0" y="0"/>
                  </a:lnTo>
                  <a:lnTo>
                    <a:pt x="0" y="1354834"/>
                  </a:lnTo>
                  <a:lnTo>
                    <a:pt x="3572255" y="1354834"/>
                  </a:lnTo>
                  <a:lnTo>
                    <a:pt x="2043049" y="0"/>
                  </a:lnTo>
                  <a:close/>
                </a:path>
              </a:pathLst>
            </a:custGeom>
            <a:solidFill>
              <a:srgbClr val="BC46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523" y="3788664"/>
              <a:ext cx="9145905" cy="1355090"/>
            </a:xfrm>
            <a:custGeom>
              <a:avLst/>
              <a:gdLst/>
              <a:ahLst/>
              <a:cxnLst/>
              <a:rect l="l" t="t" r="r" b="b"/>
              <a:pathLst>
                <a:path w="9145905" h="1355089">
                  <a:moveTo>
                    <a:pt x="2041017" y="0"/>
                  </a:moveTo>
                  <a:lnTo>
                    <a:pt x="0" y="1354835"/>
                  </a:lnTo>
                  <a:lnTo>
                    <a:pt x="9145524" y="1354835"/>
                  </a:lnTo>
                  <a:lnTo>
                    <a:pt x="9145524" y="635"/>
                  </a:lnTo>
                  <a:lnTo>
                    <a:pt x="2041017" y="0"/>
                  </a:lnTo>
                  <a:close/>
                </a:path>
              </a:pathLst>
            </a:custGeom>
            <a:solidFill>
              <a:srgbClr val="1F487C">
                <a:alpha val="7999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object 5"/>
          <p:cNvSpPr txBox="1">
            <a:spLocks noGrp="1"/>
          </p:cNvSpPr>
          <p:nvPr>
            <p:ph type="title"/>
          </p:nvPr>
        </p:nvSpPr>
        <p:spPr>
          <a:xfrm>
            <a:off x="1977644" y="0"/>
            <a:ext cx="5109845" cy="574040"/>
          </a:xfrm>
          <a:prstGeom prst="rect">
            <a:avLst/>
          </a:prstGeom>
        </p:spPr>
        <p:txBody>
          <a:bodyPr vert="horz" wrap="square" lIns="0" tIns="12700" rIns="0" bIns="0" rtlCol="0">
            <a:spAutoFit/>
          </a:bodyPr>
          <a:lstStyle/>
          <a:p>
            <a:pPr marL="12700">
              <a:lnSpc>
                <a:spcPct val="100000"/>
              </a:lnSpc>
              <a:spcBef>
                <a:spcPts val="100"/>
              </a:spcBef>
            </a:pPr>
            <a:r>
              <a:rPr dirty="0"/>
              <a:t>THE</a:t>
            </a:r>
            <a:r>
              <a:rPr spc="-45" dirty="0"/>
              <a:t> </a:t>
            </a:r>
            <a:r>
              <a:rPr spc="-5" dirty="0"/>
              <a:t>ELECTORAL</a:t>
            </a:r>
            <a:r>
              <a:rPr spc="-55" dirty="0"/>
              <a:t> </a:t>
            </a:r>
            <a:r>
              <a:rPr dirty="0"/>
              <a:t>COLLEGE</a:t>
            </a:r>
          </a:p>
        </p:txBody>
      </p:sp>
      <p:grpSp>
        <p:nvGrpSpPr>
          <p:cNvPr id="6" name="object 6"/>
          <p:cNvGrpSpPr/>
          <p:nvPr/>
        </p:nvGrpSpPr>
        <p:grpSpPr>
          <a:xfrm>
            <a:off x="2350007" y="2255520"/>
            <a:ext cx="992505" cy="914400"/>
            <a:chOff x="2350007" y="2255520"/>
            <a:chExt cx="992505" cy="914400"/>
          </a:xfrm>
        </p:grpSpPr>
        <p:sp>
          <p:nvSpPr>
            <p:cNvPr id="7" name="object 7"/>
            <p:cNvSpPr/>
            <p:nvPr/>
          </p:nvSpPr>
          <p:spPr>
            <a:xfrm>
              <a:off x="2609849" y="2268474"/>
              <a:ext cx="474345" cy="478790"/>
            </a:xfrm>
            <a:custGeom>
              <a:avLst/>
              <a:gdLst/>
              <a:ahLst/>
              <a:cxnLst/>
              <a:rect l="l" t="t" r="r" b="b"/>
              <a:pathLst>
                <a:path w="474344" h="478789">
                  <a:moveTo>
                    <a:pt x="236981" y="0"/>
                  </a:moveTo>
                  <a:lnTo>
                    <a:pt x="189205" y="4858"/>
                  </a:lnTo>
                  <a:lnTo>
                    <a:pt x="144714" y="18794"/>
                  </a:lnTo>
                  <a:lnTo>
                    <a:pt x="104458" y="40846"/>
                  </a:lnTo>
                  <a:lnTo>
                    <a:pt x="69389" y="70056"/>
                  </a:lnTo>
                  <a:lnTo>
                    <a:pt x="40458" y="105463"/>
                  </a:lnTo>
                  <a:lnTo>
                    <a:pt x="18615" y="146107"/>
                  </a:lnTo>
                  <a:lnTo>
                    <a:pt x="4812" y="191029"/>
                  </a:lnTo>
                  <a:lnTo>
                    <a:pt x="0" y="239268"/>
                  </a:lnTo>
                  <a:lnTo>
                    <a:pt x="4812" y="287506"/>
                  </a:lnTo>
                  <a:lnTo>
                    <a:pt x="18615" y="332428"/>
                  </a:lnTo>
                  <a:lnTo>
                    <a:pt x="40458" y="373072"/>
                  </a:lnTo>
                  <a:lnTo>
                    <a:pt x="69389" y="408479"/>
                  </a:lnTo>
                  <a:lnTo>
                    <a:pt x="104458" y="437689"/>
                  </a:lnTo>
                  <a:lnTo>
                    <a:pt x="144714" y="459741"/>
                  </a:lnTo>
                  <a:lnTo>
                    <a:pt x="189205" y="473677"/>
                  </a:lnTo>
                  <a:lnTo>
                    <a:pt x="236981" y="478536"/>
                  </a:lnTo>
                  <a:lnTo>
                    <a:pt x="284758" y="473677"/>
                  </a:lnTo>
                  <a:lnTo>
                    <a:pt x="329249" y="459741"/>
                  </a:lnTo>
                  <a:lnTo>
                    <a:pt x="369505" y="437689"/>
                  </a:lnTo>
                  <a:lnTo>
                    <a:pt x="404574" y="408479"/>
                  </a:lnTo>
                  <a:lnTo>
                    <a:pt x="433505" y="373072"/>
                  </a:lnTo>
                  <a:lnTo>
                    <a:pt x="455348" y="332428"/>
                  </a:lnTo>
                  <a:lnTo>
                    <a:pt x="469151" y="287506"/>
                  </a:lnTo>
                  <a:lnTo>
                    <a:pt x="473963" y="239268"/>
                  </a:lnTo>
                  <a:lnTo>
                    <a:pt x="469151" y="191029"/>
                  </a:lnTo>
                  <a:lnTo>
                    <a:pt x="455348" y="146107"/>
                  </a:lnTo>
                  <a:lnTo>
                    <a:pt x="433505" y="105463"/>
                  </a:lnTo>
                  <a:lnTo>
                    <a:pt x="404574" y="70056"/>
                  </a:lnTo>
                  <a:lnTo>
                    <a:pt x="369505" y="40846"/>
                  </a:lnTo>
                  <a:lnTo>
                    <a:pt x="329249" y="18794"/>
                  </a:lnTo>
                  <a:lnTo>
                    <a:pt x="284758" y="4858"/>
                  </a:lnTo>
                  <a:lnTo>
                    <a:pt x="236981" y="0"/>
                  </a:lnTo>
                  <a:close/>
                </a:path>
              </a:pathLst>
            </a:custGeom>
            <a:solidFill>
              <a:srgbClr val="00999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2609849" y="2268474"/>
              <a:ext cx="474345" cy="478790"/>
            </a:xfrm>
            <a:custGeom>
              <a:avLst/>
              <a:gdLst/>
              <a:ahLst/>
              <a:cxnLst/>
              <a:rect l="l" t="t" r="r" b="b"/>
              <a:pathLst>
                <a:path w="474344" h="478789">
                  <a:moveTo>
                    <a:pt x="0" y="239268"/>
                  </a:moveTo>
                  <a:lnTo>
                    <a:pt x="4812" y="191029"/>
                  </a:lnTo>
                  <a:lnTo>
                    <a:pt x="18615" y="146107"/>
                  </a:lnTo>
                  <a:lnTo>
                    <a:pt x="40458" y="105463"/>
                  </a:lnTo>
                  <a:lnTo>
                    <a:pt x="69389" y="70056"/>
                  </a:lnTo>
                  <a:lnTo>
                    <a:pt x="104458" y="40846"/>
                  </a:lnTo>
                  <a:lnTo>
                    <a:pt x="144714" y="18794"/>
                  </a:lnTo>
                  <a:lnTo>
                    <a:pt x="189205" y="4858"/>
                  </a:lnTo>
                  <a:lnTo>
                    <a:pt x="236981" y="0"/>
                  </a:lnTo>
                  <a:lnTo>
                    <a:pt x="284758" y="4858"/>
                  </a:lnTo>
                  <a:lnTo>
                    <a:pt x="329249" y="18794"/>
                  </a:lnTo>
                  <a:lnTo>
                    <a:pt x="369505" y="40846"/>
                  </a:lnTo>
                  <a:lnTo>
                    <a:pt x="404574" y="70056"/>
                  </a:lnTo>
                  <a:lnTo>
                    <a:pt x="433505" y="105463"/>
                  </a:lnTo>
                  <a:lnTo>
                    <a:pt x="455348" y="146107"/>
                  </a:lnTo>
                  <a:lnTo>
                    <a:pt x="469151" y="191029"/>
                  </a:lnTo>
                  <a:lnTo>
                    <a:pt x="473963" y="239268"/>
                  </a:lnTo>
                  <a:lnTo>
                    <a:pt x="469151" y="287506"/>
                  </a:lnTo>
                  <a:lnTo>
                    <a:pt x="455348" y="332428"/>
                  </a:lnTo>
                  <a:lnTo>
                    <a:pt x="433505" y="373072"/>
                  </a:lnTo>
                  <a:lnTo>
                    <a:pt x="404574" y="408479"/>
                  </a:lnTo>
                  <a:lnTo>
                    <a:pt x="369505" y="437689"/>
                  </a:lnTo>
                  <a:lnTo>
                    <a:pt x="329249" y="459741"/>
                  </a:lnTo>
                  <a:lnTo>
                    <a:pt x="284758" y="473677"/>
                  </a:lnTo>
                  <a:lnTo>
                    <a:pt x="236981" y="478536"/>
                  </a:lnTo>
                  <a:lnTo>
                    <a:pt x="189205" y="473677"/>
                  </a:lnTo>
                  <a:lnTo>
                    <a:pt x="144714" y="459741"/>
                  </a:lnTo>
                  <a:lnTo>
                    <a:pt x="104458" y="437689"/>
                  </a:lnTo>
                  <a:lnTo>
                    <a:pt x="69389" y="408479"/>
                  </a:lnTo>
                  <a:lnTo>
                    <a:pt x="40458" y="373072"/>
                  </a:lnTo>
                  <a:lnTo>
                    <a:pt x="18615" y="332428"/>
                  </a:lnTo>
                  <a:lnTo>
                    <a:pt x="4812" y="287506"/>
                  </a:lnTo>
                  <a:lnTo>
                    <a:pt x="0" y="239268"/>
                  </a:lnTo>
                  <a:close/>
                </a:path>
              </a:pathLst>
            </a:custGeom>
            <a:ln w="25908">
              <a:solidFill>
                <a:srgbClr val="FFFF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2362961" y="2708910"/>
              <a:ext cx="966469" cy="448309"/>
            </a:xfrm>
            <a:custGeom>
              <a:avLst/>
              <a:gdLst/>
              <a:ahLst/>
              <a:cxnLst/>
              <a:rect l="l" t="t" r="r" b="b"/>
              <a:pathLst>
                <a:path w="966470" h="448310">
                  <a:moveTo>
                    <a:pt x="483107" y="0"/>
                  </a:moveTo>
                  <a:lnTo>
                    <a:pt x="417550" y="2045"/>
                  </a:lnTo>
                  <a:lnTo>
                    <a:pt x="354673" y="8004"/>
                  </a:lnTo>
                  <a:lnTo>
                    <a:pt x="295054" y="17609"/>
                  </a:lnTo>
                  <a:lnTo>
                    <a:pt x="239267" y="30592"/>
                  </a:lnTo>
                  <a:lnTo>
                    <a:pt x="187889" y="46687"/>
                  </a:lnTo>
                  <a:lnTo>
                    <a:pt x="141493" y="65627"/>
                  </a:lnTo>
                  <a:lnTo>
                    <a:pt x="100657" y="87143"/>
                  </a:lnTo>
                  <a:lnTo>
                    <a:pt x="65955" y="110969"/>
                  </a:lnTo>
                  <a:lnTo>
                    <a:pt x="37963" y="136838"/>
                  </a:lnTo>
                  <a:lnTo>
                    <a:pt x="4409" y="193634"/>
                  </a:lnTo>
                  <a:lnTo>
                    <a:pt x="0" y="224027"/>
                  </a:lnTo>
                  <a:lnTo>
                    <a:pt x="0" y="448056"/>
                  </a:lnTo>
                  <a:lnTo>
                    <a:pt x="966215" y="448056"/>
                  </a:lnTo>
                  <a:lnTo>
                    <a:pt x="966215" y="224027"/>
                  </a:lnTo>
                  <a:lnTo>
                    <a:pt x="948959" y="164482"/>
                  </a:lnTo>
                  <a:lnTo>
                    <a:pt x="900260" y="110969"/>
                  </a:lnTo>
                  <a:lnTo>
                    <a:pt x="865558" y="87143"/>
                  </a:lnTo>
                  <a:lnTo>
                    <a:pt x="824722" y="65627"/>
                  </a:lnTo>
                  <a:lnTo>
                    <a:pt x="778326" y="46687"/>
                  </a:lnTo>
                  <a:lnTo>
                    <a:pt x="726948" y="30592"/>
                  </a:lnTo>
                  <a:lnTo>
                    <a:pt x="671161" y="17609"/>
                  </a:lnTo>
                  <a:lnTo>
                    <a:pt x="611542" y="8004"/>
                  </a:lnTo>
                  <a:lnTo>
                    <a:pt x="548665" y="2045"/>
                  </a:lnTo>
                  <a:lnTo>
                    <a:pt x="483107" y="0"/>
                  </a:lnTo>
                  <a:close/>
                </a:path>
              </a:pathLst>
            </a:custGeom>
            <a:solidFill>
              <a:srgbClr val="00999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2362961" y="2708910"/>
              <a:ext cx="966469" cy="448309"/>
            </a:xfrm>
            <a:custGeom>
              <a:avLst/>
              <a:gdLst/>
              <a:ahLst/>
              <a:cxnLst/>
              <a:rect l="l" t="t" r="r" b="b"/>
              <a:pathLst>
                <a:path w="966470" h="448310">
                  <a:moveTo>
                    <a:pt x="0" y="448056"/>
                  </a:moveTo>
                  <a:lnTo>
                    <a:pt x="0" y="224027"/>
                  </a:lnTo>
                  <a:lnTo>
                    <a:pt x="4409" y="193634"/>
                  </a:lnTo>
                  <a:lnTo>
                    <a:pt x="37963" y="136838"/>
                  </a:lnTo>
                  <a:lnTo>
                    <a:pt x="65955" y="110969"/>
                  </a:lnTo>
                  <a:lnTo>
                    <a:pt x="100657" y="87143"/>
                  </a:lnTo>
                  <a:lnTo>
                    <a:pt x="141493" y="65627"/>
                  </a:lnTo>
                  <a:lnTo>
                    <a:pt x="187889" y="46687"/>
                  </a:lnTo>
                  <a:lnTo>
                    <a:pt x="239267" y="30592"/>
                  </a:lnTo>
                  <a:lnTo>
                    <a:pt x="295054" y="17609"/>
                  </a:lnTo>
                  <a:lnTo>
                    <a:pt x="354673" y="8004"/>
                  </a:lnTo>
                  <a:lnTo>
                    <a:pt x="417550" y="2045"/>
                  </a:lnTo>
                  <a:lnTo>
                    <a:pt x="483107" y="0"/>
                  </a:lnTo>
                  <a:lnTo>
                    <a:pt x="548665" y="2045"/>
                  </a:lnTo>
                  <a:lnTo>
                    <a:pt x="611542" y="8004"/>
                  </a:lnTo>
                  <a:lnTo>
                    <a:pt x="671161" y="17609"/>
                  </a:lnTo>
                  <a:lnTo>
                    <a:pt x="726948" y="30592"/>
                  </a:lnTo>
                  <a:lnTo>
                    <a:pt x="778326" y="46687"/>
                  </a:lnTo>
                  <a:lnTo>
                    <a:pt x="824722" y="65627"/>
                  </a:lnTo>
                  <a:lnTo>
                    <a:pt x="865558" y="87143"/>
                  </a:lnTo>
                  <a:lnTo>
                    <a:pt x="900260" y="110969"/>
                  </a:lnTo>
                  <a:lnTo>
                    <a:pt x="928252" y="136838"/>
                  </a:lnTo>
                  <a:lnTo>
                    <a:pt x="961806" y="193634"/>
                  </a:lnTo>
                  <a:lnTo>
                    <a:pt x="966215" y="224027"/>
                  </a:lnTo>
                  <a:lnTo>
                    <a:pt x="966215" y="448056"/>
                  </a:lnTo>
                  <a:lnTo>
                    <a:pt x="0" y="448056"/>
                  </a:lnTo>
                  <a:close/>
                </a:path>
              </a:pathLst>
            </a:custGeom>
            <a:ln w="25908">
              <a:solidFill>
                <a:srgbClr val="FFFF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object 11"/>
          <p:cNvGrpSpPr/>
          <p:nvPr/>
        </p:nvGrpSpPr>
        <p:grpSpPr>
          <a:xfrm>
            <a:off x="0" y="473963"/>
            <a:ext cx="9144000" cy="2729865"/>
            <a:chOff x="0" y="473963"/>
            <a:chExt cx="9144000" cy="2729865"/>
          </a:xfrm>
        </p:grpSpPr>
        <p:sp>
          <p:nvSpPr>
            <p:cNvPr id="12" name="object 12"/>
            <p:cNvSpPr/>
            <p:nvPr/>
          </p:nvSpPr>
          <p:spPr>
            <a:xfrm>
              <a:off x="0" y="473963"/>
              <a:ext cx="9144000" cy="647700"/>
            </a:xfrm>
            <a:custGeom>
              <a:avLst/>
              <a:gdLst/>
              <a:ahLst/>
              <a:cxnLst/>
              <a:rect l="l" t="t" r="r" b="b"/>
              <a:pathLst>
                <a:path w="9144000" h="647700">
                  <a:moveTo>
                    <a:pt x="9144000" y="0"/>
                  </a:moveTo>
                  <a:lnTo>
                    <a:pt x="0" y="0"/>
                  </a:lnTo>
                  <a:lnTo>
                    <a:pt x="0" y="647700"/>
                  </a:lnTo>
                  <a:lnTo>
                    <a:pt x="9144000" y="647700"/>
                  </a:lnTo>
                  <a:lnTo>
                    <a:pt x="914400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2362961" y="1125473"/>
              <a:ext cx="4267200" cy="567055"/>
            </a:xfrm>
            <a:custGeom>
              <a:avLst/>
              <a:gdLst/>
              <a:ahLst/>
              <a:cxnLst/>
              <a:rect l="l" t="t" r="r" b="b"/>
              <a:pathLst>
                <a:path w="4267200" h="567055">
                  <a:moveTo>
                    <a:pt x="4172712" y="0"/>
                  </a:moveTo>
                  <a:lnTo>
                    <a:pt x="94487" y="0"/>
                  </a:lnTo>
                  <a:lnTo>
                    <a:pt x="57703" y="7423"/>
                  </a:lnTo>
                  <a:lnTo>
                    <a:pt x="27670" y="27670"/>
                  </a:lnTo>
                  <a:lnTo>
                    <a:pt x="7423" y="57703"/>
                  </a:lnTo>
                  <a:lnTo>
                    <a:pt x="0" y="94487"/>
                  </a:lnTo>
                  <a:lnTo>
                    <a:pt x="0" y="472439"/>
                  </a:lnTo>
                  <a:lnTo>
                    <a:pt x="7423" y="509224"/>
                  </a:lnTo>
                  <a:lnTo>
                    <a:pt x="27670" y="539257"/>
                  </a:lnTo>
                  <a:lnTo>
                    <a:pt x="57703" y="559504"/>
                  </a:lnTo>
                  <a:lnTo>
                    <a:pt x="94487" y="566927"/>
                  </a:lnTo>
                  <a:lnTo>
                    <a:pt x="4172712" y="566927"/>
                  </a:lnTo>
                  <a:lnTo>
                    <a:pt x="4209496" y="559504"/>
                  </a:lnTo>
                  <a:lnTo>
                    <a:pt x="4239529" y="539257"/>
                  </a:lnTo>
                  <a:lnTo>
                    <a:pt x="4259776" y="509224"/>
                  </a:lnTo>
                  <a:lnTo>
                    <a:pt x="4267199" y="472439"/>
                  </a:lnTo>
                  <a:lnTo>
                    <a:pt x="4267199" y="94487"/>
                  </a:lnTo>
                  <a:lnTo>
                    <a:pt x="4259776" y="57703"/>
                  </a:lnTo>
                  <a:lnTo>
                    <a:pt x="4239529" y="27670"/>
                  </a:lnTo>
                  <a:lnTo>
                    <a:pt x="4209496" y="7423"/>
                  </a:lnTo>
                  <a:lnTo>
                    <a:pt x="4172712" y="0"/>
                  </a:lnTo>
                  <a:close/>
                </a:path>
              </a:pathLst>
            </a:custGeom>
            <a:solidFill>
              <a:srgbClr val="4F81B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2362961" y="1125473"/>
              <a:ext cx="4267200" cy="567055"/>
            </a:xfrm>
            <a:custGeom>
              <a:avLst/>
              <a:gdLst/>
              <a:ahLst/>
              <a:cxnLst/>
              <a:rect l="l" t="t" r="r" b="b"/>
              <a:pathLst>
                <a:path w="4267200" h="567055">
                  <a:moveTo>
                    <a:pt x="0" y="94487"/>
                  </a:moveTo>
                  <a:lnTo>
                    <a:pt x="7423" y="57703"/>
                  </a:lnTo>
                  <a:lnTo>
                    <a:pt x="27670" y="27670"/>
                  </a:lnTo>
                  <a:lnTo>
                    <a:pt x="57703" y="7423"/>
                  </a:lnTo>
                  <a:lnTo>
                    <a:pt x="94487" y="0"/>
                  </a:lnTo>
                  <a:lnTo>
                    <a:pt x="2489200" y="0"/>
                  </a:lnTo>
                  <a:lnTo>
                    <a:pt x="3556000" y="0"/>
                  </a:lnTo>
                  <a:lnTo>
                    <a:pt x="4172712" y="0"/>
                  </a:lnTo>
                  <a:lnTo>
                    <a:pt x="4209496" y="7423"/>
                  </a:lnTo>
                  <a:lnTo>
                    <a:pt x="4239529" y="27670"/>
                  </a:lnTo>
                  <a:lnTo>
                    <a:pt x="4259776" y="57703"/>
                  </a:lnTo>
                  <a:lnTo>
                    <a:pt x="4267199" y="94487"/>
                  </a:lnTo>
                  <a:lnTo>
                    <a:pt x="4267199" y="75311"/>
                  </a:lnTo>
                  <a:lnTo>
                    <a:pt x="4267199" y="236220"/>
                  </a:lnTo>
                  <a:lnTo>
                    <a:pt x="4267199" y="472439"/>
                  </a:lnTo>
                  <a:lnTo>
                    <a:pt x="4259776" y="509224"/>
                  </a:lnTo>
                  <a:lnTo>
                    <a:pt x="4239529" y="539257"/>
                  </a:lnTo>
                  <a:lnTo>
                    <a:pt x="4209496" y="559504"/>
                  </a:lnTo>
                  <a:lnTo>
                    <a:pt x="4172712" y="566927"/>
                  </a:lnTo>
                  <a:lnTo>
                    <a:pt x="3556000" y="566927"/>
                  </a:lnTo>
                  <a:lnTo>
                    <a:pt x="2489200" y="566927"/>
                  </a:lnTo>
                  <a:lnTo>
                    <a:pt x="94487" y="566927"/>
                  </a:lnTo>
                  <a:lnTo>
                    <a:pt x="57703" y="559504"/>
                  </a:lnTo>
                  <a:lnTo>
                    <a:pt x="27670" y="539257"/>
                  </a:lnTo>
                  <a:lnTo>
                    <a:pt x="7423" y="509224"/>
                  </a:lnTo>
                  <a:lnTo>
                    <a:pt x="0" y="472439"/>
                  </a:lnTo>
                  <a:lnTo>
                    <a:pt x="0" y="236220"/>
                  </a:lnTo>
                  <a:lnTo>
                    <a:pt x="0" y="94487"/>
                  </a:lnTo>
                  <a:close/>
                </a:path>
              </a:pathLst>
            </a:custGeom>
            <a:ln w="25908">
              <a:solidFill>
                <a:srgbClr val="385D8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6425946" y="2268474"/>
              <a:ext cx="527685" cy="528955"/>
            </a:xfrm>
            <a:custGeom>
              <a:avLst/>
              <a:gdLst/>
              <a:ahLst/>
              <a:cxnLst/>
              <a:rect l="l" t="t" r="r" b="b"/>
              <a:pathLst>
                <a:path w="527684" h="528955">
                  <a:moveTo>
                    <a:pt x="263651" y="0"/>
                  </a:moveTo>
                  <a:lnTo>
                    <a:pt x="216244" y="4259"/>
                  </a:lnTo>
                  <a:lnTo>
                    <a:pt x="171631" y="16540"/>
                  </a:lnTo>
                  <a:lnTo>
                    <a:pt x="130556" y="36096"/>
                  </a:lnTo>
                  <a:lnTo>
                    <a:pt x="93760" y="62180"/>
                  </a:lnTo>
                  <a:lnTo>
                    <a:pt x="61988" y="94047"/>
                  </a:lnTo>
                  <a:lnTo>
                    <a:pt x="35983" y="130951"/>
                  </a:lnTo>
                  <a:lnTo>
                    <a:pt x="16488" y="172144"/>
                  </a:lnTo>
                  <a:lnTo>
                    <a:pt x="4245" y="216880"/>
                  </a:lnTo>
                  <a:lnTo>
                    <a:pt x="0" y="264413"/>
                  </a:lnTo>
                  <a:lnTo>
                    <a:pt x="4245" y="311947"/>
                  </a:lnTo>
                  <a:lnTo>
                    <a:pt x="16488" y="356683"/>
                  </a:lnTo>
                  <a:lnTo>
                    <a:pt x="35983" y="397876"/>
                  </a:lnTo>
                  <a:lnTo>
                    <a:pt x="61988" y="434780"/>
                  </a:lnTo>
                  <a:lnTo>
                    <a:pt x="93760" y="466647"/>
                  </a:lnTo>
                  <a:lnTo>
                    <a:pt x="130555" y="492731"/>
                  </a:lnTo>
                  <a:lnTo>
                    <a:pt x="171631" y="512287"/>
                  </a:lnTo>
                  <a:lnTo>
                    <a:pt x="216244" y="524568"/>
                  </a:lnTo>
                  <a:lnTo>
                    <a:pt x="263651" y="528827"/>
                  </a:lnTo>
                  <a:lnTo>
                    <a:pt x="311059" y="524568"/>
                  </a:lnTo>
                  <a:lnTo>
                    <a:pt x="355672" y="512287"/>
                  </a:lnTo>
                  <a:lnTo>
                    <a:pt x="396748" y="492731"/>
                  </a:lnTo>
                  <a:lnTo>
                    <a:pt x="433543" y="466647"/>
                  </a:lnTo>
                  <a:lnTo>
                    <a:pt x="465315" y="434780"/>
                  </a:lnTo>
                  <a:lnTo>
                    <a:pt x="491320" y="397876"/>
                  </a:lnTo>
                  <a:lnTo>
                    <a:pt x="510815" y="356683"/>
                  </a:lnTo>
                  <a:lnTo>
                    <a:pt x="523058" y="311947"/>
                  </a:lnTo>
                  <a:lnTo>
                    <a:pt x="527303" y="264413"/>
                  </a:lnTo>
                  <a:lnTo>
                    <a:pt x="523058" y="216880"/>
                  </a:lnTo>
                  <a:lnTo>
                    <a:pt x="510815" y="172144"/>
                  </a:lnTo>
                  <a:lnTo>
                    <a:pt x="491320" y="130951"/>
                  </a:lnTo>
                  <a:lnTo>
                    <a:pt x="465315" y="94047"/>
                  </a:lnTo>
                  <a:lnTo>
                    <a:pt x="433543" y="62180"/>
                  </a:lnTo>
                  <a:lnTo>
                    <a:pt x="396748" y="36096"/>
                  </a:lnTo>
                  <a:lnTo>
                    <a:pt x="355672" y="16540"/>
                  </a:lnTo>
                  <a:lnTo>
                    <a:pt x="311059" y="4259"/>
                  </a:lnTo>
                  <a:lnTo>
                    <a:pt x="263651" y="0"/>
                  </a:lnTo>
                  <a:close/>
                </a:path>
              </a:pathLst>
            </a:custGeom>
            <a:solidFill>
              <a:srgbClr val="FFFF6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6425946" y="2268474"/>
              <a:ext cx="527685" cy="528955"/>
            </a:xfrm>
            <a:custGeom>
              <a:avLst/>
              <a:gdLst/>
              <a:ahLst/>
              <a:cxnLst/>
              <a:rect l="l" t="t" r="r" b="b"/>
              <a:pathLst>
                <a:path w="527684" h="528955">
                  <a:moveTo>
                    <a:pt x="0" y="264413"/>
                  </a:moveTo>
                  <a:lnTo>
                    <a:pt x="4245" y="216880"/>
                  </a:lnTo>
                  <a:lnTo>
                    <a:pt x="16488" y="172144"/>
                  </a:lnTo>
                  <a:lnTo>
                    <a:pt x="35983" y="130951"/>
                  </a:lnTo>
                  <a:lnTo>
                    <a:pt x="61988" y="94047"/>
                  </a:lnTo>
                  <a:lnTo>
                    <a:pt x="93760" y="62180"/>
                  </a:lnTo>
                  <a:lnTo>
                    <a:pt x="130556" y="36096"/>
                  </a:lnTo>
                  <a:lnTo>
                    <a:pt x="171631" y="16540"/>
                  </a:lnTo>
                  <a:lnTo>
                    <a:pt x="216244" y="4259"/>
                  </a:lnTo>
                  <a:lnTo>
                    <a:pt x="263651" y="0"/>
                  </a:lnTo>
                  <a:lnTo>
                    <a:pt x="311059" y="4259"/>
                  </a:lnTo>
                  <a:lnTo>
                    <a:pt x="355672" y="16540"/>
                  </a:lnTo>
                  <a:lnTo>
                    <a:pt x="396748" y="36096"/>
                  </a:lnTo>
                  <a:lnTo>
                    <a:pt x="433543" y="62180"/>
                  </a:lnTo>
                  <a:lnTo>
                    <a:pt x="465315" y="94047"/>
                  </a:lnTo>
                  <a:lnTo>
                    <a:pt x="491320" y="130951"/>
                  </a:lnTo>
                  <a:lnTo>
                    <a:pt x="510815" y="172144"/>
                  </a:lnTo>
                  <a:lnTo>
                    <a:pt x="523058" y="216880"/>
                  </a:lnTo>
                  <a:lnTo>
                    <a:pt x="527303" y="264413"/>
                  </a:lnTo>
                  <a:lnTo>
                    <a:pt x="523058" y="311947"/>
                  </a:lnTo>
                  <a:lnTo>
                    <a:pt x="510815" y="356683"/>
                  </a:lnTo>
                  <a:lnTo>
                    <a:pt x="491320" y="397876"/>
                  </a:lnTo>
                  <a:lnTo>
                    <a:pt x="465315" y="434780"/>
                  </a:lnTo>
                  <a:lnTo>
                    <a:pt x="433543" y="466647"/>
                  </a:lnTo>
                  <a:lnTo>
                    <a:pt x="396748" y="492731"/>
                  </a:lnTo>
                  <a:lnTo>
                    <a:pt x="355672" y="512287"/>
                  </a:lnTo>
                  <a:lnTo>
                    <a:pt x="311059" y="524568"/>
                  </a:lnTo>
                  <a:lnTo>
                    <a:pt x="263651" y="528827"/>
                  </a:lnTo>
                  <a:lnTo>
                    <a:pt x="216244" y="524568"/>
                  </a:lnTo>
                  <a:lnTo>
                    <a:pt x="171631" y="512287"/>
                  </a:lnTo>
                  <a:lnTo>
                    <a:pt x="130555" y="492731"/>
                  </a:lnTo>
                  <a:lnTo>
                    <a:pt x="93760" y="466647"/>
                  </a:lnTo>
                  <a:lnTo>
                    <a:pt x="61988" y="434780"/>
                  </a:lnTo>
                  <a:lnTo>
                    <a:pt x="35983" y="397876"/>
                  </a:lnTo>
                  <a:lnTo>
                    <a:pt x="16488" y="356683"/>
                  </a:lnTo>
                  <a:lnTo>
                    <a:pt x="4245" y="311947"/>
                  </a:lnTo>
                  <a:lnTo>
                    <a:pt x="0" y="264413"/>
                  </a:lnTo>
                  <a:close/>
                </a:path>
              </a:pathLst>
            </a:custGeom>
            <a:ln w="25908">
              <a:solidFill>
                <a:srgbClr val="00999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6249161" y="2736341"/>
              <a:ext cx="881380" cy="454659"/>
            </a:xfrm>
            <a:custGeom>
              <a:avLst/>
              <a:gdLst/>
              <a:ahLst/>
              <a:cxnLst/>
              <a:rect l="l" t="t" r="r" b="b"/>
              <a:pathLst>
                <a:path w="881379" h="454660">
                  <a:moveTo>
                    <a:pt x="440436" y="0"/>
                  </a:moveTo>
                  <a:lnTo>
                    <a:pt x="380680" y="2074"/>
                  </a:lnTo>
                  <a:lnTo>
                    <a:pt x="323364" y="8115"/>
                  </a:lnTo>
                  <a:lnTo>
                    <a:pt x="269015" y="17853"/>
                  </a:lnTo>
                  <a:lnTo>
                    <a:pt x="218157" y="31016"/>
                  </a:lnTo>
                  <a:lnTo>
                    <a:pt x="171316" y="47332"/>
                  </a:lnTo>
                  <a:lnTo>
                    <a:pt x="129016" y="66532"/>
                  </a:lnTo>
                  <a:lnTo>
                    <a:pt x="91782" y="88342"/>
                  </a:lnTo>
                  <a:lnTo>
                    <a:pt x="60141" y="112493"/>
                  </a:lnTo>
                  <a:lnTo>
                    <a:pt x="15735" y="166731"/>
                  </a:lnTo>
                  <a:lnTo>
                    <a:pt x="0" y="227075"/>
                  </a:lnTo>
                  <a:lnTo>
                    <a:pt x="0" y="454151"/>
                  </a:lnTo>
                  <a:lnTo>
                    <a:pt x="880871" y="454151"/>
                  </a:lnTo>
                  <a:lnTo>
                    <a:pt x="880871" y="227075"/>
                  </a:lnTo>
                  <a:lnTo>
                    <a:pt x="865136" y="166731"/>
                  </a:lnTo>
                  <a:lnTo>
                    <a:pt x="820730" y="112493"/>
                  </a:lnTo>
                  <a:lnTo>
                    <a:pt x="789089" y="88342"/>
                  </a:lnTo>
                  <a:lnTo>
                    <a:pt x="751855" y="66532"/>
                  </a:lnTo>
                  <a:lnTo>
                    <a:pt x="709555" y="47332"/>
                  </a:lnTo>
                  <a:lnTo>
                    <a:pt x="662714" y="31016"/>
                  </a:lnTo>
                  <a:lnTo>
                    <a:pt x="611856" y="17853"/>
                  </a:lnTo>
                  <a:lnTo>
                    <a:pt x="557507" y="8115"/>
                  </a:lnTo>
                  <a:lnTo>
                    <a:pt x="500191" y="2074"/>
                  </a:lnTo>
                  <a:lnTo>
                    <a:pt x="440436" y="0"/>
                  </a:lnTo>
                  <a:close/>
                </a:path>
              </a:pathLst>
            </a:custGeom>
            <a:solidFill>
              <a:srgbClr val="FFFF6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6249161" y="2736341"/>
              <a:ext cx="881380" cy="454659"/>
            </a:xfrm>
            <a:custGeom>
              <a:avLst/>
              <a:gdLst/>
              <a:ahLst/>
              <a:cxnLst/>
              <a:rect l="l" t="t" r="r" b="b"/>
              <a:pathLst>
                <a:path w="881379" h="454660">
                  <a:moveTo>
                    <a:pt x="0" y="454151"/>
                  </a:moveTo>
                  <a:lnTo>
                    <a:pt x="0" y="227075"/>
                  </a:lnTo>
                  <a:lnTo>
                    <a:pt x="4021" y="196276"/>
                  </a:lnTo>
                  <a:lnTo>
                    <a:pt x="34617" y="138713"/>
                  </a:lnTo>
                  <a:lnTo>
                    <a:pt x="91782" y="88342"/>
                  </a:lnTo>
                  <a:lnTo>
                    <a:pt x="129016" y="66532"/>
                  </a:lnTo>
                  <a:lnTo>
                    <a:pt x="171316" y="47332"/>
                  </a:lnTo>
                  <a:lnTo>
                    <a:pt x="218157" y="31016"/>
                  </a:lnTo>
                  <a:lnTo>
                    <a:pt x="269015" y="17853"/>
                  </a:lnTo>
                  <a:lnTo>
                    <a:pt x="323364" y="8115"/>
                  </a:lnTo>
                  <a:lnTo>
                    <a:pt x="380680" y="2074"/>
                  </a:lnTo>
                  <a:lnTo>
                    <a:pt x="440436" y="0"/>
                  </a:lnTo>
                  <a:lnTo>
                    <a:pt x="500191" y="2074"/>
                  </a:lnTo>
                  <a:lnTo>
                    <a:pt x="557507" y="8115"/>
                  </a:lnTo>
                  <a:lnTo>
                    <a:pt x="611856" y="17853"/>
                  </a:lnTo>
                  <a:lnTo>
                    <a:pt x="662714" y="31016"/>
                  </a:lnTo>
                  <a:lnTo>
                    <a:pt x="709555" y="47332"/>
                  </a:lnTo>
                  <a:lnTo>
                    <a:pt x="751855" y="66532"/>
                  </a:lnTo>
                  <a:lnTo>
                    <a:pt x="789089" y="88342"/>
                  </a:lnTo>
                  <a:lnTo>
                    <a:pt x="820730" y="112493"/>
                  </a:lnTo>
                  <a:lnTo>
                    <a:pt x="865136" y="166731"/>
                  </a:lnTo>
                  <a:lnTo>
                    <a:pt x="880871" y="227075"/>
                  </a:lnTo>
                  <a:lnTo>
                    <a:pt x="880871" y="454151"/>
                  </a:lnTo>
                  <a:lnTo>
                    <a:pt x="0" y="454151"/>
                  </a:lnTo>
                  <a:close/>
                </a:path>
              </a:pathLst>
            </a:custGeom>
            <a:ln w="25908">
              <a:solidFill>
                <a:srgbClr val="00999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object 19"/>
          <p:cNvSpPr txBox="1"/>
          <p:nvPr/>
        </p:nvSpPr>
        <p:spPr>
          <a:xfrm>
            <a:off x="221081" y="495680"/>
            <a:ext cx="8696325" cy="1739900"/>
          </a:xfrm>
          <a:prstGeom prst="rect">
            <a:avLst/>
          </a:prstGeom>
        </p:spPr>
        <p:txBody>
          <a:bodyPr vert="horz" wrap="square" lIns="0" tIns="12700" rIns="0" bIns="0" rtlCol="0">
            <a:spAutoFit/>
          </a:bodyPr>
          <a:lstStyle/>
          <a:p>
            <a:pPr marL="12700" marR="5080" lvl="0" indent="13081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25" normalizeH="0" baseline="0" noProof="0" dirty="0">
                <a:ln>
                  <a:noFill/>
                </a:ln>
                <a:solidFill>
                  <a:prstClr val="black"/>
                </a:solidFill>
                <a:effectLst/>
                <a:uLnTx/>
                <a:uFillTx/>
                <a:latin typeface="Cambria"/>
                <a:ea typeface="+mn-ea"/>
                <a:cs typeface="Cambria"/>
              </a:rPr>
              <a:t>Whichever </a:t>
            </a:r>
            <a:r>
              <a:rPr kumimoji="0" sz="1800" b="0" i="0" u="none" strike="noStrike" kern="1200" cap="none" spc="-40" normalizeH="0" baseline="0" noProof="0" dirty="0">
                <a:ln>
                  <a:noFill/>
                </a:ln>
                <a:solidFill>
                  <a:prstClr val="black"/>
                </a:solidFill>
                <a:effectLst/>
                <a:uLnTx/>
                <a:uFillTx/>
                <a:latin typeface="Cambria"/>
                <a:ea typeface="+mn-ea"/>
                <a:cs typeface="Cambria"/>
              </a:rPr>
              <a:t>candidate </a:t>
            </a:r>
            <a:r>
              <a:rPr kumimoji="0" sz="1800" b="0" i="0" u="none" strike="noStrike" kern="1200" cap="none" spc="-65" normalizeH="0" baseline="0" noProof="0" dirty="0">
                <a:ln>
                  <a:noFill/>
                </a:ln>
                <a:solidFill>
                  <a:prstClr val="black"/>
                </a:solidFill>
                <a:effectLst/>
                <a:uLnTx/>
                <a:uFillTx/>
                <a:latin typeface="Cambria"/>
                <a:ea typeface="+mn-ea"/>
                <a:cs typeface="Cambria"/>
              </a:rPr>
              <a:t>receives </a:t>
            </a:r>
            <a:r>
              <a:rPr kumimoji="0" sz="1800" b="0" i="0" u="none" strike="noStrike" kern="1200" cap="none" spc="-55" normalizeH="0" baseline="0" noProof="0" dirty="0">
                <a:ln>
                  <a:noFill/>
                </a:ln>
                <a:solidFill>
                  <a:prstClr val="black"/>
                </a:solidFill>
                <a:effectLst/>
                <a:uLnTx/>
                <a:uFillTx/>
                <a:latin typeface="Cambria"/>
                <a:ea typeface="+mn-ea"/>
                <a:cs typeface="Cambria"/>
              </a:rPr>
              <a:t>the </a:t>
            </a:r>
            <a:r>
              <a:rPr kumimoji="0" sz="1800" b="0" i="0" u="none" strike="noStrike" kern="1200" cap="none" spc="-80" normalizeH="0" baseline="0" noProof="0" dirty="0">
                <a:ln>
                  <a:noFill/>
                </a:ln>
                <a:solidFill>
                  <a:prstClr val="black"/>
                </a:solidFill>
                <a:effectLst/>
                <a:uLnTx/>
                <a:uFillTx/>
                <a:latin typeface="Cambria"/>
                <a:ea typeface="+mn-ea"/>
                <a:cs typeface="Cambria"/>
              </a:rPr>
              <a:t>most</a:t>
            </a:r>
            <a:r>
              <a:rPr kumimoji="0" sz="1800" b="0" i="0" u="none" strike="noStrike" kern="1200" cap="none" spc="-75" normalizeH="0" baseline="0" noProof="0" dirty="0">
                <a:ln>
                  <a:noFill/>
                </a:ln>
                <a:solidFill>
                  <a:prstClr val="black"/>
                </a:solidFill>
                <a:effectLst/>
                <a:uLnTx/>
                <a:uFillTx/>
                <a:latin typeface="Cambria"/>
                <a:ea typeface="+mn-ea"/>
                <a:cs typeface="Cambria"/>
              </a:rPr>
              <a:t> </a:t>
            </a:r>
            <a:r>
              <a:rPr kumimoji="0" sz="1800" b="0" i="0" u="none" strike="noStrike" kern="1200" cap="none" spc="-30" normalizeH="0" baseline="0" noProof="0" dirty="0">
                <a:ln>
                  <a:noFill/>
                </a:ln>
                <a:solidFill>
                  <a:prstClr val="black"/>
                </a:solidFill>
                <a:effectLst/>
                <a:uLnTx/>
                <a:uFillTx/>
                <a:latin typeface="Cambria"/>
                <a:ea typeface="+mn-ea"/>
                <a:cs typeface="Cambria"/>
              </a:rPr>
              <a:t>popular </a:t>
            </a:r>
            <a:r>
              <a:rPr kumimoji="0" sz="1800" b="0" i="0" u="none" strike="noStrike" kern="1200" cap="none" spc="-85" normalizeH="0" baseline="0" noProof="0" dirty="0">
                <a:ln>
                  <a:noFill/>
                </a:ln>
                <a:solidFill>
                  <a:prstClr val="black"/>
                </a:solidFill>
                <a:effectLst/>
                <a:uLnTx/>
                <a:uFillTx/>
                <a:latin typeface="Cambria"/>
                <a:ea typeface="+mn-ea"/>
                <a:cs typeface="Cambria"/>
              </a:rPr>
              <a:t>votes</a:t>
            </a:r>
            <a:r>
              <a:rPr kumimoji="0" sz="1800" b="0" i="0" u="none" strike="noStrike" kern="1200" cap="none" spc="-80" normalizeH="0" baseline="0" noProof="0" dirty="0">
                <a:ln>
                  <a:noFill/>
                </a:ln>
                <a:solidFill>
                  <a:prstClr val="black"/>
                </a:solidFill>
                <a:effectLst/>
                <a:uLnTx/>
                <a:uFillTx/>
                <a:latin typeface="Cambria"/>
                <a:ea typeface="+mn-ea"/>
                <a:cs typeface="Cambria"/>
              </a:rPr>
              <a:t> </a:t>
            </a:r>
            <a:r>
              <a:rPr kumimoji="0" sz="1800" b="0" i="0" u="none" strike="noStrike" kern="1200" cap="none" spc="-10" normalizeH="0" baseline="0" noProof="0" dirty="0">
                <a:ln>
                  <a:noFill/>
                </a:ln>
                <a:solidFill>
                  <a:prstClr val="black"/>
                </a:solidFill>
                <a:effectLst/>
                <a:uLnTx/>
                <a:uFillTx/>
                <a:latin typeface="Cambria"/>
                <a:ea typeface="+mn-ea"/>
                <a:cs typeface="Cambria"/>
              </a:rPr>
              <a:t>in </a:t>
            </a:r>
            <a:r>
              <a:rPr kumimoji="0" sz="1800" b="0" i="0" u="none" strike="noStrike" kern="1200" cap="none" spc="-40" normalizeH="0" baseline="0" noProof="0" dirty="0">
                <a:ln>
                  <a:noFill/>
                </a:ln>
                <a:solidFill>
                  <a:prstClr val="black"/>
                </a:solidFill>
                <a:effectLst/>
                <a:uLnTx/>
                <a:uFillTx/>
                <a:latin typeface="Cambria"/>
                <a:ea typeface="+mn-ea"/>
                <a:cs typeface="Cambria"/>
              </a:rPr>
              <a:t>a </a:t>
            </a:r>
            <a:r>
              <a:rPr kumimoji="0" sz="1800" b="0" i="0" u="none" strike="noStrike" kern="1200" cap="none" spc="-80" normalizeH="0" baseline="0" noProof="0" dirty="0">
                <a:ln>
                  <a:noFill/>
                </a:ln>
                <a:solidFill>
                  <a:prstClr val="black"/>
                </a:solidFill>
                <a:effectLst/>
                <a:uLnTx/>
                <a:uFillTx/>
                <a:latin typeface="Cambria"/>
                <a:ea typeface="+mn-ea"/>
                <a:cs typeface="Cambria"/>
              </a:rPr>
              <a:t>state</a:t>
            </a:r>
            <a:r>
              <a:rPr kumimoji="0" sz="1800" b="0" i="0" u="none" strike="noStrike" kern="1200" cap="none" spc="-75" normalizeH="0" baseline="0" noProof="0" dirty="0">
                <a:ln>
                  <a:noFill/>
                </a:ln>
                <a:solidFill>
                  <a:prstClr val="black"/>
                </a:solidFill>
                <a:effectLst/>
                <a:uLnTx/>
                <a:uFillTx/>
                <a:latin typeface="Cambria"/>
                <a:ea typeface="+mn-ea"/>
                <a:cs typeface="Cambria"/>
              </a:rPr>
              <a:t> </a:t>
            </a:r>
            <a:r>
              <a:rPr kumimoji="0" sz="1800" b="0" i="0" u="none" strike="noStrike" kern="1200" cap="none" spc="-45" normalizeH="0" baseline="0" noProof="0" dirty="0">
                <a:ln>
                  <a:noFill/>
                </a:ln>
                <a:solidFill>
                  <a:prstClr val="black"/>
                </a:solidFill>
                <a:effectLst/>
                <a:uLnTx/>
                <a:uFillTx/>
                <a:latin typeface="Cambria"/>
                <a:ea typeface="+mn-ea"/>
                <a:cs typeface="Cambria"/>
              </a:rPr>
              <a:t>(it </a:t>
            </a:r>
            <a:r>
              <a:rPr kumimoji="0" sz="1800" b="0" i="0" u="none" strike="noStrike" kern="1200" cap="none" spc="-5" normalizeH="0" baseline="0" noProof="0" dirty="0">
                <a:ln>
                  <a:noFill/>
                </a:ln>
                <a:solidFill>
                  <a:prstClr val="black"/>
                </a:solidFill>
                <a:effectLst/>
                <a:uLnTx/>
                <a:uFillTx/>
                <a:latin typeface="Cambria"/>
                <a:ea typeface="+mn-ea"/>
                <a:cs typeface="Cambria"/>
              </a:rPr>
              <a:t>DOES </a:t>
            </a:r>
            <a:r>
              <a:rPr kumimoji="0" sz="1800" b="0" i="0" u="none" strike="noStrike" kern="1200" cap="none" spc="5" normalizeH="0" baseline="0" noProof="0" dirty="0">
                <a:ln>
                  <a:noFill/>
                </a:ln>
                <a:solidFill>
                  <a:prstClr val="black"/>
                </a:solidFill>
                <a:effectLst/>
                <a:uLnTx/>
                <a:uFillTx/>
                <a:latin typeface="Cambria"/>
                <a:ea typeface="+mn-ea"/>
                <a:cs typeface="Cambria"/>
              </a:rPr>
              <a:t>NOT </a:t>
            </a:r>
            <a:r>
              <a:rPr kumimoji="0" sz="1800" b="0" i="0" u="none" strike="noStrike" kern="1200" cap="none" spc="-55" normalizeH="0" baseline="0" noProof="0" dirty="0">
                <a:ln>
                  <a:noFill/>
                </a:ln>
                <a:solidFill>
                  <a:prstClr val="black"/>
                </a:solidFill>
                <a:effectLst/>
                <a:uLnTx/>
                <a:uFillTx/>
                <a:latin typeface="Cambria"/>
                <a:ea typeface="+mn-ea"/>
                <a:cs typeface="Cambria"/>
              </a:rPr>
              <a:t>have </a:t>
            </a:r>
            <a:r>
              <a:rPr kumimoji="0" sz="1800" b="0" i="0" u="none" strike="noStrike" kern="1200" cap="none" spc="-75" normalizeH="0" baseline="0" noProof="0" dirty="0">
                <a:ln>
                  <a:noFill/>
                </a:ln>
                <a:solidFill>
                  <a:prstClr val="black"/>
                </a:solidFill>
                <a:effectLst/>
                <a:uLnTx/>
                <a:uFillTx/>
                <a:latin typeface="Cambria"/>
                <a:ea typeface="+mn-ea"/>
                <a:cs typeface="Cambria"/>
              </a:rPr>
              <a:t>to</a:t>
            </a:r>
            <a:r>
              <a:rPr kumimoji="0" sz="1800" b="0" i="0" u="none" strike="noStrike" kern="1200" cap="none" spc="-70" normalizeH="0" baseline="0" noProof="0" dirty="0">
                <a:ln>
                  <a:noFill/>
                </a:ln>
                <a:solidFill>
                  <a:prstClr val="black"/>
                </a:solidFill>
                <a:effectLst/>
                <a:uLnTx/>
                <a:uFillTx/>
                <a:latin typeface="Cambria"/>
                <a:ea typeface="+mn-ea"/>
                <a:cs typeface="Cambria"/>
              </a:rPr>
              <a:t> </a:t>
            </a:r>
            <a:r>
              <a:rPr kumimoji="0" sz="1800" b="0" i="0" u="none" strike="noStrike" kern="1200" cap="none" spc="-75" normalizeH="0" baseline="0" noProof="0" dirty="0">
                <a:ln>
                  <a:noFill/>
                </a:ln>
                <a:solidFill>
                  <a:prstClr val="black"/>
                </a:solidFill>
                <a:effectLst/>
                <a:uLnTx/>
                <a:uFillTx/>
                <a:latin typeface="Cambria"/>
                <a:ea typeface="+mn-ea"/>
                <a:cs typeface="Cambria"/>
              </a:rPr>
              <a:t>be</a:t>
            </a:r>
            <a:r>
              <a:rPr kumimoji="0" sz="1800" b="0" i="0" u="none" strike="noStrike" kern="1200" cap="none" spc="-70" normalizeH="0" baseline="0" noProof="0" dirty="0">
                <a:ln>
                  <a:noFill/>
                </a:ln>
                <a:solidFill>
                  <a:prstClr val="black"/>
                </a:solidFill>
                <a:effectLst/>
                <a:uLnTx/>
                <a:uFillTx/>
                <a:latin typeface="Cambria"/>
                <a:ea typeface="+mn-ea"/>
                <a:cs typeface="Cambria"/>
              </a:rPr>
              <a:t> </a:t>
            </a:r>
            <a:r>
              <a:rPr kumimoji="0" sz="1800" b="0" i="0" u="none" strike="noStrike" kern="1200" cap="none" spc="-40" normalizeH="0" baseline="0" noProof="0" dirty="0">
                <a:ln>
                  <a:noFill/>
                </a:ln>
                <a:solidFill>
                  <a:prstClr val="black"/>
                </a:solidFill>
                <a:effectLst/>
                <a:uLnTx/>
                <a:uFillTx/>
                <a:latin typeface="Cambria"/>
                <a:ea typeface="+mn-ea"/>
                <a:cs typeface="Cambria"/>
              </a:rPr>
              <a:t>a </a:t>
            </a:r>
            <a:r>
              <a:rPr kumimoji="0" sz="1800" b="0" i="0" u="none" strike="noStrike" kern="1200" cap="none" spc="-35" normalizeH="0" baseline="0" noProof="0" dirty="0">
                <a:ln>
                  <a:noFill/>
                </a:ln>
                <a:solidFill>
                  <a:prstClr val="black"/>
                </a:solidFill>
                <a:effectLst/>
                <a:uLnTx/>
                <a:uFillTx/>
                <a:latin typeface="Cambria"/>
                <a:ea typeface="+mn-ea"/>
                <a:cs typeface="Cambria"/>
              </a:rPr>
              <a:t> </a:t>
            </a:r>
            <a:r>
              <a:rPr kumimoji="0" sz="1800" b="0" i="0" u="none" strike="noStrike" kern="1200" cap="none" spc="-45" normalizeH="0" baseline="0" noProof="0" dirty="0">
                <a:ln>
                  <a:noFill/>
                </a:ln>
                <a:solidFill>
                  <a:prstClr val="black"/>
                </a:solidFill>
                <a:effectLst/>
                <a:uLnTx/>
                <a:uFillTx/>
                <a:latin typeface="Cambria"/>
                <a:ea typeface="+mn-ea"/>
                <a:cs typeface="Cambria"/>
              </a:rPr>
              <a:t>majority</a:t>
            </a:r>
            <a:r>
              <a:rPr kumimoji="0" sz="1800" b="0" i="0" u="none" strike="noStrike" kern="1200" cap="none" spc="25" normalizeH="0" baseline="0" noProof="0" dirty="0">
                <a:ln>
                  <a:noFill/>
                </a:ln>
                <a:solidFill>
                  <a:prstClr val="black"/>
                </a:solidFill>
                <a:effectLst/>
                <a:uLnTx/>
                <a:uFillTx/>
                <a:latin typeface="Cambria"/>
                <a:ea typeface="+mn-ea"/>
                <a:cs typeface="Cambria"/>
              </a:rPr>
              <a:t> </a:t>
            </a:r>
            <a:r>
              <a:rPr kumimoji="0" sz="1800" b="0" i="0" u="none" strike="noStrike" kern="1200" cap="none" spc="-30" normalizeH="0" baseline="0" noProof="0" dirty="0">
                <a:ln>
                  <a:noFill/>
                </a:ln>
                <a:solidFill>
                  <a:prstClr val="black"/>
                </a:solidFill>
                <a:effectLst/>
                <a:uLnTx/>
                <a:uFillTx/>
                <a:latin typeface="Cambria"/>
                <a:ea typeface="+mn-ea"/>
                <a:cs typeface="Cambria"/>
              </a:rPr>
              <a:t>of</a:t>
            </a:r>
            <a:r>
              <a:rPr kumimoji="0" sz="1800" b="0" i="0" u="none" strike="noStrike" kern="1200" cap="none" spc="225" normalizeH="0" baseline="0" noProof="0" dirty="0">
                <a:ln>
                  <a:noFill/>
                </a:ln>
                <a:solidFill>
                  <a:prstClr val="black"/>
                </a:solidFill>
                <a:effectLst/>
                <a:uLnTx/>
                <a:uFillTx/>
                <a:latin typeface="Cambria"/>
                <a:ea typeface="+mn-ea"/>
                <a:cs typeface="Cambria"/>
              </a:rPr>
              <a:t> </a:t>
            </a:r>
            <a:r>
              <a:rPr kumimoji="0" sz="1800" b="0" i="0" u="none" strike="noStrike" kern="1200" cap="none" spc="-55" normalizeH="0" baseline="0" noProof="0" dirty="0">
                <a:ln>
                  <a:noFill/>
                </a:ln>
                <a:solidFill>
                  <a:prstClr val="black"/>
                </a:solidFill>
                <a:effectLst/>
                <a:uLnTx/>
                <a:uFillTx/>
                <a:latin typeface="Cambria"/>
                <a:ea typeface="+mn-ea"/>
                <a:cs typeface="Cambria"/>
              </a:rPr>
              <a:t>the</a:t>
            </a:r>
            <a:r>
              <a:rPr kumimoji="0" sz="1800" b="0" i="0" u="none" strike="noStrike" kern="1200" cap="none" spc="30" normalizeH="0" baseline="0" noProof="0" dirty="0">
                <a:ln>
                  <a:noFill/>
                </a:ln>
                <a:solidFill>
                  <a:prstClr val="black"/>
                </a:solidFill>
                <a:effectLst/>
                <a:uLnTx/>
                <a:uFillTx/>
                <a:latin typeface="Cambria"/>
                <a:ea typeface="+mn-ea"/>
                <a:cs typeface="Cambria"/>
              </a:rPr>
              <a:t> </a:t>
            </a:r>
            <a:r>
              <a:rPr kumimoji="0" sz="1800" b="0" i="0" u="none" strike="noStrike" kern="1200" cap="none" spc="-70" normalizeH="0" baseline="0" noProof="0" dirty="0">
                <a:ln>
                  <a:noFill/>
                </a:ln>
                <a:solidFill>
                  <a:prstClr val="black"/>
                </a:solidFill>
                <a:effectLst/>
                <a:uLnTx/>
                <a:uFillTx/>
                <a:latin typeface="Cambria"/>
                <a:ea typeface="+mn-ea"/>
                <a:cs typeface="Cambria"/>
              </a:rPr>
              <a:t>votes,</a:t>
            </a:r>
            <a:r>
              <a:rPr kumimoji="0" sz="1800" b="0" i="0" u="none" strike="noStrike" kern="1200" cap="none" spc="35" normalizeH="0" baseline="0" noProof="0" dirty="0">
                <a:ln>
                  <a:noFill/>
                </a:ln>
                <a:solidFill>
                  <a:prstClr val="black"/>
                </a:solidFill>
                <a:effectLst/>
                <a:uLnTx/>
                <a:uFillTx/>
                <a:latin typeface="Cambria"/>
                <a:ea typeface="+mn-ea"/>
                <a:cs typeface="Cambria"/>
              </a:rPr>
              <a:t> </a:t>
            </a:r>
            <a:r>
              <a:rPr kumimoji="0" sz="1800" b="0" i="0" u="none" strike="noStrike" kern="1200" cap="none" spc="-50" normalizeH="0" baseline="0" noProof="0" dirty="0">
                <a:ln>
                  <a:noFill/>
                </a:ln>
                <a:solidFill>
                  <a:prstClr val="black"/>
                </a:solidFill>
                <a:effectLst/>
                <a:uLnTx/>
                <a:uFillTx/>
                <a:latin typeface="Cambria"/>
                <a:ea typeface="+mn-ea"/>
                <a:cs typeface="Cambria"/>
              </a:rPr>
              <a:t>just</a:t>
            </a:r>
            <a:r>
              <a:rPr kumimoji="0" sz="1800" b="0" i="0" u="none" strike="noStrike" kern="1200" cap="none" spc="40" normalizeH="0" baseline="0" noProof="0" dirty="0">
                <a:ln>
                  <a:noFill/>
                </a:ln>
                <a:solidFill>
                  <a:prstClr val="black"/>
                </a:solidFill>
                <a:effectLst/>
                <a:uLnTx/>
                <a:uFillTx/>
                <a:latin typeface="Cambria"/>
                <a:ea typeface="+mn-ea"/>
                <a:cs typeface="Cambria"/>
              </a:rPr>
              <a:t> </a:t>
            </a:r>
            <a:r>
              <a:rPr kumimoji="0" sz="1800" b="0" i="0" u="none" strike="noStrike" kern="1200" cap="none" spc="-40" normalizeH="0" baseline="0" noProof="0" dirty="0">
                <a:ln>
                  <a:noFill/>
                </a:ln>
                <a:solidFill>
                  <a:prstClr val="black"/>
                </a:solidFill>
                <a:effectLst/>
                <a:uLnTx/>
                <a:uFillTx/>
                <a:latin typeface="Cambria"/>
                <a:ea typeface="+mn-ea"/>
                <a:cs typeface="Cambria"/>
              </a:rPr>
              <a:t>a</a:t>
            </a:r>
            <a:r>
              <a:rPr kumimoji="0" sz="1800" b="0" i="0" u="none" strike="noStrike" kern="1200" cap="none" spc="55" normalizeH="0" baseline="0" noProof="0" dirty="0">
                <a:ln>
                  <a:noFill/>
                </a:ln>
                <a:solidFill>
                  <a:prstClr val="black"/>
                </a:solidFill>
                <a:effectLst/>
                <a:uLnTx/>
                <a:uFillTx/>
                <a:latin typeface="Cambria"/>
                <a:ea typeface="+mn-ea"/>
                <a:cs typeface="Cambria"/>
              </a:rPr>
              <a:t> </a:t>
            </a:r>
            <a:r>
              <a:rPr kumimoji="0" sz="1800" b="0" i="0" u="none" strike="noStrike" kern="1200" cap="none" spc="-30" normalizeH="0" baseline="0" noProof="0" dirty="0">
                <a:ln>
                  <a:noFill/>
                </a:ln>
                <a:solidFill>
                  <a:prstClr val="black"/>
                </a:solidFill>
                <a:effectLst/>
                <a:uLnTx/>
                <a:uFillTx/>
                <a:latin typeface="Cambria"/>
                <a:ea typeface="+mn-ea"/>
                <a:cs typeface="Cambria"/>
              </a:rPr>
              <a:t>plurality)</a:t>
            </a:r>
            <a:r>
              <a:rPr kumimoji="0" sz="1800" b="0" i="0" u="none" strike="noStrike" kern="1200" cap="none" spc="20" normalizeH="0" baseline="0" noProof="0" dirty="0">
                <a:ln>
                  <a:noFill/>
                </a:ln>
                <a:solidFill>
                  <a:prstClr val="black"/>
                </a:solidFill>
                <a:effectLst/>
                <a:uLnTx/>
                <a:uFillTx/>
                <a:latin typeface="Cambria"/>
                <a:ea typeface="+mn-ea"/>
                <a:cs typeface="Cambria"/>
              </a:rPr>
              <a:t> </a:t>
            </a:r>
            <a:r>
              <a:rPr kumimoji="0" sz="1800" b="0" i="0" u="none" strike="noStrike" kern="1200" cap="none" spc="-45" normalizeH="0" baseline="0" noProof="0" dirty="0">
                <a:ln>
                  <a:noFill/>
                </a:ln>
                <a:solidFill>
                  <a:prstClr val="black"/>
                </a:solidFill>
                <a:effectLst/>
                <a:uLnTx/>
                <a:uFillTx/>
                <a:latin typeface="Cambria"/>
                <a:ea typeface="+mn-ea"/>
                <a:cs typeface="Cambria"/>
              </a:rPr>
              <a:t>wins</a:t>
            </a:r>
            <a:r>
              <a:rPr kumimoji="0" sz="1800" b="0" i="0" u="none" strike="noStrike" kern="1200" cap="none" spc="30" normalizeH="0" baseline="0" noProof="0" dirty="0">
                <a:ln>
                  <a:noFill/>
                </a:ln>
                <a:solidFill>
                  <a:prstClr val="black"/>
                </a:solidFill>
                <a:effectLst/>
                <a:uLnTx/>
                <a:uFillTx/>
                <a:latin typeface="Cambria"/>
                <a:ea typeface="+mn-ea"/>
                <a:cs typeface="Cambria"/>
              </a:rPr>
              <a:t> </a:t>
            </a:r>
            <a:r>
              <a:rPr kumimoji="0" sz="1800" b="0" i="0" u="none" strike="noStrike" kern="1200" cap="none" spc="-10" normalizeH="0" baseline="0" noProof="0" dirty="0">
                <a:ln>
                  <a:noFill/>
                </a:ln>
                <a:solidFill>
                  <a:prstClr val="black"/>
                </a:solidFill>
                <a:effectLst/>
                <a:uLnTx/>
                <a:uFillTx/>
                <a:latin typeface="Cambria"/>
                <a:ea typeface="+mn-ea"/>
                <a:cs typeface="Cambria"/>
              </a:rPr>
              <a:t>all</a:t>
            </a:r>
            <a:r>
              <a:rPr kumimoji="0" sz="1800" b="0" i="0" u="none" strike="noStrike" kern="1200" cap="none" spc="40" normalizeH="0" baseline="0" noProof="0" dirty="0">
                <a:ln>
                  <a:noFill/>
                </a:ln>
                <a:solidFill>
                  <a:prstClr val="black"/>
                </a:solidFill>
                <a:effectLst/>
                <a:uLnTx/>
                <a:uFillTx/>
                <a:latin typeface="Cambria"/>
                <a:ea typeface="+mn-ea"/>
                <a:cs typeface="Cambria"/>
              </a:rPr>
              <a:t> </a:t>
            </a:r>
            <a:r>
              <a:rPr kumimoji="0" sz="1800" b="0" i="0" u="none" strike="noStrike" kern="1200" cap="none" spc="-15" normalizeH="0" baseline="0" noProof="0" dirty="0">
                <a:ln>
                  <a:noFill/>
                </a:ln>
                <a:solidFill>
                  <a:prstClr val="black"/>
                </a:solidFill>
                <a:effectLst/>
                <a:uLnTx/>
                <a:uFillTx/>
                <a:latin typeface="Cambria"/>
                <a:ea typeface="+mn-ea"/>
                <a:cs typeface="Cambria"/>
              </a:rPr>
              <a:t>(winner-take-all)</a:t>
            </a:r>
            <a:r>
              <a:rPr kumimoji="0" sz="1800" b="0" i="0" u="none" strike="noStrike" kern="1200" cap="none" spc="35" normalizeH="0" baseline="0" noProof="0" dirty="0">
                <a:ln>
                  <a:noFill/>
                </a:ln>
                <a:solidFill>
                  <a:prstClr val="black"/>
                </a:solidFill>
                <a:effectLst/>
                <a:uLnTx/>
                <a:uFillTx/>
                <a:latin typeface="Cambria"/>
                <a:ea typeface="+mn-ea"/>
                <a:cs typeface="Cambria"/>
              </a:rPr>
              <a:t> </a:t>
            </a:r>
            <a:r>
              <a:rPr kumimoji="0" sz="1800" b="0" i="0" u="none" strike="noStrike" kern="1200" cap="none" spc="-30" normalizeH="0" baseline="0" noProof="0" dirty="0">
                <a:ln>
                  <a:noFill/>
                </a:ln>
                <a:solidFill>
                  <a:prstClr val="black"/>
                </a:solidFill>
                <a:effectLst/>
                <a:uLnTx/>
                <a:uFillTx/>
                <a:latin typeface="Cambria"/>
                <a:ea typeface="+mn-ea"/>
                <a:cs typeface="Cambria"/>
              </a:rPr>
              <a:t>of</a:t>
            </a:r>
            <a:r>
              <a:rPr kumimoji="0" sz="1800" b="0" i="0" u="none" strike="noStrike" kern="1200" cap="none" spc="204" normalizeH="0" baseline="0" noProof="0" dirty="0">
                <a:ln>
                  <a:noFill/>
                </a:ln>
                <a:solidFill>
                  <a:prstClr val="black"/>
                </a:solidFill>
                <a:effectLst/>
                <a:uLnTx/>
                <a:uFillTx/>
                <a:latin typeface="Cambria"/>
                <a:ea typeface="+mn-ea"/>
                <a:cs typeface="Cambria"/>
              </a:rPr>
              <a:t> </a:t>
            </a:r>
            <a:r>
              <a:rPr kumimoji="0" sz="1800" b="0" i="0" u="none" strike="noStrike" kern="1200" cap="none" spc="-45" normalizeH="0" baseline="0" noProof="0" dirty="0">
                <a:ln>
                  <a:noFill/>
                </a:ln>
                <a:solidFill>
                  <a:prstClr val="black"/>
                </a:solidFill>
                <a:effectLst/>
                <a:uLnTx/>
                <a:uFillTx/>
                <a:latin typeface="Cambria"/>
                <a:ea typeface="+mn-ea"/>
                <a:cs typeface="Cambria"/>
              </a:rPr>
              <a:t>that</a:t>
            </a:r>
            <a:r>
              <a:rPr kumimoji="0" sz="1800" b="0" i="0" u="none" strike="noStrike" kern="1200" cap="none" spc="35" normalizeH="0" baseline="0" noProof="0" dirty="0">
                <a:ln>
                  <a:noFill/>
                </a:ln>
                <a:solidFill>
                  <a:prstClr val="black"/>
                </a:solidFill>
                <a:effectLst/>
                <a:uLnTx/>
                <a:uFillTx/>
                <a:latin typeface="Cambria"/>
                <a:ea typeface="+mn-ea"/>
                <a:cs typeface="Cambria"/>
              </a:rPr>
              <a:t> </a:t>
            </a:r>
            <a:r>
              <a:rPr kumimoji="0" sz="1800" b="0" i="0" u="none" strike="noStrike" kern="1200" cap="none" spc="-85" normalizeH="0" baseline="0" noProof="0" dirty="0">
                <a:ln>
                  <a:noFill/>
                </a:ln>
                <a:solidFill>
                  <a:prstClr val="black"/>
                </a:solidFill>
                <a:effectLst/>
                <a:uLnTx/>
                <a:uFillTx/>
                <a:latin typeface="Cambria"/>
                <a:ea typeface="+mn-ea"/>
                <a:cs typeface="Cambria"/>
              </a:rPr>
              <a:t>states</a:t>
            </a:r>
            <a:r>
              <a:rPr kumimoji="0" sz="1800" b="0" i="0" u="none" strike="noStrike" kern="1200" cap="none" spc="30" normalizeH="0" baseline="0" noProof="0" dirty="0">
                <a:ln>
                  <a:noFill/>
                </a:ln>
                <a:solidFill>
                  <a:prstClr val="black"/>
                </a:solidFill>
                <a:effectLst/>
                <a:uLnTx/>
                <a:uFillTx/>
                <a:latin typeface="Cambria"/>
                <a:ea typeface="+mn-ea"/>
                <a:cs typeface="Cambria"/>
              </a:rPr>
              <a:t> </a:t>
            </a:r>
            <a:r>
              <a:rPr kumimoji="0" sz="1800" b="0" i="0" u="none" strike="noStrike" kern="1200" cap="none" spc="-45" normalizeH="0" baseline="0" noProof="0" dirty="0">
                <a:ln>
                  <a:noFill/>
                </a:ln>
                <a:solidFill>
                  <a:prstClr val="black"/>
                </a:solidFill>
                <a:effectLst/>
                <a:uLnTx/>
                <a:uFillTx/>
                <a:latin typeface="Cambria"/>
                <a:ea typeface="+mn-ea"/>
                <a:cs typeface="Cambria"/>
              </a:rPr>
              <a:t>electoral</a:t>
            </a:r>
            <a:r>
              <a:rPr kumimoji="0" sz="1800" b="0" i="0" u="none" strike="noStrike" kern="1200" cap="none" spc="25" normalizeH="0" baseline="0" noProof="0" dirty="0">
                <a:ln>
                  <a:noFill/>
                </a:ln>
                <a:solidFill>
                  <a:prstClr val="black"/>
                </a:solidFill>
                <a:effectLst/>
                <a:uLnTx/>
                <a:uFillTx/>
                <a:latin typeface="Cambria"/>
                <a:ea typeface="+mn-ea"/>
                <a:cs typeface="Cambria"/>
              </a:rPr>
              <a:t> </a:t>
            </a:r>
            <a:r>
              <a:rPr kumimoji="0" sz="1800" b="0" i="0" u="none" strike="noStrike" kern="1200" cap="none" spc="-70" normalizeH="0" baseline="0" noProof="0" dirty="0">
                <a:ln>
                  <a:noFill/>
                </a:ln>
                <a:solidFill>
                  <a:prstClr val="black"/>
                </a:solidFill>
                <a:effectLst/>
                <a:uLnTx/>
                <a:uFillTx/>
                <a:latin typeface="Cambria"/>
                <a:ea typeface="+mn-ea"/>
                <a:cs typeface="Cambria"/>
              </a:rPr>
              <a:t>votes.</a:t>
            </a:r>
            <a:endParaRPr kumimoji="0" sz="1800" b="0" i="0" u="none" strike="noStrike" kern="1200" cap="none" spc="0" normalizeH="0" baseline="0" noProof="0">
              <a:ln>
                <a:noFill/>
              </a:ln>
              <a:solidFill>
                <a:prstClr val="black"/>
              </a:solidFill>
              <a:effectLst/>
              <a:uLnTx/>
              <a:uFillTx/>
              <a:latin typeface="Cambria"/>
              <a:ea typeface="+mn-ea"/>
              <a:cs typeface="Cambria"/>
            </a:endParaRPr>
          </a:p>
          <a:p>
            <a:pPr marL="0" marR="143510" lvl="0" indent="0" algn="ctr" defTabSz="914400" rtl="0" eaLnBrk="1" fontAlgn="auto" latinLnBrk="0" hangingPunct="1">
              <a:lnSpc>
                <a:spcPct val="100000"/>
              </a:lnSpc>
              <a:spcBef>
                <a:spcPts val="925"/>
              </a:spcBef>
              <a:spcAft>
                <a:spcPts val="0"/>
              </a:spcAft>
              <a:buClrTx/>
              <a:buSzTx/>
              <a:buFontTx/>
              <a:buNone/>
              <a:tabLst/>
              <a:defRPr/>
            </a:pPr>
            <a:r>
              <a:rPr kumimoji="0" sz="2800" b="0" i="0" u="none" strike="noStrike" kern="1200" cap="none" spc="-155" normalizeH="0" baseline="0" noProof="0" dirty="0">
                <a:ln>
                  <a:noFill/>
                </a:ln>
                <a:solidFill>
                  <a:srgbClr val="FFFFFF"/>
                </a:solidFill>
                <a:effectLst/>
                <a:uLnTx/>
                <a:uFillTx/>
                <a:latin typeface="Cambria"/>
                <a:ea typeface="+mn-ea"/>
                <a:cs typeface="Cambria"/>
              </a:rPr>
              <a:t>For</a:t>
            </a:r>
            <a:r>
              <a:rPr kumimoji="0" sz="2800" b="0" i="0" u="none" strike="noStrike" kern="1200" cap="none" spc="55" normalizeH="0" baseline="0" noProof="0" dirty="0">
                <a:ln>
                  <a:noFill/>
                </a:ln>
                <a:solidFill>
                  <a:srgbClr val="FFFFFF"/>
                </a:solidFill>
                <a:effectLst/>
                <a:uLnTx/>
                <a:uFillTx/>
                <a:latin typeface="Cambria"/>
                <a:ea typeface="+mn-ea"/>
                <a:cs typeface="Cambria"/>
              </a:rPr>
              <a:t> </a:t>
            </a:r>
            <a:r>
              <a:rPr kumimoji="0" sz="2800" b="0" i="0" u="none" strike="noStrike" kern="1200" cap="none" spc="-55" normalizeH="0" baseline="0" noProof="0" dirty="0">
                <a:ln>
                  <a:noFill/>
                </a:ln>
                <a:solidFill>
                  <a:srgbClr val="FFFFFF"/>
                </a:solidFill>
                <a:effectLst/>
                <a:uLnTx/>
                <a:uFillTx/>
                <a:latin typeface="Cambria"/>
                <a:ea typeface="+mn-ea"/>
                <a:cs typeface="Cambria"/>
              </a:rPr>
              <a:t>example,</a:t>
            </a:r>
            <a:r>
              <a:rPr kumimoji="0" sz="2800" b="0" i="0" u="none" strike="noStrike" kern="1200" cap="none" spc="80" normalizeH="0" baseline="0" noProof="0" dirty="0">
                <a:ln>
                  <a:noFill/>
                </a:ln>
                <a:solidFill>
                  <a:srgbClr val="FFFFFF"/>
                </a:solidFill>
                <a:effectLst/>
                <a:uLnTx/>
                <a:uFillTx/>
                <a:latin typeface="Cambria"/>
                <a:ea typeface="+mn-ea"/>
                <a:cs typeface="Cambria"/>
              </a:rPr>
              <a:t> </a:t>
            </a:r>
            <a:r>
              <a:rPr kumimoji="0" sz="2800" b="0" i="0" u="none" strike="noStrike" kern="1200" cap="none" spc="-20" normalizeH="0" baseline="0" noProof="0" dirty="0">
                <a:ln>
                  <a:noFill/>
                </a:ln>
                <a:solidFill>
                  <a:srgbClr val="FFFFFF"/>
                </a:solidFill>
                <a:effectLst/>
                <a:uLnTx/>
                <a:uFillTx/>
                <a:latin typeface="Cambria"/>
                <a:ea typeface="+mn-ea"/>
                <a:cs typeface="Cambria"/>
              </a:rPr>
              <a:t>in</a:t>
            </a:r>
            <a:r>
              <a:rPr kumimoji="0" sz="2800" b="0" i="0" u="none" strike="noStrike" kern="1200" cap="none" spc="65" normalizeH="0" baseline="0" noProof="0" dirty="0">
                <a:ln>
                  <a:noFill/>
                </a:ln>
                <a:solidFill>
                  <a:srgbClr val="FFFFFF"/>
                </a:solidFill>
                <a:effectLst/>
                <a:uLnTx/>
                <a:uFillTx/>
                <a:latin typeface="Cambria"/>
                <a:ea typeface="+mn-ea"/>
                <a:cs typeface="Cambria"/>
              </a:rPr>
              <a:t> </a:t>
            </a:r>
            <a:r>
              <a:rPr kumimoji="0" sz="2800" b="0" i="0" u="none" strike="noStrike" kern="1200" cap="none" spc="-20" normalizeH="0" baseline="0" noProof="0" dirty="0">
                <a:ln>
                  <a:noFill/>
                </a:ln>
                <a:solidFill>
                  <a:srgbClr val="FFFFFF"/>
                </a:solidFill>
                <a:effectLst/>
                <a:uLnTx/>
                <a:uFillTx/>
                <a:latin typeface="Cambria"/>
                <a:ea typeface="+mn-ea"/>
                <a:cs typeface="Cambria"/>
              </a:rPr>
              <a:t>California:</a:t>
            </a:r>
            <a:endParaRPr kumimoji="0" sz="2800" b="0" i="0" u="none" strike="noStrike" kern="1200" cap="none" spc="0" normalizeH="0" baseline="0" noProof="0">
              <a:ln>
                <a:noFill/>
              </a:ln>
              <a:solidFill>
                <a:prstClr val="black"/>
              </a:solidFill>
              <a:effectLst/>
              <a:uLnTx/>
              <a:uFillTx/>
              <a:latin typeface="Cambria"/>
              <a:ea typeface="+mn-ea"/>
              <a:cs typeface="Cambria"/>
            </a:endParaRPr>
          </a:p>
          <a:p>
            <a:pPr marL="427355" marR="0" lvl="0" indent="0" algn="ctr" defTabSz="914400" rtl="0" eaLnBrk="1" fontAlgn="auto" latinLnBrk="0" hangingPunct="1">
              <a:lnSpc>
                <a:spcPct val="100000"/>
              </a:lnSpc>
              <a:spcBef>
                <a:spcPts val="2490"/>
              </a:spcBef>
              <a:spcAft>
                <a:spcPts val="0"/>
              </a:spcAft>
              <a:buClrTx/>
              <a:buSzTx/>
              <a:buFontTx/>
              <a:buNone/>
              <a:tabLst>
                <a:tab pos="4194810" algn="l"/>
              </a:tabLst>
              <a:defRPr/>
            </a:pPr>
            <a:r>
              <a:rPr kumimoji="0" sz="2000" b="0" i="0" u="none" strike="noStrike" kern="1200" cap="none" spc="-40" normalizeH="0" baseline="0" noProof="0" dirty="0">
                <a:ln>
                  <a:noFill/>
                </a:ln>
                <a:solidFill>
                  <a:prstClr val="black"/>
                </a:solidFill>
                <a:effectLst/>
                <a:uLnTx/>
                <a:uFillTx/>
                <a:latin typeface="Cambria"/>
                <a:ea typeface="+mn-ea"/>
                <a:cs typeface="Cambria"/>
              </a:rPr>
              <a:t>Candidate</a:t>
            </a:r>
            <a:r>
              <a:rPr kumimoji="0" sz="2000" b="0" i="0" u="none" strike="noStrike" kern="1200" cap="none" spc="25" normalizeH="0" baseline="0" noProof="0" dirty="0">
                <a:ln>
                  <a:noFill/>
                </a:ln>
                <a:solidFill>
                  <a:prstClr val="black"/>
                </a:solidFill>
                <a:effectLst/>
                <a:uLnTx/>
                <a:uFillTx/>
                <a:latin typeface="Cambria"/>
                <a:ea typeface="+mn-ea"/>
                <a:cs typeface="Cambria"/>
              </a:rPr>
              <a:t> </a:t>
            </a:r>
            <a:r>
              <a:rPr kumimoji="0" sz="2000" b="0" i="0" u="none" strike="noStrike" kern="1200" cap="none" spc="-40" normalizeH="0" baseline="0" noProof="0" dirty="0">
                <a:ln>
                  <a:noFill/>
                </a:ln>
                <a:solidFill>
                  <a:prstClr val="black"/>
                </a:solidFill>
                <a:effectLst/>
                <a:uLnTx/>
                <a:uFillTx/>
                <a:latin typeface="Cambria"/>
                <a:ea typeface="+mn-ea"/>
                <a:cs typeface="Cambria"/>
              </a:rPr>
              <a:t>A	Candidate</a:t>
            </a:r>
            <a:r>
              <a:rPr kumimoji="0" sz="2000" b="0" i="0" u="none" strike="noStrike" kern="1200" cap="none" spc="-15" normalizeH="0" baseline="0" noProof="0" dirty="0">
                <a:ln>
                  <a:noFill/>
                </a:ln>
                <a:solidFill>
                  <a:prstClr val="black"/>
                </a:solidFill>
                <a:effectLst/>
                <a:uLnTx/>
                <a:uFillTx/>
                <a:latin typeface="Cambria"/>
                <a:ea typeface="+mn-ea"/>
                <a:cs typeface="Cambria"/>
              </a:rPr>
              <a:t> </a:t>
            </a:r>
            <a:r>
              <a:rPr kumimoji="0" sz="2000" b="0" i="0" u="none" strike="noStrike" kern="1200" cap="none" spc="-140" normalizeH="0" baseline="0" noProof="0" dirty="0">
                <a:ln>
                  <a:noFill/>
                </a:ln>
                <a:solidFill>
                  <a:prstClr val="black"/>
                </a:solidFill>
                <a:effectLst/>
                <a:uLnTx/>
                <a:uFillTx/>
                <a:latin typeface="Cambria"/>
                <a:ea typeface="+mn-ea"/>
                <a:cs typeface="Cambria"/>
              </a:rPr>
              <a:t>B</a:t>
            </a:r>
            <a:endParaRPr kumimoji="0" sz="2000" b="0" i="0" u="none" strike="noStrike" kern="1200" cap="none" spc="0" normalizeH="0" baseline="0" noProof="0">
              <a:ln>
                <a:noFill/>
              </a:ln>
              <a:solidFill>
                <a:prstClr val="black"/>
              </a:solidFill>
              <a:effectLst/>
              <a:uLnTx/>
              <a:uFillTx/>
              <a:latin typeface="Cambria"/>
              <a:ea typeface="+mn-ea"/>
              <a:cs typeface="Cambria"/>
            </a:endParaRPr>
          </a:p>
        </p:txBody>
      </p:sp>
      <p:sp>
        <p:nvSpPr>
          <p:cNvPr id="20" name="object 20"/>
          <p:cNvSpPr txBox="1"/>
          <p:nvPr/>
        </p:nvSpPr>
        <p:spPr>
          <a:xfrm>
            <a:off x="1600961" y="3182873"/>
            <a:ext cx="2514600" cy="368935"/>
          </a:xfrm>
          <a:prstGeom prst="rect">
            <a:avLst/>
          </a:prstGeom>
          <a:solidFill>
            <a:srgbClr val="009999"/>
          </a:solidFill>
          <a:ln w="38100">
            <a:solidFill>
              <a:srgbClr val="FFFF66"/>
            </a:solidFill>
          </a:ln>
        </p:spPr>
        <p:txBody>
          <a:bodyPr vert="horz" wrap="square" lIns="0" tIns="38735" rIns="0" bIns="0" rtlCol="0">
            <a:spAutoFit/>
          </a:bodyPr>
          <a:lstStyle/>
          <a:p>
            <a:pPr marL="703580" marR="0" lvl="0" indent="0" algn="l" defTabSz="914400" rtl="0" eaLnBrk="1" fontAlgn="auto" latinLnBrk="0" hangingPunct="1">
              <a:lnSpc>
                <a:spcPct val="100000"/>
              </a:lnSpc>
              <a:spcBef>
                <a:spcPts val="305"/>
              </a:spcBef>
              <a:spcAft>
                <a:spcPts val="0"/>
              </a:spcAft>
              <a:buClrTx/>
              <a:buSzTx/>
              <a:buFontTx/>
              <a:buNone/>
              <a:tabLst/>
              <a:defRPr/>
            </a:pPr>
            <a:r>
              <a:rPr kumimoji="0" sz="1800" b="0" i="0" u="none" strike="noStrike" kern="1200" cap="none" spc="5" normalizeH="0" baseline="0" noProof="0" dirty="0">
                <a:ln>
                  <a:noFill/>
                </a:ln>
                <a:solidFill>
                  <a:srgbClr val="FFFFFF"/>
                </a:solidFill>
                <a:effectLst/>
                <a:uLnTx/>
                <a:uFillTx/>
                <a:latin typeface="Franklin Gothic Medium"/>
                <a:ea typeface="+mn-ea"/>
                <a:cs typeface="Franklin Gothic Medium"/>
              </a:rPr>
              <a:t>55</a:t>
            </a:r>
            <a:r>
              <a:rPr kumimoji="0" sz="1800" b="0" i="0" u="none" strike="noStrike" kern="1200" cap="none" spc="-30" normalizeH="0" baseline="0" noProof="0" dirty="0">
                <a:ln>
                  <a:noFill/>
                </a:ln>
                <a:solidFill>
                  <a:srgbClr val="FFFFFF"/>
                </a:solidFill>
                <a:effectLst/>
                <a:uLnTx/>
                <a:uFillTx/>
                <a:latin typeface="Franklin Gothic Medium"/>
                <a:ea typeface="+mn-ea"/>
                <a:cs typeface="Franklin Gothic Medium"/>
              </a:rPr>
              <a:t> </a:t>
            </a:r>
            <a:r>
              <a:rPr kumimoji="0" sz="1800" b="0" i="0" u="none" strike="noStrike" kern="1200" cap="none" spc="-10" normalizeH="0" baseline="0" noProof="0" dirty="0">
                <a:ln>
                  <a:noFill/>
                </a:ln>
                <a:solidFill>
                  <a:srgbClr val="FFFFFF"/>
                </a:solidFill>
                <a:effectLst/>
                <a:uLnTx/>
                <a:uFillTx/>
                <a:latin typeface="Franklin Gothic Medium"/>
                <a:ea typeface="+mn-ea"/>
                <a:cs typeface="Franklin Gothic Medium"/>
              </a:rPr>
              <a:t>Electors</a:t>
            </a:r>
            <a:endParaRPr kumimoji="0" sz="1800" b="0" i="0" u="none" strike="noStrike" kern="1200" cap="none" spc="0" normalizeH="0" baseline="0" noProof="0">
              <a:ln>
                <a:noFill/>
              </a:ln>
              <a:solidFill>
                <a:prstClr val="black"/>
              </a:solidFill>
              <a:effectLst/>
              <a:uLnTx/>
              <a:uFillTx/>
              <a:latin typeface="Franklin Gothic Medium"/>
              <a:ea typeface="+mn-ea"/>
              <a:cs typeface="Franklin Gothic Medium"/>
            </a:endParaRPr>
          </a:p>
        </p:txBody>
      </p:sp>
      <p:sp>
        <p:nvSpPr>
          <p:cNvPr id="21" name="object 21"/>
          <p:cNvSpPr/>
          <p:nvPr/>
        </p:nvSpPr>
        <p:spPr>
          <a:xfrm>
            <a:off x="5410961" y="3182873"/>
            <a:ext cx="2514600" cy="368935"/>
          </a:xfrm>
          <a:custGeom>
            <a:avLst/>
            <a:gdLst/>
            <a:ahLst/>
            <a:cxnLst/>
            <a:rect l="l" t="t" r="r" b="b"/>
            <a:pathLst>
              <a:path w="2514600" h="368935">
                <a:moveTo>
                  <a:pt x="2514599" y="0"/>
                </a:moveTo>
                <a:lnTo>
                  <a:pt x="0" y="0"/>
                </a:lnTo>
                <a:lnTo>
                  <a:pt x="0" y="368807"/>
                </a:lnTo>
                <a:lnTo>
                  <a:pt x="2514599" y="368807"/>
                </a:lnTo>
                <a:lnTo>
                  <a:pt x="2514599" y="0"/>
                </a:lnTo>
                <a:close/>
              </a:path>
            </a:pathLst>
          </a:custGeom>
          <a:solidFill>
            <a:srgbClr val="FFFF6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txBox="1"/>
          <p:nvPr/>
        </p:nvSpPr>
        <p:spPr>
          <a:xfrm>
            <a:off x="5410961" y="3182873"/>
            <a:ext cx="2514600" cy="368935"/>
          </a:xfrm>
          <a:prstGeom prst="rect">
            <a:avLst/>
          </a:prstGeom>
          <a:ln w="38100">
            <a:solidFill>
              <a:srgbClr val="009999"/>
            </a:solidFill>
          </a:ln>
        </p:spPr>
        <p:txBody>
          <a:bodyPr vert="horz" wrap="square" lIns="0" tIns="38735" rIns="0" bIns="0" rtlCol="0">
            <a:spAutoFit/>
          </a:bodyPr>
          <a:lstStyle/>
          <a:p>
            <a:pPr marL="704850" marR="0" lvl="0" indent="0" algn="l" defTabSz="914400" rtl="0" eaLnBrk="1" fontAlgn="auto" latinLnBrk="0" hangingPunct="1">
              <a:lnSpc>
                <a:spcPct val="100000"/>
              </a:lnSpc>
              <a:spcBef>
                <a:spcPts val="305"/>
              </a:spcBef>
              <a:spcAft>
                <a:spcPts val="0"/>
              </a:spcAft>
              <a:buClrTx/>
              <a:buSzTx/>
              <a:buFontTx/>
              <a:buNone/>
              <a:tabLst/>
              <a:defRPr/>
            </a:pPr>
            <a:r>
              <a:rPr kumimoji="0" sz="1800" b="0" i="0" u="none" strike="noStrike" kern="1200" cap="none" spc="5" normalizeH="0" baseline="0" noProof="0" dirty="0">
                <a:ln>
                  <a:noFill/>
                </a:ln>
                <a:solidFill>
                  <a:srgbClr val="009999"/>
                </a:solidFill>
                <a:effectLst/>
                <a:uLnTx/>
                <a:uFillTx/>
                <a:latin typeface="Franklin Gothic Medium"/>
                <a:ea typeface="+mn-ea"/>
                <a:cs typeface="Franklin Gothic Medium"/>
              </a:rPr>
              <a:t>55</a:t>
            </a:r>
            <a:r>
              <a:rPr kumimoji="0" sz="1800" b="0" i="0" u="none" strike="noStrike" kern="1200" cap="none" spc="-30" normalizeH="0" baseline="0" noProof="0" dirty="0">
                <a:ln>
                  <a:noFill/>
                </a:ln>
                <a:solidFill>
                  <a:srgbClr val="009999"/>
                </a:solidFill>
                <a:effectLst/>
                <a:uLnTx/>
                <a:uFillTx/>
                <a:latin typeface="Franklin Gothic Medium"/>
                <a:ea typeface="+mn-ea"/>
                <a:cs typeface="Franklin Gothic Medium"/>
              </a:rPr>
              <a:t> </a:t>
            </a:r>
            <a:r>
              <a:rPr kumimoji="0" sz="1800" b="0" i="0" u="none" strike="noStrike" kern="1200" cap="none" spc="-10" normalizeH="0" baseline="0" noProof="0" dirty="0">
                <a:ln>
                  <a:noFill/>
                </a:ln>
                <a:solidFill>
                  <a:srgbClr val="009999"/>
                </a:solidFill>
                <a:effectLst/>
                <a:uLnTx/>
                <a:uFillTx/>
                <a:latin typeface="Franklin Gothic Medium"/>
                <a:ea typeface="+mn-ea"/>
                <a:cs typeface="Franklin Gothic Medium"/>
              </a:rPr>
              <a:t>Electors</a:t>
            </a:r>
            <a:endParaRPr kumimoji="0" sz="1800" b="0" i="0" u="none" strike="noStrike" kern="1200" cap="none" spc="0" normalizeH="0" baseline="0" noProof="0">
              <a:ln>
                <a:noFill/>
              </a:ln>
              <a:solidFill>
                <a:prstClr val="black"/>
              </a:solidFill>
              <a:effectLst/>
              <a:uLnTx/>
              <a:uFillTx/>
              <a:latin typeface="Franklin Gothic Medium"/>
              <a:ea typeface="+mn-ea"/>
              <a:cs typeface="Franklin Gothic Medium"/>
            </a:endParaRPr>
          </a:p>
        </p:txBody>
      </p:sp>
      <p:sp>
        <p:nvSpPr>
          <p:cNvPr id="23" name="object 23"/>
          <p:cNvSpPr txBox="1"/>
          <p:nvPr/>
        </p:nvSpPr>
        <p:spPr>
          <a:xfrm>
            <a:off x="155549" y="3811930"/>
            <a:ext cx="8830945" cy="1263650"/>
          </a:xfrm>
          <a:prstGeom prst="rect">
            <a:avLst/>
          </a:prstGeom>
        </p:spPr>
        <p:txBody>
          <a:bodyPr vert="horz" wrap="square" lIns="0" tIns="12700" rIns="0" bIns="0" rtlCol="0">
            <a:spAutoFit/>
          </a:bodyPr>
          <a:lstStyle/>
          <a:p>
            <a:pPr marL="53340" marR="52069" lvl="0" indent="15240" algn="just"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25" normalizeH="0" baseline="0" noProof="0" dirty="0">
                <a:ln>
                  <a:noFill/>
                </a:ln>
                <a:solidFill>
                  <a:srgbClr val="FFFFFF"/>
                </a:solidFill>
                <a:effectLst/>
                <a:uLnTx/>
                <a:uFillTx/>
                <a:latin typeface="Franklin Gothic Medium"/>
                <a:ea typeface="+mn-ea"/>
                <a:cs typeface="Franklin Gothic Medium"/>
              </a:rPr>
              <a:t>If </a:t>
            </a:r>
            <a:r>
              <a:rPr kumimoji="0" sz="1800" b="0" i="0" u="none" strike="noStrike" kern="1200" cap="none" spc="-15" normalizeH="0" baseline="0" noProof="0" dirty="0">
                <a:ln>
                  <a:noFill/>
                </a:ln>
                <a:solidFill>
                  <a:srgbClr val="FFFFFF"/>
                </a:solidFill>
                <a:effectLst/>
                <a:uLnTx/>
                <a:uFillTx/>
                <a:latin typeface="Franklin Gothic Medium"/>
                <a:ea typeface="+mn-ea"/>
                <a:cs typeface="Franklin Gothic Medium"/>
              </a:rPr>
              <a:t>Candidate </a:t>
            </a:r>
            <a:r>
              <a:rPr kumimoji="0" sz="1800" b="0" i="0" u="none" strike="noStrike" kern="1200" cap="none" spc="-10" normalizeH="0" baseline="0" noProof="0" dirty="0">
                <a:ln>
                  <a:noFill/>
                </a:ln>
                <a:solidFill>
                  <a:srgbClr val="FFFFFF"/>
                </a:solidFill>
                <a:effectLst/>
                <a:uLnTx/>
                <a:uFillTx/>
                <a:latin typeface="Franklin Gothic Medium"/>
                <a:ea typeface="+mn-ea"/>
                <a:cs typeface="Franklin Gothic Medium"/>
              </a:rPr>
              <a:t>B </a:t>
            </a:r>
            <a:r>
              <a:rPr kumimoji="0" sz="1800" b="0" i="0" u="none" strike="noStrike" kern="1200" cap="none" spc="-15" normalizeH="0" baseline="0" noProof="0" dirty="0">
                <a:ln>
                  <a:noFill/>
                </a:ln>
                <a:solidFill>
                  <a:srgbClr val="FFFFFF"/>
                </a:solidFill>
                <a:effectLst/>
                <a:uLnTx/>
                <a:uFillTx/>
                <a:latin typeface="Franklin Gothic Medium"/>
                <a:ea typeface="+mn-ea"/>
                <a:cs typeface="Franklin Gothic Medium"/>
              </a:rPr>
              <a:t>gets </a:t>
            </a:r>
            <a:r>
              <a:rPr kumimoji="0" sz="1800" b="0" i="0" u="none" strike="noStrike" kern="1200" cap="none" spc="-30" normalizeH="0" baseline="0" noProof="0" dirty="0">
                <a:ln>
                  <a:noFill/>
                </a:ln>
                <a:solidFill>
                  <a:srgbClr val="FFFFFF"/>
                </a:solidFill>
                <a:effectLst/>
                <a:uLnTx/>
                <a:uFillTx/>
                <a:latin typeface="Franklin Gothic Medium"/>
                <a:ea typeface="+mn-ea"/>
                <a:cs typeface="Franklin Gothic Medium"/>
              </a:rPr>
              <a:t>more </a:t>
            </a:r>
            <a:r>
              <a:rPr kumimoji="0" sz="1800" b="0" i="0" u="none" strike="noStrike" kern="1200" cap="none" spc="-15" normalizeH="0" baseline="0" noProof="0" dirty="0">
                <a:ln>
                  <a:noFill/>
                </a:ln>
                <a:solidFill>
                  <a:srgbClr val="FFFFFF"/>
                </a:solidFill>
                <a:effectLst/>
                <a:uLnTx/>
                <a:uFillTx/>
                <a:latin typeface="Franklin Gothic Medium"/>
                <a:ea typeface="+mn-ea"/>
                <a:cs typeface="Franklin Gothic Medium"/>
              </a:rPr>
              <a:t>votes </a:t>
            </a:r>
            <a:r>
              <a:rPr kumimoji="0" sz="1800" b="0" i="0" u="none" strike="noStrike" kern="1200" cap="none" spc="-45" normalizeH="0" baseline="0" noProof="0" dirty="0">
                <a:ln>
                  <a:noFill/>
                </a:ln>
                <a:solidFill>
                  <a:srgbClr val="FFFFFF"/>
                </a:solidFill>
                <a:effectLst/>
                <a:uLnTx/>
                <a:uFillTx/>
                <a:latin typeface="Franklin Gothic Medium"/>
                <a:ea typeface="+mn-ea"/>
                <a:cs typeface="Franklin Gothic Medium"/>
              </a:rPr>
              <a:t>from </a:t>
            </a:r>
            <a:r>
              <a:rPr kumimoji="0" sz="1800" b="0" i="0" u="none" strike="noStrike" kern="1200" cap="none" spc="-10" normalizeH="0" baseline="0" noProof="0" dirty="0">
                <a:ln>
                  <a:noFill/>
                </a:ln>
                <a:solidFill>
                  <a:srgbClr val="FFFFFF"/>
                </a:solidFill>
                <a:effectLst/>
                <a:uLnTx/>
                <a:uFillTx/>
                <a:latin typeface="Franklin Gothic Medium"/>
                <a:ea typeface="+mn-ea"/>
                <a:cs typeface="Franklin Gothic Medium"/>
              </a:rPr>
              <a:t>the people than </a:t>
            </a:r>
            <a:r>
              <a:rPr kumimoji="0" sz="1800" b="0" i="0" u="none" strike="noStrike" kern="1200" cap="none" spc="-35" normalizeH="0" baseline="0" noProof="0" dirty="0">
                <a:ln>
                  <a:noFill/>
                </a:ln>
                <a:solidFill>
                  <a:srgbClr val="FFFFFF"/>
                </a:solidFill>
                <a:effectLst/>
                <a:uLnTx/>
                <a:uFillTx/>
                <a:latin typeface="Franklin Gothic Medium"/>
                <a:ea typeface="+mn-ea"/>
                <a:cs typeface="Franklin Gothic Medium"/>
              </a:rPr>
              <a:t>any </a:t>
            </a:r>
            <a:r>
              <a:rPr kumimoji="0" sz="1800" b="0" i="0" u="none" strike="noStrike" kern="1200" cap="none" spc="-10" normalizeH="0" baseline="0" noProof="0" dirty="0">
                <a:ln>
                  <a:noFill/>
                </a:ln>
                <a:solidFill>
                  <a:srgbClr val="FFFFFF"/>
                </a:solidFill>
                <a:effectLst/>
                <a:uLnTx/>
                <a:uFillTx/>
                <a:latin typeface="Franklin Gothic Medium"/>
                <a:ea typeface="+mn-ea"/>
                <a:cs typeface="Franklin Gothic Medium"/>
              </a:rPr>
              <a:t>other </a:t>
            </a:r>
            <a:r>
              <a:rPr kumimoji="0" sz="1800" b="0" i="0" u="none" strike="noStrike" kern="1200" cap="none" spc="-15" normalizeH="0" baseline="0" noProof="0" dirty="0">
                <a:ln>
                  <a:noFill/>
                </a:ln>
                <a:solidFill>
                  <a:srgbClr val="FFFFFF"/>
                </a:solidFill>
                <a:effectLst/>
                <a:uLnTx/>
                <a:uFillTx/>
                <a:latin typeface="Franklin Gothic Medium"/>
                <a:ea typeface="+mn-ea"/>
                <a:cs typeface="Franklin Gothic Medium"/>
              </a:rPr>
              <a:t>candidate in </a:t>
            </a:r>
            <a:r>
              <a:rPr kumimoji="0" sz="1800" b="0" i="0" u="none" strike="noStrike" kern="1200" cap="none" spc="-10" normalizeH="0" baseline="0" noProof="0" dirty="0">
                <a:ln>
                  <a:noFill/>
                </a:ln>
                <a:solidFill>
                  <a:srgbClr val="FFFFFF"/>
                </a:solidFill>
                <a:effectLst/>
                <a:uLnTx/>
                <a:uFillTx/>
                <a:latin typeface="Franklin Gothic Medium"/>
                <a:ea typeface="+mn-ea"/>
                <a:cs typeface="Franklin Gothic Medium"/>
              </a:rPr>
              <a:t>the </a:t>
            </a:r>
            <a:r>
              <a:rPr kumimoji="0" sz="1800" b="0" i="0" u="none" strike="noStrike" kern="1200" cap="none" spc="-15" normalizeH="0" baseline="0" noProof="0" dirty="0">
                <a:ln>
                  <a:noFill/>
                </a:ln>
                <a:solidFill>
                  <a:srgbClr val="FFFFFF"/>
                </a:solidFill>
                <a:effectLst/>
                <a:uLnTx/>
                <a:uFillTx/>
                <a:latin typeface="Franklin Gothic Medium"/>
                <a:ea typeface="+mn-ea"/>
                <a:cs typeface="Franklin Gothic Medium"/>
              </a:rPr>
              <a:t>state, </a:t>
            </a:r>
            <a:r>
              <a:rPr kumimoji="0" sz="1800" b="0" i="0" u="none" strike="noStrike" kern="1200" cap="none" spc="-5" normalizeH="0" baseline="0" noProof="0" dirty="0">
                <a:ln>
                  <a:noFill/>
                </a:ln>
                <a:solidFill>
                  <a:srgbClr val="FFFFFF"/>
                </a:solidFill>
                <a:effectLst/>
                <a:uLnTx/>
                <a:uFillTx/>
                <a:latin typeface="Franklin Gothic Medium"/>
                <a:ea typeface="+mn-ea"/>
                <a:cs typeface="Franklin Gothic Medium"/>
              </a:rPr>
              <a:t>then </a:t>
            </a:r>
            <a:r>
              <a:rPr kumimoji="0" sz="1800" b="0" i="0" u="none" strike="noStrike" kern="1200" cap="none" spc="-434" normalizeH="0" baseline="0" noProof="0" dirty="0">
                <a:ln>
                  <a:noFill/>
                </a:ln>
                <a:solidFill>
                  <a:srgbClr val="FFFFFF"/>
                </a:solidFill>
                <a:effectLst/>
                <a:uLnTx/>
                <a:uFillTx/>
                <a:latin typeface="Franklin Gothic Medium"/>
                <a:ea typeface="+mn-ea"/>
                <a:cs typeface="Franklin Gothic Medium"/>
              </a:rPr>
              <a:t> </a:t>
            </a:r>
            <a:r>
              <a:rPr kumimoji="0" sz="1800" b="0" i="0" u="none" strike="noStrike" kern="1200" cap="none" spc="-15" normalizeH="0" baseline="0" noProof="0" dirty="0">
                <a:ln>
                  <a:noFill/>
                </a:ln>
                <a:solidFill>
                  <a:srgbClr val="FFFFFF"/>
                </a:solidFill>
                <a:effectLst/>
                <a:uLnTx/>
                <a:uFillTx/>
                <a:latin typeface="Franklin Gothic Medium"/>
                <a:ea typeface="+mn-ea"/>
                <a:cs typeface="Franklin Gothic Medium"/>
              </a:rPr>
              <a:t>Candidate </a:t>
            </a:r>
            <a:r>
              <a:rPr kumimoji="0" sz="1800" b="0" i="0" u="none" strike="noStrike" kern="1200" cap="none" spc="15" normalizeH="0" baseline="0" noProof="0" dirty="0">
                <a:ln>
                  <a:noFill/>
                </a:ln>
                <a:solidFill>
                  <a:srgbClr val="FFFFFF"/>
                </a:solidFill>
                <a:effectLst/>
                <a:uLnTx/>
                <a:uFillTx/>
                <a:latin typeface="Franklin Gothic Medium"/>
                <a:ea typeface="+mn-ea"/>
                <a:cs typeface="Franklin Gothic Medium"/>
              </a:rPr>
              <a:t>B’s </a:t>
            </a:r>
            <a:r>
              <a:rPr kumimoji="0" sz="1800" b="0" i="0" u="none" strike="noStrike" kern="1200" cap="none" spc="5" normalizeH="0" baseline="0" noProof="0" dirty="0">
                <a:ln>
                  <a:noFill/>
                </a:ln>
                <a:solidFill>
                  <a:srgbClr val="FFFFFF"/>
                </a:solidFill>
                <a:effectLst/>
                <a:uLnTx/>
                <a:uFillTx/>
                <a:latin typeface="Franklin Gothic Medium"/>
                <a:ea typeface="+mn-ea"/>
                <a:cs typeface="Franklin Gothic Medium"/>
              </a:rPr>
              <a:t>55 </a:t>
            </a:r>
            <a:r>
              <a:rPr kumimoji="0" sz="1800" b="0" i="0" u="none" strike="noStrike" kern="1200" cap="none" spc="-10" normalizeH="0" baseline="0" noProof="0" dirty="0">
                <a:ln>
                  <a:noFill/>
                </a:ln>
                <a:solidFill>
                  <a:srgbClr val="FFFFFF"/>
                </a:solidFill>
                <a:effectLst/>
                <a:uLnTx/>
                <a:uFillTx/>
                <a:latin typeface="Franklin Gothic Medium"/>
                <a:ea typeface="+mn-ea"/>
                <a:cs typeface="Franklin Gothic Medium"/>
              </a:rPr>
              <a:t>electors </a:t>
            </a:r>
            <a:r>
              <a:rPr kumimoji="0" sz="1800" b="0" i="0" u="none" strike="noStrike" kern="1200" cap="none" spc="-25" normalizeH="0" baseline="0" noProof="0" dirty="0">
                <a:ln>
                  <a:noFill/>
                </a:ln>
                <a:solidFill>
                  <a:srgbClr val="FFFFFF"/>
                </a:solidFill>
                <a:effectLst/>
                <a:uLnTx/>
                <a:uFillTx/>
                <a:latin typeface="Franklin Gothic Medium"/>
                <a:ea typeface="+mn-ea"/>
                <a:cs typeface="Franklin Gothic Medium"/>
              </a:rPr>
              <a:t>get </a:t>
            </a:r>
            <a:r>
              <a:rPr kumimoji="0" sz="1800" b="0" i="0" u="none" strike="noStrike" kern="1200" cap="none" spc="-30" normalizeH="0" baseline="0" noProof="0" dirty="0">
                <a:ln>
                  <a:noFill/>
                </a:ln>
                <a:solidFill>
                  <a:srgbClr val="FFFFFF"/>
                </a:solidFill>
                <a:effectLst/>
                <a:uLnTx/>
                <a:uFillTx/>
                <a:latin typeface="Franklin Gothic Medium"/>
                <a:ea typeface="+mn-ea"/>
                <a:cs typeface="Franklin Gothic Medium"/>
              </a:rPr>
              <a:t>to </a:t>
            </a:r>
            <a:r>
              <a:rPr kumimoji="0" sz="1800" b="0" i="0" u="none" strike="noStrike" kern="1200" cap="none" spc="-5" normalizeH="0" baseline="0" noProof="0" dirty="0">
                <a:ln>
                  <a:noFill/>
                </a:ln>
                <a:solidFill>
                  <a:srgbClr val="FFFFFF"/>
                </a:solidFill>
                <a:effectLst/>
                <a:uLnTx/>
                <a:uFillTx/>
                <a:latin typeface="Franklin Gothic Medium"/>
                <a:ea typeface="+mn-ea"/>
                <a:cs typeface="Franklin Gothic Medium"/>
              </a:rPr>
              <a:t>cast </a:t>
            </a:r>
            <a:r>
              <a:rPr kumimoji="0" sz="1800" b="0" i="0" u="none" strike="noStrike" kern="1200" cap="none" spc="-10" normalizeH="0" baseline="0" noProof="0" dirty="0">
                <a:ln>
                  <a:noFill/>
                </a:ln>
                <a:solidFill>
                  <a:srgbClr val="FFFFFF"/>
                </a:solidFill>
                <a:effectLst/>
                <a:uLnTx/>
                <a:uFillTx/>
                <a:latin typeface="Franklin Gothic Medium"/>
                <a:ea typeface="+mn-ea"/>
                <a:cs typeface="Franklin Gothic Medium"/>
              </a:rPr>
              <a:t>their </a:t>
            </a:r>
            <a:r>
              <a:rPr kumimoji="0" sz="1800" b="0" i="0" u="none" strike="noStrike" kern="1200" cap="none" spc="-15" normalizeH="0" baseline="0" noProof="0" dirty="0">
                <a:ln>
                  <a:noFill/>
                </a:ln>
                <a:solidFill>
                  <a:srgbClr val="FFFFFF"/>
                </a:solidFill>
                <a:effectLst/>
                <a:uLnTx/>
                <a:uFillTx/>
                <a:latin typeface="Franklin Gothic Medium"/>
                <a:ea typeface="+mn-ea"/>
                <a:cs typeface="Franklin Gothic Medium"/>
              </a:rPr>
              <a:t>votes </a:t>
            </a:r>
            <a:r>
              <a:rPr kumimoji="0" sz="1800" b="0" i="0" u="none" strike="noStrike" kern="1200" cap="none" spc="-20" normalizeH="0" baseline="0" noProof="0" dirty="0">
                <a:ln>
                  <a:noFill/>
                </a:ln>
                <a:solidFill>
                  <a:srgbClr val="FFFFFF"/>
                </a:solidFill>
                <a:effectLst/>
                <a:uLnTx/>
                <a:uFillTx/>
                <a:latin typeface="Franklin Gothic Medium"/>
                <a:ea typeface="+mn-ea"/>
                <a:cs typeface="Franklin Gothic Medium"/>
              </a:rPr>
              <a:t>(presumably </a:t>
            </a:r>
            <a:r>
              <a:rPr kumimoji="0" sz="1800" b="0" i="0" u="none" strike="noStrike" kern="1200" cap="none" spc="-25" normalizeH="0" baseline="0" noProof="0" dirty="0">
                <a:ln>
                  <a:noFill/>
                </a:ln>
                <a:solidFill>
                  <a:srgbClr val="FFFFFF"/>
                </a:solidFill>
                <a:effectLst/>
                <a:uLnTx/>
                <a:uFillTx/>
                <a:latin typeface="Franklin Gothic Medium"/>
                <a:ea typeface="+mn-ea"/>
                <a:cs typeface="Franklin Gothic Medium"/>
              </a:rPr>
              <a:t>for </a:t>
            </a:r>
            <a:r>
              <a:rPr kumimoji="0" sz="1800" b="0" i="0" u="none" strike="noStrike" kern="1200" cap="none" spc="-15" normalizeH="0" baseline="0" noProof="0" dirty="0">
                <a:ln>
                  <a:noFill/>
                </a:ln>
                <a:solidFill>
                  <a:srgbClr val="FFFFFF"/>
                </a:solidFill>
                <a:effectLst/>
                <a:uLnTx/>
                <a:uFillTx/>
                <a:latin typeface="Franklin Gothic Medium"/>
                <a:ea typeface="+mn-ea"/>
                <a:cs typeface="Franklin Gothic Medium"/>
              </a:rPr>
              <a:t>Candidate </a:t>
            </a:r>
            <a:r>
              <a:rPr kumimoji="0" sz="1800" b="0" i="0" u="none" strike="noStrike" kern="1200" cap="none" spc="-10" normalizeH="0" baseline="0" noProof="0" dirty="0">
                <a:ln>
                  <a:noFill/>
                </a:ln>
                <a:solidFill>
                  <a:srgbClr val="FFFFFF"/>
                </a:solidFill>
                <a:effectLst/>
                <a:uLnTx/>
                <a:uFillTx/>
                <a:latin typeface="Franklin Gothic Medium"/>
                <a:ea typeface="+mn-ea"/>
                <a:cs typeface="Franklin Gothic Medium"/>
              </a:rPr>
              <a:t>B </a:t>
            </a:r>
            <a:r>
              <a:rPr kumimoji="0" sz="1800" b="0" i="0" u="none" strike="noStrike" kern="1200" cap="none" spc="-5" normalizeH="0" baseline="0" noProof="0" dirty="0">
                <a:ln>
                  <a:noFill/>
                </a:ln>
                <a:solidFill>
                  <a:srgbClr val="FFFFFF"/>
                </a:solidFill>
                <a:effectLst/>
                <a:uLnTx/>
                <a:uFillTx/>
                <a:latin typeface="Franklin Gothic Medium"/>
                <a:ea typeface="+mn-ea"/>
                <a:cs typeface="Franklin Gothic Medium"/>
              </a:rPr>
              <a:t>and </a:t>
            </a:r>
            <a:r>
              <a:rPr kumimoji="0" sz="1800" b="0" i="0" u="none" strike="noStrike" kern="1200" cap="none" spc="-10" normalizeH="0" baseline="0" noProof="0" dirty="0">
                <a:ln>
                  <a:noFill/>
                </a:ln>
                <a:solidFill>
                  <a:srgbClr val="FFFFFF"/>
                </a:solidFill>
                <a:effectLst/>
                <a:uLnTx/>
                <a:uFillTx/>
                <a:latin typeface="Franklin Gothic Medium"/>
                <a:ea typeface="+mn-ea"/>
                <a:cs typeface="Franklin Gothic Medium"/>
              </a:rPr>
              <a:t>his/her </a:t>
            </a:r>
            <a:r>
              <a:rPr kumimoji="0" sz="1800" b="0" i="0" u="none" strike="noStrike" kern="1200" cap="none" spc="-5" normalizeH="0" baseline="0" noProof="0" dirty="0">
                <a:ln>
                  <a:noFill/>
                </a:ln>
                <a:solidFill>
                  <a:srgbClr val="FFFFFF"/>
                </a:solidFill>
                <a:effectLst/>
                <a:uLnTx/>
                <a:uFillTx/>
                <a:latin typeface="Franklin Gothic Medium"/>
                <a:ea typeface="+mn-ea"/>
                <a:cs typeface="Franklin Gothic Medium"/>
              </a:rPr>
              <a:t> </a:t>
            </a:r>
            <a:r>
              <a:rPr kumimoji="0" sz="1800" b="0" i="0" u="none" strike="noStrike" kern="1200" cap="none" spc="-25" normalizeH="0" baseline="0" noProof="0" dirty="0">
                <a:ln>
                  <a:noFill/>
                </a:ln>
                <a:solidFill>
                  <a:srgbClr val="FFFFFF"/>
                </a:solidFill>
                <a:effectLst/>
                <a:uLnTx/>
                <a:uFillTx/>
                <a:latin typeface="Franklin Gothic Medium"/>
                <a:ea typeface="+mn-ea"/>
                <a:cs typeface="Franklin Gothic Medium"/>
              </a:rPr>
              <a:t>VP) </a:t>
            </a:r>
            <a:r>
              <a:rPr kumimoji="0" sz="1800" b="0" i="0" u="none" strike="noStrike" kern="1200" cap="none" spc="-15" normalizeH="0" baseline="0" noProof="0" dirty="0">
                <a:ln>
                  <a:noFill/>
                </a:ln>
                <a:solidFill>
                  <a:srgbClr val="FFFFFF"/>
                </a:solidFill>
                <a:effectLst/>
                <a:uLnTx/>
                <a:uFillTx/>
                <a:latin typeface="Franklin Gothic Medium"/>
                <a:ea typeface="+mn-ea"/>
                <a:cs typeface="Franklin Gothic Medium"/>
              </a:rPr>
              <a:t>in</a:t>
            </a:r>
            <a:r>
              <a:rPr kumimoji="0" sz="1800" b="0" i="0" u="none" strike="noStrike" kern="1200" cap="none" spc="-10" normalizeH="0" baseline="0" noProof="0" dirty="0">
                <a:ln>
                  <a:noFill/>
                </a:ln>
                <a:solidFill>
                  <a:srgbClr val="FFFFFF"/>
                </a:solidFill>
                <a:effectLst/>
                <a:uLnTx/>
                <a:uFillTx/>
                <a:latin typeface="Franklin Gothic Medium"/>
                <a:ea typeface="+mn-ea"/>
                <a:cs typeface="Franklin Gothic Medium"/>
              </a:rPr>
              <a:t> </a:t>
            </a:r>
            <a:r>
              <a:rPr kumimoji="0" sz="1800" b="0" i="0" u="none" strike="noStrike" kern="1200" cap="none" spc="-25" normalizeH="0" baseline="0" noProof="0" dirty="0">
                <a:ln>
                  <a:noFill/>
                </a:ln>
                <a:solidFill>
                  <a:srgbClr val="FFFFFF"/>
                </a:solidFill>
                <a:effectLst/>
                <a:uLnTx/>
                <a:uFillTx/>
                <a:latin typeface="Franklin Gothic Medium"/>
                <a:ea typeface="+mn-ea"/>
                <a:cs typeface="Franklin Gothic Medium"/>
              </a:rPr>
              <a:t>December.</a:t>
            </a:r>
            <a:r>
              <a:rPr kumimoji="0" sz="1800" b="0" i="0" u="none" strike="noStrike" kern="1200" cap="none" spc="-20" normalizeH="0" baseline="0" noProof="0" dirty="0">
                <a:ln>
                  <a:noFill/>
                </a:ln>
                <a:solidFill>
                  <a:srgbClr val="FFFFFF"/>
                </a:solidFill>
                <a:effectLst/>
                <a:uLnTx/>
                <a:uFillTx/>
                <a:latin typeface="Franklin Gothic Medium"/>
                <a:ea typeface="+mn-ea"/>
                <a:cs typeface="Franklin Gothic Medium"/>
              </a:rPr>
              <a:t> </a:t>
            </a:r>
            <a:r>
              <a:rPr kumimoji="0" sz="1800" b="0" i="0" u="none" strike="noStrike" kern="1200" cap="none" spc="-15" normalizeH="0" baseline="0" noProof="0" dirty="0">
                <a:ln>
                  <a:noFill/>
                </a:ln>
                <a:solidFill>
                  <a:srgbClr val="FFFFFF"/>
                </a:solidFill>
                <a:effectLst/>
                <a:uLnTx/>
                <a:uFillTx/>
                <a:latin typeface="Franklin Gothic Medium"/>
                <a:ea typeface="+mn-ea"/>
                <a:cs typeface="Franklin Gothic Medium"/>
              </a:rPr>
              <a:t>Candidate</a:t>
            </a:r>
            <a:r>
              <a:rPr kumimoji="0" sz="1800" b="0" i="0" u="none" strike="noStrike" kern="1200" cap="none" spc="-30" normalizeH="0" baseline="0" noProof="0" dirty="0">
                <a:ln>
                  <a:noFill/>
                </a:ln>
                <a:solidFill>
                  <a:srgbClr val="FFFFFF"/>
                </a:solidFill>
                <a:effectLst/>
                <a:uLnTx/>
                <a:uFillTx/>
                <a:latin typeface="Franklin Gothic Medium"/>
                <a:ea typeface="+mn-ea"/>
                <a:cs typeface="Franklin Gothic Medium"/>
              </a:rPr>
              <a:t> </a:t>
            </a:r>
            <a:r>
              <a:rPr kumimoji="0" sz="1800" b="0" i="0" u="none" strike="noStrike" kern="1200" cap="none" spc="-120" normalizeH="0" baseline="0" noProof="0" dirty="0">
                <a:ln>
                  <a:noFill/>
                </a:ln>
                <a:solidFill>
                  <a:srgbClr val="FFFFFF"/>
                </a:solidFill>
                <a:effectLst/>
                <a:uLnTx/>
                <a:uFillTx/>
                <a:latin typeface="Franklin Gothic Medium"/>
                <a:ea typeface="+mn-ea"/>
                <a:cs typeface="Franklin Gothic Medium"/>
              </a:rPr>
              <a:t>A</a:t>
            </a:r>
            <a:r>
              <a:rPr kumimoji="0" sz="1800" b="0" i="0" u="none" strike="noStrike" kern="1200" cap="none" spc="-10" normalizeH="0" baseline="0" noProof="0" dirty="0">
                <a:ln>
                  <a:noFill/>
                </a:ln>
                <a:solidFill>
                  <a:srgbClr val="FFFFFF"/>
                </a:solidFill>
                <a:effectLst/>
                <a:uLnTx/>
                <a:uFillTx/>
                <a:latin typeface="Franklin Gothic Medium"/>
                <a:ea typeface="+mn-ea"/>
                <a:cs typeface="Franklin Gothic Medium"/>
              </a:rPr>
              <a:t> </a:t>
            </a:r>
            <a:r>
              <a:rPr kumimoji="0" sz="1800" b="0" i="0" u="none" strike="noStrike" kern="1200" cap="none" spc="0" normalizeH="0" baseline="0" noProof="0" dirty="0">
                <a:ln>
                  <a:noFill/>
                </a:ln>
                <a:solidFill>
                  <a:srgbClr val="FFFFFF"/>
                </a:solidFill>
                <a:effectLst/>
                <a:uLnTx/>
                <a:uFillTx/>
                <a:latin typeface="Franklin Gothic Medium"/>
                <a:ea typeface="+mn-ea"/>
                <a:cs typeface="Franklin Gothic Medium"/>
              </a:rPr>
              <a:t>loses</a:t>
            </a:r>
            <a:r>
              <a:rPr kumimoji="0" sz="1800" b="0" i="0" u="none" strike="noStrike" kern="1200" cap="none" spc="-40" normalizeH="0" baseline="0" noProof="0" dirty="0">
                <a:ln>
                  <a:noFill/>
                </a:ln>
                <a:solidFill>
                  <a:srgbClr val="FFFFFF"/>
                </a:solidFill>
                <a:effectLst/>
                <a:uLnTx/>
                <a:uFillTx/>
                <a:latin typeface="Franklin Gothic Medium"/>
                <a:ea typeface="+mn-ea"/>
                <a:cs typeface="Franklin Gothic Medium"/>
              </a:rPr>
              <a:t> </a:t>
            </a:r>
            <a:r>
              <a:rPr kumimoji="0" sz="1800" b="0" i="0" u="none" strike="noStrike" kern="1200" cap="none" spc="-10" normalizeH="0" baseline="0" noProof="0" dirty="0">
                <a:ln>
                  <a:noFill/>
                </a:ln>
                <a:solidFill>
                  <a:srgbClr val="FFFFFF"/>
                </a:solidFill>
                <a:effectLst/>
                <a:uLnTx/>
                <a:uFillTx/>
                <a:latin typeface="Franklin Gothic Medium"/>
                <a:ea typeface="+mn-ea"/>
                <a:cs typeface="Franklin Gothic Medium"/>
              </a:rPr>
              <a:t>the</a:t>
            </a:r>
            <a:r>
              <a:rPr kumimoji="0" sz="1800" b="0" i="0" u="none" strike="noStrike" kern="1200" cap="none" spc="-20" normalizeH="0" baseline="0" noProof="0" dirty="0">
                <a:ln>
                  <a:noFill/>
                </a:ln>
                <a:solidFill>
                  <a:srgbClr val="FFFFFF"/>
                </a:solidFill>
                <a:effectLst/>
                <a:uLnTx/>
                <a:uFillTx/>
                <a:latin typeface="Franklin Gothic Medium"/>
                <a:ea typeface="+mn-ea"/>
                <a:cs typeface="Franklin Gothic Medium"/>
              </a:rPr>
              <a:t> </a:t>
            </a:r>
            <a:r>
              <a:rPr kumimoji="0" sz="1800" b="0" i="0" u="none" strike="noStrike" kern="1200" cap="none" spc="-5" normalizeH="0" baseline="0" noProof="0" dirty="0">
                <a:ln>
                  <a:noFill/>
                </a:ln>
                <a:solidFill>
                  <a:srgbClr val="FFFFFF"/>
                </a:solidFill>
                <a:effectLst/>
                <a:uLnTx/>
                <a:uFillTx/>
                <a:latin typeface="Franklin Gothic Medium"/>
                <a:ea typeface="+mn-ea"/>
                <a:cs typeface="Franklin Gothic Medium"/>
              </a:rPr>
              <a:t>race</a:t>
            </a:r>
            <a:r>
              <a:rPr kumimoji="0" sz="1800" b="0" i="0" u="none" strike="noStrike" kern="1200" cap="none" spc="-30" normalizeH="0" baseline="0" noProof="0" dirty="0">
                <a:ln>
                  <a:noFill/>
                </a:ln>
                <a:solidFill>
                  <a:srgbClr val="FFFFFF"/>
                </a:solidFill>
                <a:effectLst/>
                <a:uLnTx/>
                <a:uFillTx/>
                <a:latin typeface="Franklin Gothic Medium"/>
                <a:ea typeface="+mn-ea"/>
                <a:cs typeface="Franklin Gothic Medium"/>
              </a:rPr>
              <a:t> </a:t>
            </a:r>
            <a:r>
              <a:rPr kumimoji="0" sz="1800" b="0" i="0" u="none" strike="noStrike" kern="1200" cap="none" spc="-25" normalizeH="0" baseline="0" noProof="0" dirty="0">
                <a:ln>
                  <a:noFill/>
                </a:ln>
                <a:solidFill>
                  <a:srgbClr val="FFFFFF"/>
                </a:solidFill>
                <a:effectLst/>
                <a:uLnTx/>
                <a:uFillTx/>
                <a:latin typeface="Franklin Gothic Medium"/>
                <a:ea typeface="+mn-ea"/>
                <a:cs typeface="Franklin Gothic Medium"/>
              </a:rPr>
              <a:t>for</a:t>
            </a:r>
            <a:r>
              <a:rPr kumimoji="0" sz="1800" b="0" i="0" u="none" strike="noStrike" kern="1200" cap="none" spc="-20" normalizeH="0" baseline="0" noProof="0" dirty="0">
                <a:ln>
                  <a:noFill/>
                </a:ln>
                <a:solidFill>
                  <a:srgbClr val="FFFFFF"/>
                </a:solidFill>
                <a:effectLst/>
                <a:uLnTx/>
                <a:uFillTx/>
                <a:latin typeface="Franklin Gothic Medium"/>
                <a:ea typeface="+mn-ea"/>
                <a:cs typeface="Franklin Gothic Medium"/>
              </a:rPr>
              <a:t> </a:t>
            </a:r>
            <a:r>
              <a:rPr kumimoji="0" sz="1800" b="0" i="0" u="none" strike="noStrike" kern="1200" cap="none" spc="-15" normalizeH="0" baseline="0" noProof="0" dirty="0">
                <a:ln>
                  <a:noFill/>
                </a:ln>
                <a:solidFill>
                  <a:srgbClr val="FFFFFF"/>
                </a:solidFill>
                <a:effectLst/>
                <a:uLnTx/>
                <a:uFillTx/>
                <a:latin typeface="Franklin Gothic Medium"/>
                <a:ea typeface="+mn-ea"/>
                <a:cs typeface="Franklin Gothic Medium"/>
              </a:rPr>
              <a:t>that</a:t>
            </a:r>
            <a:r>
              <a:rPr kumimoji="0" sz="1800" b="0" i="0" u="none" strike="noStrike" kern="1200" cap="none" spc="-30" normalizeH="0" baseline="0" noProof="0" dirty="0">
                <a:ln>
                  <a:noFill/>
                </a:ln>
                <a:solidFill>
                  <a:srgbClr val="FFFFFF"/>
                </a:solidFill>
                <a:effectLst/>
                <a:uLnTx/>
                <a:uFillTx/>
                <a:latin typeface="Franklin Gothic Medium"/>
                <a:ea typeface="+mn-ea"/>
                <a:cs typeface="Franklin Gothic Medium"/>
              </a:rPr>
              <a:t> </a:t>
            </a:r>
            <a:r>
              <a:rPr kumimoji="0" sz="1800" b="0" i="0" u="none" strike="noStrike" kern="1200" cap="none" spc="-20" normalizeH="0" baseline="0" noProof="0" dirty="0">
                <a:ln>
                  <a:noFill/>
                </a:ln>
                <a:solidFill>
                  <a:srgbClr val="FFFFFF"/>
                </a:solidFill>
                <a:effectLst/>
                <a:uLnTx/>
                <a:uFillTx/>
                <a:latin typeface="Franklin Gothic Medium"/>
                <a:ea typeface="+mn-ea"/>
                <a:cs typeface="Franklin Gothic Medium"/>
              </a:rPr>
              <a:t>state</a:t>
            </a:r>
            <a:r>
              <a:rPr kumimoji="0" sz="1800" b="0" i="0" u="none" strike="noStrike" kern="1200" cap="none" spc="-35" normalizeH="0" baseline="0" noProof="0" dirty="0">
                <a:ln>
                  <a:noFill/>
                </a:ln>
                <a:solidFill>
                  <a:srgbClr val="FFFFFF"/>
                </a:solidFill>
                <a:effectLst/>
                <a:uLnTx/>
                <a:uFillTx/>
                <a:latin typeface="Franklin Gothic Medium"/>
                <a:ea typeface="+mn-ea"/>
                <a:cs typeface="Franklin Gothic Medium"/>
              </a:rPr>
              <a:t> </a:t>
            </a:r>
            <a:r>
              <a:rPr kumimoji="0" sz="1800" b="0" i="0" u="none" strike="noStrike" kern="1200" cap="none" spc="-5" normalizeH="0" baseline="0" noProof="0" dirty="0">
                <a:ln>
                  <a:noFill/>
                </a:ln>
                <a:solidFill>
                  <a:srgbClr val="FFFFFF"/>
                </a:solidFill>
                <a:effectLst/>
                <a:uLnTx/>
                <a:uFillTx/>
                <a:latin typeface="Franklin Gothic Medium"/>
                <a:ea typeface="+mn-ea"/>
                <a:cs typeface="Franklin Gothic Medium"/>
              </a:rPr>
              <a:t>and</a:t>
            </a:r>
            <a:r>
              <a:rPr kumimoji="0" sz="1800" b="0" i="0" u="none" strike="noStrike" kern="1200" cap="none" spc="-15" normalizeH="0" baseline="0" noProof="0" dirty="0">
                <a:ln>
                  <a:noFill/>
                </a:ln>
                <a:solidFill>
                  <a:srgbClr val="FFFFFF"/>
                </a:solidFill>
                <a:effectLst/>
                <a:uLnTx/>
                <a:uFillTx/>
                <a:latin typeface="Franklin Gothic Medium"/>
                <a:ea typeface="+mn-ea"/>
                <a:cs typeface="Franklin Gothic Medium"/>
              </a:rPr>
              <a:t> </a:t>
            </a:r>
            <a:r>
              <a:rPr kumimoji="0" sz="1800" b="0" i="0" u="none" strike="noStrike" kern="1200" cap="none" spc="-10" normalizeH="0" baseline="0" noProof="0" dirty="0">
                <a:ln>
                  <a:noFill/>
                </a:ln>
                <a:solidFill>
                  <a:srgbClr val="FFFFFF"/>
                </a:solidFill>
                <a:effectLst/>
                <a:uLnTx/>
                <a:uFillTx/>
                <a:latin typeface="Franklin Gothic Medium"/>
                <a:ea typeface="+mn-ea"/>
                <a:cs typeface="Franklin Gothic Medium"/>
              </a:rPr>
              <a:t>his/her</a:t>
            </a:r>
            <a:r>
              <a:rPr kumimoji="0" sz="1800" b="0" i="0" u="none" strike="noStrike" kern="1200" cap="none" spc="-20" normalizeH="0" baseline="0" noProof="0" dirty="0">
                <a:ln>
                  <a:noFill/>
                </a:ln>
                <a:solidFill>
                  <a:srgbClr val="FFFFFF"/>
                </a:solidFill>
                <a:effectLst/>
                <a:uLnTx/>
                <a:uFillTx/>
                <a:latin typeface="Franklin Gothic Medium"/>
                <a:ea typeface="+mn-ea"/>
                <a:cs typeface="Franklin Gothic Medium"/>
              </a:rPr>
              <a:t> </a:t>
            </a:r>
            <a:r>
              <a:rPr kumimoji="0" sz="1800" b="0" i="0" u="none" strike="noStrike" kern="1200" cap="none" spc="-10" normalizeH="0" baseline="0" noProof="0" dirty="0">
                <a:ln>
                  <a:noFill/>
                </a:ln>
                <a:solidFill>
                  <a:srgbClr val="FFFFFF"/>
                </a:solidFill>
                <a:effectLst/>
                <a:uLnTx/>
                <a:uFillTx/>
                <a:latin typeface="Franklin Gothic Medium"/>
                <a:ea typeface="+mn-ea"/>
                <a:cs typeface="Franklin Gothic Medium"/>
              </a:rPr>
              <a:t>electors</a:t>
            </a:r>
            <a:r>
              <a:rPr kumimoji="0" sz="1800" b="0" i="0" u="none" strike="noStrike" kern="1200" cap="none" spc="-35" normalizeH="0" baseline="0" noProof="0" dirty="0">
                <a:ln>
                  <a:noFill/>
                </a:ln>
                <a:solidFill>
                  <a:srgbClr val="FFFFFF"/>
                </a:solidFill>
                <a:effectLst/>
                <a:uLnTx/>
                <a:uFillTx/>
                <a:latin typeface="Franklin Gothic Medium"/>
                <a:ea typeface="+mn-ea"/>
                <a:cs typeface="Franklin Gothic Medium"/>
              </a:rPr>
              <a:t> </a:t>
            </a:r>
            <a:r>
              <a:rPr kumimoji="0" sz="1800" b="0" i="0" u="none" strike="noStrike" kern="1200" cap="none" spc="-5" normalizeH="0" baseline="0" noProof="0" dirty="0">
                <a:ln>
                  <a:noFill/>
                </a:ln>
                <a:solidFill>
                  <a:srgbClr val="FFFFFF"/>
                </a:solidFill>
                <a:effectLst/>
                <a:uLnTx/>
                <a:uFillTx/>
                <a:latin typeface="Franklin Gothic Medium"/>
                <a:ea typeface="+mn-ea"/>
                <a:cs typeface="Franklin Gothic Medium"/>
              </a:rPr>
              <a:t>do </a:t>
            </a:r>
            <a:r>
              <a:rPr kumimoji="0" sz="1800" b="0" i="0" u="none" strike="noStrike" kern="1200" cap="none" spc="-15" normalizeH="0" baseline="0" noProof="0" dirty="0">
                <a:ln>
                  <a:noFill/>
                </a:ln>
                <a:solidFill>
                  <a:srgbClr val="FFFFFF"/>
                </a:solidFill>
                <a:effectLst/>
                <a:uLnTx/>
                <a:uFillTx/>
                <a:latin typeface="Franklin Gothic Medium"/>
                <a:ea typeface="+mn-ea"/>
                <a:cs typeface="Franklin Gothic Medium"/>
              </a:rPr>
              <a:t>nothing.</a:t>
            </a:r>
            <a:endParaRPr kumimoji="0" sz="1800" b="0" i="0" u="none" strike="noStrike" kern="1200" cap="none" spc="0" normalizeH="0" baseline="0" noProof="0">
              <a:ln>
                <a:noFill/>
              </a:ln>
              <a:solidFill>
                <a:prstClr val="black"/>
              </a:solidFill>
              <a:effectLst/>
              <a:uLnTx/>
              <a:uFillTx/>
              <a:latin typeface="Franklin Gothic Medium"/>
              <a:ea typeface="+mn-ea"/>
              <a:cs typeface="Franklin Gothic Medium"/>
            </a:endParaRPr>
          </a:p>
          <a:p>
            <a:pPr marL="1195070" marR="5080" lvl="0" indent="-1183005" algn="l" defTabSz="914400" rtl="0" eaLnBrk="1" fontAlgn="auto" latinLnBrk="0" hangingPunct="1">
              <a:lnSpc>
                <a:spcPts val="1070"/>
              </a:lnSpc>
              <a:spcBef>
                <a:spcPts val="1160"/>
              </a:spcBef>
              <a:spcAft>
                <a:spcPts val="0"/>
              </a:spcAft>
              <a:buClrTx/>
              <a:buSzTx/>
              <a:buFontTx/>
              <a:buNone/>
              <a:tabLst/>
              <a:defRPr/>
            </a:pPr>
            <a:r>
              <a:rPr kumimoji="0" sz="900" b="0" i="0" u="none" strike="noStrike" kern="1200" cap="none" spc="5" normalizeH="0" baseline="0" noProof="0" dirty="0">
                <a:ln>
                  <a:noFill/>
                </a:ln>
                <a:solidFill>
                  <a:srgbClr val="FFFFFF"/>
                </a:solidFill>
                <a:effectLst/>
                <a:uLnTx/>
                <a:uFillTx/>
                <a:latin typeface="Franklin Gothic Medium"/>
                <a:ea typeface="+mn-ea"/>
                <a:cs typeface="Franklin Gothic Medium"/>
              </a:rPr>
              <a:t>48</a:t>
            </a:r>
            <a:r>
              <a:rPr kumimoji="0" sz="900" b="0" i="0" u="none" strike="noStrike" kern="1200" cap="none" spc="-20"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10" normalizeH="0" baseline="0" noProof="0" dirty="0">
                <a:ln>
                  <a:noFill/>
                </a:ln>
                <a:solidFill>
                  <a:srgbClr val="FFFFFF"/>
                </a:solidFill>
                <a:effectLst/>
                <a:uLnTx/>
                <a:uFillTx/>
                <a:latin typeface="Franklin Gothic Medium"/>
                <a:ea typeface="+mn-ea"/>
                <a:cs typeface="Franklin Gothic Medium"/>
              </a:rPr>
              <a:t>of </a:t>
            </a:r>
            <a:r>
              <a:rPr kumimoji="0" sz="900" b="0" i="0" u="none" strike="noStrike" kern="1200" cap="none" spc="0" normalizeH="0" baseline="0" noProof="0" dirty="0">
                <a:ln>
                  <a:noFill/>
                </a:ln>
                <a:solidFill>
                  <a:srgbClr val="FFFFFF"/>
                </a:solidFill>
                <a:effectLst/>
                <a:uLnTx/>
                <a:uFillTx/>
                <a:latin typeface="Franklin Gothic Medium"/>
                <a:ea typeface="+mn-ea"/>
                <a:cs typeface="Franklin Gothic Medium"/>
              </a:rPr>
              <a:t>the</a:t>
            </a:r>
            <a:r>
              <a:rPr kumimoji="0" sz="900" b="0" i="0" u="none" strike="noStrike" kern="1200" cap="none" spc="-15"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5" normalizeH="0" baseline="0" noProof="0" dirty="0">
                <a:ln>
                  <a:noFill/>
                </a:ln>
                <a:solidFill>
                  <a:srgbClr val="FFFFFF"/>
                </a:solidFill>
                <a:effectLst/>
                <a:uLnTx/>
                <a:uFillTx/>
                <a:latin typeface="Franklin Gothic Medium"/>
                <a:ea typeface="+mn-ea"/>
                <a:cs typeface="Franklin Gothic Medium"/>
              </a:rPr>
              <a:t>50</a:t>
            </a:r>
            <a:r>
              <a:rPr kumimoji="0" sz="900" b="0" i="0" u="none" strike="noStrike" kern="1200" cap="none" spc="-5" normalizeH="0" baseline="0" noProof="0" dirty="0">
                <a:ln>
                  <a:noFill/>
                </a:ln>
                <a:solidFill>
                  <a:srgbClr val="FFFFFF"/>
                </a:solidFill>
                <a:effectLst/>
                <a:uLnTx/>
                <a:uFillTx/>
                <a:latin typeface="Franklin Gothic Medium"/>
                <a:ea typeface="+mn-ea"/>
                <a:cs typeface="Franklin Gothic Medium"/>
              </a:rPr>
              <a:t> states</a:t>
            </a:r>
            <a:r>
              <a:rPr kumimoji="0" sz="900" b="0" i="0" u="none" strike="noStrike" kern="1200" cap="none" spc="-25"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10" normalizeH="0" baseline="0" noProof="0" dirty="0">
                <a:ln>
                  <a:noFill/>
                </a:ln>
                <a:solidFill>
                  <a:srgbClr val="FFFFFF"/>
                </a:solidFill>
                <a:effectLst/>
                <a:uLnTx/>
                <a:uFillTx/>
                <a:latin typeface="Franklin Gothic Medium"/>
                <a:ea typeface="+mn-ea"/>
                <a:cs typeface="Franklin Gothic Medium"/>
              </a:rPr>
              <a:t>use</a:t>
            </a:r>
            <a:r>
              <a:rPr kumimoji="0" sz="900" b="0" i="0" u="none" strike="noStrike" kern="1200" cap="none" spc="-25"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0" normalizeH="0" baseline="0" noProof="0" dirty="0">
                <a:ln>
                  <a:noFill/>
                </a:ln>
                <a:solidFill>
                  <a:srgbClr val="FFFFFF"/>
                </a:solidFill>
                <a:effectLst/>
                <a:uLnTx/>
                <a:uFillTx/>
                <a:latin typeface="Franklin Gothic Medium"/>
                <a:ea typeface="+mn-ea"/>
                <a:cs typeface="Franklin Gothic Medium"/>
              </a:rPr>
              <a:t>this</a:t>
            </a:r>
            <a:r>
              <a:rPr kumimoji="0" sz="900" b="0" i="0" u="none" strike="noStrike" kern="1200" cap="none" spc="-10" normalizeH="0" baseline="0" noProof="0" dirty="0">
                <a:ln>
                  <a:noFill/>
                </a:ln>
                <a:solidFill>
                  <a:srgbClr val="FFFFFF"/>
                </a:solidFill>
                <a:effectLst/>
                <a:uLnTx/>
                <a:uFillTx/>
                <a:latin typeface="Franklin Gothic Medium"/>
                <a:ea typeface="+mn-ea"/>
                <a:cs typeface="Franklin Gothic Medium"/>
              </a:rPr>
              <a:t> </a:t>
            </a:r>
            <a:r>
              <a:rPr kumimoji="0" sz="900" b="1" i="0" u="none" strike="noStrike" kern="1200" cap="none" spc="-10" normalizeH="0" baseline="0" noProof="0" dirty="0">
                <a:ln>
                  <a:noFill/>
                </a:ln>
                <a:solidFill>
                  <a:srgbClr val="FFFFFF"/>
                </a:solidFill>
                <a:effectLst/>
                <a:uLnTx/>
                <a:uFillTx/>
                <a:latin typeface="MS PGothic"/>
                <a:ea typeface="+mn-ea"/>
                <a:cs typeface="MS PGothic"/>
              </a:rPr>
              <a:t>“</a:t>
            </a:r>
            <a:r>
              <a:rPr kumimoji="0" sz="900" b="0" i="0" u="none" strike="noStrike" kern="1200" cap="none" spc="-10" normalizeH="0" baseline="0" noProof="0" dirty="0">
                <a:ln>
                  <a:noFill/>
                </a:ln>
                <a:solidFill>
                  <a:srgbClr val="FFFFFF"/>
                </a:solidFill>
                <a:effectLst/>
                <a:uLnTx/>
                <a:uFillTx/>
                <a:latin typeface="Franklin Gothic Medium"/>
                <a:ea typeface="+mn-ea"/>
                <a:cs typeface="Franklin Gothic Medium"/>
              </a:rPr>
              <a:t>winner-take-all</a:t>
            </a:r>
            <a:r>
              <a:rPr kumimoji="0" sz="900" b="0" i="0" u="none" strike="noStrike" kern="1200" cap="none" spc="-20"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10" normalizeH="0" baseline="0" noProof="0" dirty="0">
                <a:ln>
                  <a:noFill/>
                </a:ln>
                <a:solidFill>
                  <a:srgbClr val="FFFFFF"/>
                </a:solidFill>
                <a:effectLst/>
                <a:uLnTx/>
                <a:uFillTx/>
                <a:latin typeface="Franklin Gothic Medium"/>
                <a:ea typeface="+mn-ea"/>
                <a:cs typeface="Franklin Gothic Medium"/>
              </a:rPr>
              <a:t>system</a:t>
            </a:r>
            <a:r>
              <a:rPr kumimoji="0" sz="900" b="1" i="0" u="none" strike="noStrike" kern="1200" cap="none" spc="-10" normalizeH="0" baseline="0" noProof="0" dirty="0">
                <a:ln>
                  <a:noFill/>
                </a:ln>
                <a:solidFill>
                  <a:srgbClr val="FFFFFF"/>
                </a:solidFill>
                <a:effectLst/>
                <a:uLnTx/>
                <a:uFillTx/>
                <a:latin typeface="MS PGothic"/>
                <a:ea typeface="+mn-ea"/>
                <a:cs typeface="MS PGothic"/>
              </a:rPr>
              <a:t>”</a:t>
            </a:r>
            <a:r>
              <a:rPr kumimoji="0" sz="900" b="0" i="0" u="none" strike="noStrike" kern="1200" cap="none" spc="-10" normalizeH="0" baseline="0" noProof="0" dirty="0">
                <a:ln>
                  <a:noFill/>
                </a:ln>
                <a:solidFill>
                  <a:srgbClr val="FFFFFF"/>
                </a:solidFill>
                <a:effectLst/>
                <a:uLnTx/>
                <a:uFillTx/>
                <a:latin typeface="Franklin Gothic Medium"/>
                <a:ea typeface="+mn-ea"/>
                <a:cs typeface="Franklin Gothic Medium"/>
              </a:rPr>
              <a:t>.</a:t>
            </a:r>
            <a:r>
              <a:rPr kumimoji="0" sz="900" b="0" i="0" u="none" strike="noStrike" kern="1200" cap="none" spc="-25"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5" normalizeH="0" baseline="0" noProof="0" dirty="0">
                <a:ln>
                  <a:noFill/>
                </a:ln>
                <a:solidFill>
                  <a:srgbClr val="FFFFFF"/>
                </a:solidFill>
                <a:effectLst/>
                <a:uLnTx/>
                <a:uFillTx/>
                <a:latin typeface="Franklin Gothic Medium"/>
                <a:ea typeface="+mn-ea"/>
                <a:cs typeface="Franklin Gothic Medium"/>
              </a:rPr>
              <a:t>Maine</a:t>
            </a:r>
            <a:r>
              <a:rPr kumimoji="0" sz="900" b="0" i="0" u="none" strike="noStrike" kern="1200" cap="none" spc="-30"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5" normalizeH="0" baseline="0" noProof="0" dirty="0">
                <a:ln>
                  <a:noFill/>
                </a:ln>
                <a:solidFill>
                  <a:srgbClr val="FFFFFF"/>
                </a:solidFill>
                <a:effectLst/>
                <a:uLnTx/>
                <a:uFillTx/>
                <a:latin typeface="Franklin Gothic Medium"/>
                <a:ea typeface="+mn-ea"/>
                <a:cs typeface="Franklin Gothic Medium"/>
              </a:rPr>
              <a:t>and</a:t>
            </a:r>
            <a:r>
              <a:rPr kumimoji="0" sz="900" b="0" i="0" u="none" strike="noStrike" kern="1200" cap="none" spc="-20"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5" normalizeH="0" baseline="0" noProof="0" dirty="0">
                <a:ln>
                  <a:noFill/>
                </a:ln>
                <a:solidFill>
                  <a:srgbClr val="FFFFFF"/>
                </a:solidFill>
                <a:effectLst/>
                <a:uLnTx/>
                <a:uFillTx/>
                <a:latin typeface="Franklin Gothic Medium"/>
                <a:ea typeface="+mn-ea"/>
                <a:cs typeface="Franklin Gothic Medium"/>
              </a:rPr>
              <a:t>Nebraska</a:t>
            </a:r>
            <a:r>
              <a:rPr kumimoji="0" sz="900" b="0" i="0" u="none" strike="noStrike" kern="1200" cap="none" spc="-40"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10" normalizeH="0" baseline="0" noProof="0" dirty="0">
                <a:ln>
                  <a:noFill/>
                </a:ln>
                <a:solidFill>
                  <a:srgbClr val="FFFFFF"/>
                </a:solidFill>
                <a:effectLst/>
                <a:uLnTx/>
                <a:uFillTx/>
                <a:latin typeface="Franklin Gothic Medium"/>
                <a:ea typeface="+mn-ea"/>
                <a:cs typeface="Franklin Gothic Medium"/>
              </a:rPr>
              <a:t>use</a:t>
            </a:r>
            <a:r>
              <a:rPr kumimoji="0" sz="900" b="0" i="0" u="none" strike="noStrike" kern="1200" cap="none" spc="-25"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10" normalizeH="0" baseline="0" noProof="0" dirty="0">
                <a:ln>
                  <a:noFill/>
                </a:ln>
                <a:solidFill>
                  <a:srgbClr val="FFFFFF"/>
                </a:solidFill>
                <a:effectLst/>
                <a:uLnTx/>
                <a:uFillTx/>
                <a:latin typeface="Franklin Gothic Medium"/>
                <a:ea typeface="+mn-ea"/>
                <a:cs typeface="Franklin Gothic Medium"/>
              </a:rPr>
              <a:t>what</a:t>
            </a:r>
            <a:r>
              <a:rPr kumimoji="0" sz="900" b="0" i="0" u="none" strike="noStrike" kern="1200" cap="none" spc="-25"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0" normalizeH="0" baseline="0" noProof="0" dirty="0">
                <a:ln>
                  <a:noFill/>
                </a:ln>
                <a:solidFill>
                  <a:srgbClr val="FFFFFF"/>
                </a:solidFill>
                <a:effectLst/>
                <a:uLnTx/>
                <a:uFillTx/>
                <a:latin typeface="Franklin Gothic Medium"/>
                <a:ea typeface="+mn-ea"/>
                <a:cs typeface="Franklin Gothic Medium"/>
              </a:rPr>
              <a:t>is</a:t>
            </a:r>
            <a:r>
              <a:rPr kumimoji="0" sz="900" b="0" i="0" u="none" strike="noStrike" kern="1200" cap="none" spc="-5"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0" normalizeH="0" baseline="0" noProof="0" dirty="0">
                <a:ln>
                  <a:noFill/>
                </a:ln>
                <a:solidFill>
                  <a:srgbClr val="FFFFFF"/>
                </a:solidFill>
                <a:effectLst/>
                <a:uLnTx/>
                <a:uFillTx/>
                <a:latin typeface="Franklin Gothic Medium"/>
                <a:ea typeface="+mn-ea"/>
                <a:cs typeface="Franklin Gothic Medium"/>
              </a:rPr>
              <a:t>called</a:t>
            </a:r>
            <a:r>
              <a:rPr kumimoji="0" sz="900" b="0" i="0" u="none" strike="noStrike" kern="1200" cap="none" spc="-30"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0" normalizeH="0" baseline="0" noProof="0" dirty="0">
                <a:ln>
                  <a:noFill/>
                </a:ln>
                <a:solidFill>
                  <a:srgbClr val="FFFFFF"/>
                </a:solidFill>
                <a:effectLst/>
                <a:uLnTx/>
                <a:uFillTx/>
                <a:latin typeface="Franklin Gothic Medium"/>
                <a:ea typeface="+mn-ea"/>
                <a:cs typeface="Franklin Gothic Medium"/>
              </a:rPr>
              <a:t>the</a:t>
            </a:r>
            <a:r>
              <a:rPr kumimoji="0" sz="900" b="0" i="0" u="none" strike="noStrike" kern="1200" cap="none" spc="-15"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5" normalizeH="0" baseline="0" noProof="0" dirty="0">
                <a:ln>
                  <a:noFill/>
                </a:ln>
                <a:solidFill>
                  <a:srgbClr val="FFFFFF"/>
                </a:solidFill>
                <a:effectLst/>
                <a:uLnTx/>
                <a:uFillTx/>
                <a:latin typeface="Franklin Gothic Medium"/>
                <a:ea typeface="+mn-ea"/>
                <a:cs typeface="Franklin Gothic Medium"/>
              </a:rPr>
              <a:t>District</a:t>
            </a:r>
            <a:r>
              <a:rPr kumimoji="0" sz="900" b="0" i="0" u="none" strike="noStrike" kern="1200" cap="none" spc="-30"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10" normalizeH="0" baseline="0" noProof="0" dirty="0">
                <a:ln>
                  <a:noFill/>
                </a:ln>
                <a:solidFill>
                  <a:srgbClr val="FFFFFF"/>
                </a:solidFill>
                <a:effectLst/>
                <a:uLnTx/>
                <a:uFillTx/>
                <a:latin typeface="Franklin Gothic Medium"/>
                <a:ea typeface="+mn-ea"/>
                <a:cs typeface="Franklin Gothic Medium"/>
              </a:rPr>
              <a:t>system</a:t>
            </a:r>
            <a:r>
              <a:rPr kumimoji="0" sz="900" b="0" i="0" u="none" strike="noStrike" kern="1200" cap="none" spc="-15"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5" normalizeH="0" baseline="0" noProof="0" dirty="0">
                <a:ln>
                  <a:noFill/>
                </a:ln>
                <a:solidFill>
                  <a:srgbClr val="FFFFFF"/>
                </a:solidFill>
                <a:effectLst/>
                <a:uLnTx/>
                <a:uFillTx/>
                <a:latin typeface="Franklin Gothic Medium"/>
                <a:ea typeface="+mn-ea"/>
                <a:cs typeface="Franklin Gothic Medium"/>
              </a:rPr>
              <a:t>in</a:t>
            </a:r>
            <a:r>
              <a:rPr kumimoji="0" sz="900" b="0" i="0" u="none" strike="noStrike" kern="1200" cap="none" spc="0"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5" normalizeH="0" baseline="0" noProof="0" dirty="0">
                <a:ln>
                  <a:noFill/>
                </a:ln>
                <a:solidFill>
                  <a:srgbClr val="FFFFFF"/>
                </a:solidFill>
                <a:effectLst/>
                <a:uLnTx/>
                <a:uFillTx/>
                <a:latin typeface="Franklin Gothic Medium"/>
                <a:ea typeface="+mn-ea"/>
                <a:cs typeface="Franklin Gothic Medium"/>
              </a:rPr>
              <a:t>which</a:t>
            </a:r>
            <a:r>
              <a:rPr kumimoji="0" sz="900" b="0" i="0" u="none" strike="noStrike" kern="1200" cap="none" spc="-25"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0" normalizeH="0" baseline="0" noProof="0" dirty="0">
                <a:ln>
                  <a:noFill/>
                </a:ln>
                <a:solidFill>
                  <a:srgbClr val="FFFFFF"/>
                </a:solidFill>
                <a:effectLst/>
                <a:uLnTx/>
                <a:uFillTx/>
                <a:latin typeface="Franklin Gothic Medium"/>
                <a:ea typeface="+mn-ea"/>
                <a:cs typeface="Franklin Gothic Medium"/>
              </a:rPr>
              <a:t>one</a:t>
            </a:r>
            <a:r>
              <a:rPr kumimoji="0" sz="900" b="0" i="0" u="none" strike="noStrike" kern="1200" cap="none" spc="-25"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5" normalizeH="0" baseline="0" noProof="0" dirty="0">
                <a:ln>
                  <a:noFill/>
                </a:ln>
                <a:solidFill>
                  <a:srgbClr val="FFFFFF"/>
                </a:solidFill>
                <a:effectLst/>
                <a:uLnTx/>
                <a:uFillTx/>
                <a:latin typeface="Franklin Gothic Medium"/>
                <a:ea typeface="+mn-ea"/>
                <a:cs typeface="Franklin Gothic Medium"/>
              </a:rPr>
              <a:t>electoral</a:t>
            </a:r>
            <a:r>
              <a:rPr kumimoji="0" sz="900" b="0" i="0" u="none" strike="noStrike" kern="1200" cap="none" spc="-35"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0" normalizeH="0" baseline="0" noProof="0" dirty="0">
                <a:ln>
                  <a:noFill/>
                </a:ln>
                <a:solidFill>
                  <a:srgbClr val="FFFFFF"/>
                </a:solidFill>
                <a:effectLst/>
                <a:uLnTx/>
                <a:uFillTx/>
                <a:latin typeface="Franklin Gothic Medium"/>
                <a:ea typeface="+mn-ea"/>
                <a:cs typeface="Franklin Gothic Medium"/>
              </a:rPr>
              <a:t>vote</a:t>
            </a:r>
            <a:r>
              <a:rPr kumimoji="0" sz="900" b="0" i="0" u="none" strike="noStrike" kern="1200" cap="none" spc="-25"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0" normalizeH="0" baseline="0" noProof="0" dirty="0">
                <a:ln>
                  <a:noFill/>
                </a:ln>
                <a:solidFill>
                  <a:srgbClr val="FFFFFF"/>
                </a:solidFill>
                <a:effectLst/>
                <a:uLnTx/>
                <a:uFillTx/>
                <a:latin typeface="Franklin Gothic Medium"/>
                <a:ea typeface="+mn-ea"/>
                <a:cs typeface="Franklin Gothic Medium"/>
              </a:rPr>
              <a:t>is </a:t>
            </a:r>
            <a:r>
              <a:rPr kumimoji="0" sz="900" b="0" i="0" u="none" strike="noStrike" kern="1200" cap="none" spc="-5" normalizeH="0" baseline="0" noProof="0" dirty="0">
                <a:ln>
                  <a:noFill/>
                </a:ln>
                <a:solidFill>
                  <a:srgbClr val="FFFFFF"/>
                </a:solidFill>
                <a:effectLst/>
                <a:uLnTx/>
                <a:uFillTx/>
                <a:latin typeface="Franklin Gothic Medium"/>
                <a:ea typeface="+mn-ea"/>
                <a:cs typeface="Franklin Gothic Medium"/>
              </a:rPr>
              <a:t>awarded</a:t>
            </a:r>
            <a:r>
              <a:rPr kumimoji="0" sz="900" b="0" i="0" u="none" strike="noStrike" kern="1200" cap="none" spc="-25"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10" normalizeH="0" baseline="0" noProof="0" dirty="0">
                <a:ln>
                  <a:noFill/>
                </a:ln>
                <a:solidFill>
                  <a:srgbClr val="FFFFFF"/>
                </a:solidFill>
                <a:effectLst/>
                <a:uLnTx/>
                <a:uFillTx/>
                <a:latin typeface="Franklin Gothic Medium"/>
                <a:ea typeface="+mn-ea"/>
                <a:cs typeface="Franklin Gothic Medium"/>
              </a:rPr>
              <a:t>to</a:t>
            </a:r>
            <a:r>
              <a:rPr kumimoji="0" sz="900" b="0" i="0" u="none" strike="noStrike" kern="1200" cap="none" spc="-15"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0" normalizeH="0" baseline="0" noProof="0" dirty="0">
                <a:ln>
                  <a:noFill/>
                </a:ln>
                <a:solidFill>
                  <a:srgbClr val="FFFFFF"/>
                </a:solidFill>
                <a:effectLst/>
                <a:uLnTx/>
                <a:uFillTx/>
                <a:latin typeface="Franklin Gothic Medium"/>
                <a:ea typeface="+mn-ea"/>
                <a:cs typeface="Franklin Gothic Medium"/>
              </a:rPr>
              <a:t>each</a:t>
            </a:r>
            <a:r>
              <a:rPr kumimoji="0" sz="900" b="0" i="0" u="none" strike="noStrike" kern="1200" cap="none" spc="-20"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5" normalizeH="0" baseline="0" noProof="0" dirty="0">
                <a:ln>
                  <a:noFill/>
                </a:ln>
                <a:solidFill>
                  <a:srgbClr val="FFFFFF"/>
                </a:solidFill>
                <a:effectLst/>
                <a:uLnTx/>
                <a:uFillTx/>
                <a:latin typeface="Franklin Gothic Medium"/>
                <a:ea typeface="+mn-ea"/>
                <a:cs typeface="Franklin Gothic Medium"/>
              </a:rPr>
              <a:t>candidate</a:t>
            </a:r>
            <a:r>
              <a:rPr kumimoji="0" sz="900" b="0" i="0" u="none" strike="noStrike" kern="1200" cap="none" spc="-35"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10" normalizeH="0" baseline="0" noProof="0" dirty="0">
                <a:ln>
                  <a:noFill/>
                </a:ln>
                <a:solidFill>
                  <a:srgbClr val="FFFFFF"/>
                </a:solidFill>
                <a:effectLst/>
                <a:uLnTx/>
                <a:uFillTx/>
                <a:latin typeface="Franklin Gothic Medium"/>
                <a:ea typeface="+mn-ea"/>
                <a:cs typeface="Franklin Gothic Medium"/>
              </a:rPr>
              <a:t>winning</a:t>
            </a:r>
            <a:r>
              <a:rPr kumimoji="0" sz="900" b="0" i="0" u="none" strike="noStrike" kern="1200" cap="none" spc="50"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0" normalizeH="0" baseline="0" noProof="0" dirty="0">
                <a:ln>
                  <a:noFill/>
                </a:ln>
                <a:solidFill>
                  <a:srgbClr val="FFFFFF"/>
                </a:solidFill>
                <a:effectLst/>
                <a:uLnTx/>
                <a:uFillTx/>
                <a:latin typeface="Franklin Gothic Medium"/>
                <a:ea typeface="+mn-ea"/>
                <a:cs typeface="Franklin Gothic Medium"/>
              </a:rPr>
              <a:t>the </a:t>
            </a:r>
            <a:r>
              <a:rPr kumimoji="0" sz="900" b="0" i="0" u="none" strike="noStrike" kern="1200" cap="none" spc="5"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5" normalizeH="0" baseline="0" noProof="0" dirty="0">
                <a:ln>
                  <a:noFill/>
                </a:ln>
                <a:solidFill>
                  <a:srgbClr val="FFFFFF"/>
                </a:solidFill>
                <a:effectLst/>
                <a:uLnTx/>
                <a:uFillTx/>
                <a:latin typeface="Franklin Gothic Medium"/>
                <a:ea typeface="+mn-ea"/>
                <a:cs typeface="Franklin Gothic Medium"/>
              </a:rPr>
              <a:t>popular</a:t>
            </a:r>
            <a:r>
              <a:rPr kumimoji="0" sz="900" b="0" i="0" u="none" strike="noStrike" kern="1200" cap="none" spc="-45"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0" normalizeH="0" baseline="0" noProof="0" dirty="0">
                <a:ln>
                  <a:noFill/>
                </a:ln>
                <a:solidFill>
                  <a:srgbClr val="FFFFFF"/>
                </a:solidFill>
                <a:effectLst/>
                <a:uLnTx/>
                <a:uFillTx/>
                <a:latin typeface="Franklin Gothic Medium"/>
                <a:ea typeface="+mn-ea"/>
                <a:cs typeface="Franklin Gothic Medium"/>
              </a:rPr>
              <a:t>vote</a:t>
            </a:r>
            <a:r>
              <a:rPr kumimoji="0" sz="900" b="0" i="0" u="none" strike="noStrike" kern="1200" cap="none" spc="-40"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5" normalizeH="0" baseline="0" noProof="0" dirty="0">
                <a:ln>
                  <a:noFill/>
                </a:ln>
                <a:solidFill>
                  <a:srgbClr val="FFFFFF"/>
                </a:solidFill>
                <a:effectLst/>
                <a:uLnTx/>
                <a:uFillTx/>
                <a:latin typeface="Franklin Gothic Medium"/>
                <a:ea typeface="+mn-ea"/>
                <a:cs typeface="Franklin Gothic Medium"/>
              </a:rPr>
              <a:t>in</a:t>
            </a:r>
            <a:r>
              <a:rPr kumimoji="0" sz="900" b="0" i="0" u="none" strike="noStrike" kern="1200" cap="none" spc="10"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0" normalizeH="0" baseline="0" noProof="0" dirty="0">
                <a:ln>
                  <a:noFill/>
                </a:ln>
                <a:solidFill>
                  <a:srgbClr val="FFFFFF"/>
                </a:solidFill>
                <a:effectLst/>
                <a:uLnTx/>
                <a:uFillTx/>
                <a:latin typeface="Franklin Gothic Medium"/>
                <a:ea typeface="+mn-ea"/>
                <a:cs typeface="Franklin Gothic Medium"/>
              </a:rPr>
              <a:t>each</a:t>
            </a:r>
            <a:r>
              <a:rPr kumimoji="0" sz="900" b="0" i="0" u="none" strike="noStrike" kern="1200" cap="none" spc="-30"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10" normalizeH="0" baseline="0" noProof="0" dirty="0">
                <a:ln>
                  <a:noFill/>
                </a:ln>
                <a:solidFill>
                  <a:srgbClr val="FFFFFF"/>
                </a:solidFill>
                <a:effectLst/>
                <a:uLnTx/>
                <a:uFillTx/>
                <a:latin typeface="Franklin Gothic Medium"/>
                <a:ea typeface="+mn-ea"/>
                <a:cs typeface="Franklin Gothic Medium"/>
              </a:rPr>
              <a:t>congressional</a:t>
            </a:r>
            <a:r>
              <a:rPr kumimoji="0" sz="900" b="0" i="0" u="none" strike="noStrike" kern="1200" cap="none" spc="-25"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5" normalizeH="0" baseline="0" noProof="0" dirty="0">
                <a:ln>
                  <a:noFill/>
                </a:ln>
                <a:solidFill>
                  <a:srgbClr val="FFFFFF"/>
                </a:solidFill>
                <a:effectLst/>
                <a:uLnTx/>
                <a:uFillTx/>
                <a:latin typeface="Franklin Gothic Medium"/>
                <a:ea typeface="+mn-ea"/>
                <a:cs typeface="Franklin Gothic Medium"/>
              </a:rPr>
              <a:t>district</a:t>
            </a:r>
            <a:r>
              <a:rPr kumimoji="0" sz="900" b="0" i="0" u="none" strike="noStrike" kern="1200" cap="none" spc="-50"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5" normalizeH="0" baseline="0" noProof="0" dirty="0">
                <a:ln>
                  <a:noFill/>
                </a:ln>
                <a:solidFill>
                  <a:srgbClr val="FFFFFF"/>
                </a:solidFill>
                <a:effectLst/>
                <a:uLnTx/>
                <a:uFillTx/>
                <a:latin typeface="Franklin Gothic Medium"/>
                <a:ea typeface="+mn-ea"/>
                <a:cs typeface="Franklin Gothic Medium"/>
              </a:rPr>
              <a:t>and</a:t>
            </a:r>
            <a:r>
              <a:rPr kumimoji="0" sz="900" b="0" i="0" u="none" strike="noStrike" kern="1200" cap="none" spc="-25"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0" normalizeH="0" baseline="0" noProof="0" dirty="0">
                <a:ln>
                  <a:noFill/>
                </a:ln>
                <a:solidFill>
                  <a:srgbClr val="FFFFFF"/>
                </a:solidFill>
                <a:effectLst/>
                <a:uLnTx/>
                <a:uFillTx/>
                <a:latin typeface="Franklin Gothic Medium"/>
                <a:ea typeface="+mn-ea"/>
                <a:cs typeface="Franklin Gothic Medium"/>
              </a:rPr>
              <a:t>the</a:t>
            </a:r>
            <a:r>
              <a:rPr kumimoji="0" sz="900" b="0" i="0" u="none" strike="noStrike" kern="1200" cap="none" spc="-25"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15" normalizeH="0" baseline="0" noProof="0" dirty="0">
                <a:ln>
                  <a:noFill/>
                </a:ln>
                <a:solidFill>
                  <a:srgbClr val="FFFFFF"/>
                </a:solidFill>
                <a:effectLst/>
                <a:uLnTx/>
                <a:uFillTx/>
                <a:latin typeface="Franklin Gothic Medium"/>
                <a:ea typeface="+mn-ea"/>
                <a:cs typeface="Franklin Gothic Medium"/>
              </a:rPr>
              <a:t>two</a:t>
            </a:r>
            <a:r>
              <a:rPr kumimoji="0" sz="900" b="0" i="0" u="none" strike="noStrike" kern="1200" cap="none" spc="-30"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10" normalizeH="0" baseline="0" noProof="0" dirty="0">
                <a:ln>
                  <a:noFill/>
                </a:ln>
                <a:solidFill>
                  <a:srgbClr val="FFFFFF"/>
                </a:solidFill>
                <a:effectLst/>
                <a:uLnTx/>
                <a:uFillTx/>
                <a:latin typeface="Franklin Gothic Medium"/>
                <a:ea typeface="+mn-ea"/>
                <a:cs typeface="Franklin Gothic Medium"/>
              </a:rPr>
              <a:t>remaining</a:t>
            </a:r>
            <a:r>
              <a:rPr kumimoji="0" sz="900" b="0" i="0" u="none" strike="noStrike" kern="1200" cap="none" spc="-45"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0" normalizeH="0" baseline="0" noProof="0" dirty="0">
                <a:ln>
                  <a:noFill/>
                </a:ln>
                <a:solidFill>
                  <a:srgbClr val="FFFFFF"/>
                </a:solidFill>
                <a:effectLst/>
                <a:uLnTx/>
                <a:uFillTx/>
                <a:latin typeface="Franklin Gothic Medium"/>
                <a:ea typeface="+mn-ea"/>
                <a:cs typeface="Franklin Gothic Medium"/>
              </a:rPr>
              <a:t>votes</a:t>
            </a:r>
            <a:r>
              <a:rPr kumimoji="0" sz="900" b="0" i="0" u="none" strike="noStrike" kern="1200" cap="none" spc="-30"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0" normalizeH="0" baseline="0" noProof="0" dirty="0">
                <a:ln>
                  <a:noFill/>
                </a:ln>
                <a:solidFill>
                  <a:srgbClr val="FFFFFF"/>
                </a:solidFill>
                <a:effectLst/>
                <a:uLnTx/>
                <a:uFillTx/>
                <a:latin typeface="Franklin Gothic Medium"/>
                <a:ea typeface="+mn-ea"/>
                <a:cs typeface="Franklin Gothic Medium"/>
              </a:rPr>
              <a:t>are</a:t>
            </a:r>
            <a:r>
              <a:rPr kumimoji="0" sz="900" b="0" i="0" u="none" strike="noStrike" kern="1200" cap="none" spc="-25"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5" normalizeH="0" baseline="0" noProof="0" dirty="0">
                <a:ln>
                  <a:noFill/>
                </a:ln>
                <a:solidFill>
                  <a:srgbClr val="FFFFFF"/>
                </a:solidFill>
                <a:effectLst/>
                <a:uLnTx/>
                <a:uFillTx/>
                <a:latin typeface="Franklin Gothic Medium"/>
                <a:ea typeface="+mn-ea"/>
                <a:cs typeface="Franklin Gothic Medium"/>
              </a:rPr>
              <a:t>awarded</a:t>
            </a:r>
            <a:r>
              <a:rPr kumimoji="0" sz="900" b="0" i="0" u="none" strike="noStrike" kern="1200" cap="none" spc="-25"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10" normalizeH="0" baseline="0" noProof="0" dirty="0">
                <a:ln>
                  <a:noFill/>
                </a:ln>
                <a:solidFill>
                  <a:srgbClr val="FFFFFF"/>
                </a:solidFill>
                <a:effectLst/>
                <a:uLnTx/>
                <a:uFillTx/>
                <a:latin typeface="Franklin Gothic Medium"/>
                <a:ea typeface="+mn-ea"/>
                <a:cs typeface="Franklin Gothic Medium"/>
              </a:rPr>
              <a:t>to</a:t>
            </a:r>
            <a:r>
              <a:rPr kumimoji="0" sz="900" b="0" i="0" u="none" strike="noStrike" kern="1200" cap="none" spc="-25"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0" normalizeH="0" baseline="0" noProof="0" dirty="0">
                <a:ln>
                  <a:noFill/>
                </a:ln>
                <a:solidFill>
                  <a:srgbClr val="FFFFFF"/>
                </a:solidFill>
                <a:effectLst/>
                <a:uLnTx/>
                <a:uFillTx/>
                <a:latin typeface="Franklin Gothic Medium"/>
                <a:ea typeface="+mn-ea"/>
                <a:cs typeface="Franklin Gothic Medium"/>
              </a:rPr>
              <a:t>the</a:t>
            </a:r>
            <a:r>
              <a:rPr kumimoji="0" sz="900" b="0" i="0" u="none" strike="noStrike" kern="1200" cap="none" spc="-20"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5" normalizeH="0" baseline="0" noProof="0" dirty="0">
                <a:ln>
                  <a:noFill/>
                </a:ln>
                <a:solidFill>
                  <a:srgbClr val="FFFFFF"/>
                </a:solidFill>
                <a:effectLst/>
                <a:uLnTx/>
                <a:uFillTx/>
                <a:latin typeface="Franklin Gothic Medium"/>
                <a:ea typeface="+mn-ea"/>
                <a:cs typeface="Franklin Gothic Medium"/>
              </a:rPr>
              <a:t>candidates</a:t>
            </a:r>
            <a:r>
              <a:rPr kumimoji="0" sz="900" b="0" i="0" u="none" strike="noStrike" kern="1200" cap="none" spc="-45"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10" normalizeH="0" baseline="0" noProof="0" dirty="0">
                <a:ln>
                  <a:noFill/>
                </a:ln>
                <a:solidFill>
                  <a:srgbClr val="FFFFFF"/>
                </a:solidFill>
                <a:effectLst/>
                <a:uLnTx/>
                <a:uFillTx/>
                <a:latin typeface="Franklin Gothic Medium"/>
                <a:ea typeface="+mn-ea"/>
                <a:cs typeface="Franklin Gothic Medium"/>
              </a:rPr>
              <a:t>with</a:t>
            </a:r>
            <a:r>
              <a:rPr kumimoji="0" sz="900" b="0" i="0" u="none" strike="noStrike" kern="1200" cap="none" spc="-25"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0" normalizeH="0" baseline="0" noProof="0" dirty="0">
                <a:ln>
                  <a:noFill/>
                </a:ln>
                <a:solidFill>
                  <a:srgbClr val="FFFFFF"/>
                </a:solidFill>
                <a:effectLst/>
                <a:uLnTx/>
                <a:uFillTx/>
                <a:latin typeface="Franklin Gothic Medium"/>
                <a:ea typeface="+mn-ea"/>
                <a:cs typeface="Franklin Gothic Medium"/>
              </a:rPr>
              <a:t>the</a:t>
            </a:r>
            <a:r>
              <a:rPr kumimoji="0" sz="900" b="0" i="0" u="none" strike="noStrike" kern="1200" cap="none" spc="-25"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10" normalizeH="0" baseline="0" noProof="0" dirty="0">
                <a:ln>
                  <a:noFill/>
                </a:ln>
                <a:solidFill>
                  <a:srgbClr val="FFFFFF"/>
                </a:solidFill>
                <a:effectLst/>
                <a:uLnTx/>
                <a:uFillTx/>
                <a:latin typeface="Franklin Gothic Medium"/>
                <a:ea typeface="+mn-ea"/>
                <a:cs typeface="Franklin Gothic Medium"/>
              </a:rPr>
              <a:t>most</a:t>
            </a:r>
            <a:r>
              <a:rPr kumimoji="0" sz="900" b="0" i="0" u="none" strike="noStrike" kern="1200" cap="none" spc="-45"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0" normalizeH="0" baseline="0" noProof="0" dirty="0">
                <a:ln>
                  <a:noFill/>
                </a:ln>
                <a:solidFill>
                  <a:srgbClr val="FFFFFF"/>
                </a:solidFill>
                <a:effectLst/>
                <a:uLnTx/>
                <a:uFillTx/>
                <a:latin typeface="Franklin Gothic Medium"/>
                <a:ea typeface="+mn-ea"/>
                <a:cs typeface="Franklin Gothic Medium"/>
              </a:rPr>
              <a:t>votes</a:t>
            </a:r>
            <a:r>
              <a:rPr kumimoji="0" sz="900" b="0" i="0" u="none" strike="noStrike" kern="1200" cap="none" spc="-35" normalizeH="0" baseline="0" noProof="0" dirty="0">
                <a:ln>
                  <a:noFill/>
                </a:ln>
                <a:solidFill>
                  <a:srgbClr val="FFFFFF"/>
                </a:solidFill>
                <a:effectLst/>
                <a:uLnTx/>
                <a:uFillTx/>
                <a:latin typeface="Franklin Gothic Medium"/>
                <a:ea typeface="+mn-ea"/>
                <a:cs typeface="Franklin Gothic Medium"/>
              </a:rPr>
              <a:t> </a:t>
            </a:r>
            <a:r>
              <a:rPr kumimoji="0" sz="900" b="0" i="0" u="none" strike="noStrike" kern="1200" cap="none" spc="0" normalizeH="0" baseline="0" noProof="0" dirty="0">
                <a:ln>
                  <a:noFill/>
                </a:ln>
                <a:solidFill>
                  <a:srgbClr val="FFFFFF"/>
                </a:solidFill>
                <a:effectLst/>
                <a:uLnTx/>
                <a:uFillTx/>
                <a:latin typeface="Franklin Gothic Medium"/>
                <a:ea typeface="+mn-ea"/>
                <a:cs typeface="Franklin Gothic Medium"/>
              </a:rPr>
              <a:t>statewide.</a:t>
            </a:r>
            <a:endParaRPr kumimoji="0" sz="900" b="0" i="0" u="none" strike="noStrike" kern="1200" cap="none" spc="0" normalizeH="0" baseline="0" noProof="0">
              <a:ln>
                <a:noFill/>
              </a:ln>
              <a:solidFill>
                <a:prstClr val="black"/>
              </a:solidFill>
              <a:effectLst/>
              <a:uLnTx/>
              <a:uFillTx/>
              <a:latin typeface="Franklin Gothic Medium"/>
              <a:ea typeface="+mn-ea"/>
              <a:cs typeface="Franklin Gothic Medium"/>
            </a:endParaRPr>
          </a:p>
        </p:txBody>
      </p:sp>
      <p:grpSp>
        <p:nvGrpSpPr>
          <p:cNvPr id="24" name="object 24"/>
          <p:cNvGrpSpPr/>
          <p:nvPr/>
        </p:nvGrpSpPr>
        <p:grpSpPr>
          <a:xfrm>
            <a:off x="291084" y="1353311"/>
            <a:ext cx="8705215" cy="2273935"/>
            <a:chOff x="291084" y="1353311"/>
            <a:chExt cx="8705215" cy="2273935"/>
          </a:xfrm>
        </p:grpSpPr>
        <p:sp>
          <p:nvSpPr>
            <p:cNvPr id="25" name="object 25"/>
            <p:cNvSpPr/>
            <p:nvPr/>
          </p:nvSpPr>
          <p:spPr>
            <a:xfrm>
              <a:off x="5486399" y="1810511"/>
              <a:ext cx="2308860" cy="1778635"/>
            </a:xfrm>
            <a:custGeom>
              <a:avLst/>
              <a:gdLst/>
              <a:ahLst/>
              <a:cxnLst/>
              <a:rect l="l" t="t" r="r" b="b"/>
              <a:pathLst>
                <a:path w="2308859" h="1778635">
                  <a:moveTo>
                    <a:pt x="0" y="889254"/>
                  </a:moveTo>
                  <a:lnTo>
                    <a:pt x="1256" y="847393"/>
                  </a:lnTo>
                  <a:lnTo>
                    <a:pt x="4989" y="806031"/>
                  </a:lnTo>
                  <a:lnTo>
                    <a:pt x="11143" y="765210"/>
                  </a:lnTo>
                  <a:lnTo>
                    <a:pt x="19662" y="724971"/>
                  </a:lnTo>
                  <a:lnTo>
                    <a:pt x="30491" y="685360"/>
                  </a:lnTo>
                  <a:lnTo>
                    <a:pt x="43574" y="646417"/>
                  </a:lnTo>
                  <a:lnTo>
                    <a:pt x="58856" y="608185"/>
                  </a:lnTo>
                  <a:lnTo>
                    <a:pt x="76282" y="570708"/>
                  </a:lnTo>
                  <a:lnTo>
                    <a:pt x="95796" y="534028"/>
                  </a:lnTo>
                  <a:lnTo>
                    <a:pt x="117343" y="498188"/>
                  </a:lnTo>
                  <a:lnTo>
                    <a:pt x="140867" y="463230"/>
                  </a:lnTo>
                  <a:lnTo>
                    <a:pt x="166313" y="429197"/>
                  </a:lnTo>
                  <a:lnTo>
                    <a:pt x="193625" y="396132"/>
                  </a:lnTo>
                  <a:lnTo>
                    <a:pt x="222747" y="364077"/>
                  </a:lnTo>
                  <a:lnTo>
                    <a:pt x="253626" y="333076"/>
                  </a:lnTo>
                  <a:lnTo>
                    <a:pt x="286204" y="303170"/>
                  </a:lnTo>
                  <a:lnTo>
                    <a:pt x="320426" y="274404"/>
                  </a:lnTo>
                  <a:lnTo>
                    <a:pt x="356238" y="246818"/>
                  </a:lnTo>
                  <a:lnTo>
                    <a:pt x="393583" y="220457"/>
                  </a:lnTo>
                  <a:lnTo>
                    <a:pt x="432407" y="195363"/>
                  </a:lnTo>
                  <a:lnTo>
                    <a:pt x="472653" y="171578"/>
                  </a:lnTo>
                  <a:lnTo>
                    <a:pt x="514266" y="149145"/>
                  </a:lnTo>
                  <a:lnTo>
                    <a:pt x="557191" y="128107"/>
                  </a:lnTo>
                  <a:lnTo>
                    <a:pt x="601373" y="108506"/>
                  </a:lnTo>
                  <a:lnTo>
                    <a:pt x="646755" y="90386"/>
                  </a:lnTo>
                  <a:lnTo>
                    <a:pt x="693283" y="73790"/>
                  </a:lnTo>
                  <a:lnTo>
                    <a:pt x="740901" y="58758"/>
                  </a:lnTo>
                  <a:lnTo>
                    <a:pt x="789553" y="45335"/>
                  </a:lnTo>
                  <a:lnTo>
                    <a:pt x="839185" y="33564"/>
                  </a:lnTo>
                  <a:lnTo>
                    <a:pt x="889740" y="23486"/>
                  </a:lnTo>
                  <a:lnTo>
                    <a:pt x="941163" y="15145"/>
                  </a:lnTo>
                  <a:lnTo>
                    <a:pt x="993399" y="8583"/>
                  </a:lnTo>
                  <a:lnTo>
                    <a:pt x="1046393" y="3843"/>
                  </a:lnTo>
                  <a:lnTo>
                    <a:pt x="1100088" y="967"/>
                  </a:lnTo>
                  <a:lnTo>
                    <a:pt x="1154429" y="0"/>
                  </a:lnTo>
                  <a:lnTo>
                    <a:pt x="1208771" y="967"/>
                  </a:lnTo>
                  <a:lnTo>
                    <a:pt x="1262466" y="3843"/>
                  </a:lnTo>
                  <a:lnTo>
                    <a:pt x="1315460" y="8583"/>
                  </a:lnTo>
                  <a:lnTo>
                    <a:pt x="1367696" y="15145"/>
                  </a:lnTo>
                  <a:lnTo>
                    <a:pt x="1419119" y="23486"/>
                  </a:lnTo>
                  <a:lnTo>
                    <a:pt x="1469674" y="33564"/>
                  </a:lnTo>
                  <a:lnTo>
                    <a:pt x="1519306" y="45335"/>
                  </a:lnTo>
                  <a:lnTo>
                    <a:pt x="1567958" y="58758"/>
                  </a:lnTo>
                  <a:lnTo>
                    <a:pt x="1615576" y="73790"/>
                  </a:lnTo>
                  <a:lnTo>
                    <a:pt x="1662104" y="90386"/>
                  </a:lnTo>
                  <a:lnTo>
                    <a:pt x="1707486" y="108506"/>
                  </a:lnTo>
                  <a:lnTo>
                    <a:pt x="1751668" y="128107"/>
                  </a:lnTo>
                  <a:lnTo>
                    <a:pt x="1794593" y="149145"/>
                  </a:lnTo>
                  <a:lnTo>
                    <a:pt x="1836206" y="171578"/>
                  </a:lnTo>
                  <a:lnTo>
                    <a:pt x="1876452" y="195363"/>
                  </a:lnTo>
                  <a:lnTo>
                    <a:pt x="1915276" y="220457"/>
                  </a:lnTo>
                  <a:lnTo>
                    <a:pt x="1952621" y="246818"/>
                  </a:lnTo>
                  <a:lnTo>
                    <a:pt x="1988433" y="274404"/>
                  </a:lnTo>
                  <a:lnTo>
                    <a:pt x="2022655" y="303170"/>
                  </a:lnTo>
                  <a:lnTo>
                    <a:pt x="2055233" y="333076"/>
                  </a:lnTo>
                  <a:lnTo>
                    <a:pt x="2086112" y="364077"/>
                  </a:lnTo>
                  <a:lnTo>
                    <a:pt x="2115234" y="396132"/>
                  </a:lnTo>
                  <a:lnTo>
                    <a:pt x="2142546" y="429197"/>
                  </a:lnTo>
                  <a:lnTo>
                    <a:pt x="2167992" y="463230"/>
                  </a:lnTo>
                  <a:lnTo>
                    <a:pt x="2191516" y="498188"/>
                  </a:lnTo>
                  <a:lnTo>
                    <a:pt x="2213063" y="534028"/>
                  </a:lnTo>
                  <a:lnTo>
                    <a:pt x="2232577" y="570708"/>
                  </a:lnTo>
                  <a:lnTo>
                    <a:pt x="2250003" y="608185"/>
                  </a:lnTo>
                  <a:lnTo>
                    <a:pt x="2265285" y="646417"/>
                  </a:lnTo>
                  <a:lnTo>
                    <a:pt x="2278368" y="685360"/>
                  </a:lnTo>
                  <a:lnTo>
                    <a:pt x="2289197" y="724971"/>
                  </a:lnTo>
                  <a:lnTo>
                    <a:pt x="2297716" y="765210"/>
                  </a:lnTo>
                  <a:lnTo>
                    <a:pt x="2303870" y="806031"/>
                  </a:lnTo>
                  <a:lnTo>
                    <a:pt x="2307603" y="847393"/>
                  </a:lnTo>
                  <a:lnTo>
                    <a:pt x="2308859" y="889254"/>
                  </a:lnTo>
                  <a:lnTo>
                    <a:pt x="2307603" y="931114"/>
                  </a:lnTo>
                  <a:lnTo>
                    <a:pt x="2303870" y="972476"/>
                  </a:lnTo>
                  <a:lnTo>
                    <a:pt x="2297716" y="1013297"/>
                  </a:lnTo>
                  <a:lnTo>
                    <a:pt x="2289197" y="1053536"/>
                  </a:lnTo>
                  <a:lnTo>
                    <a:pt x="2278368" y="1093147"/>
                  </a:lnTo>
                  <a:lnTo>
                    <a:pt x="2265285" y="1132090"/>
                  </a:lnTo>
                  <a:lnTo>
                    <a:pt x="2250003" y="1170322"/>
                  </a:lnTo>
                  <a:lnTo>
                    <a:pt x="2232577" y="1207799"/>
                  </a:lnTo>
                  <a:lnTo>
                    <a:pt x="2213063" y="1244479"/>
                  </a:lnTo>
                  <a:lnTo>
                    <a:pt x="2191516" y="1280319"/>
                  </a:lnTo>
                  <a:lnTo>
                    <a:pt x="2167992" y="1315277"/>
                  </a:lnTo>
                  <a:lnTo>
                    <a:pt x="2142546" y="1349310"/>
                  </a:lnTo>
                  <a:lnTo>
                    <a:pt x="2115234" y="1382375"/>
                  </a:lnTo>
                  <a:lnTo>
                    <a:pt x="2086112" y="1414430"/>
                  </a:lnTo>
                  <a:lnTo>
                    <a:pt x="2055233" y="1445431"/>
                  </a:lnTo>
                  <a:lnTo>
                    <a:pt x="2022655" y="1475337"/>
                  </a:lnTo>
                  <a:lnTo>
                    <a:pt x="1988433" y="1504103"/>
                  </a:lnTo>
                  <a:lnTo>
                    <a:pt x="1952621" y="1531689"/>
                  </a:lnTo>
                  <a:lnTo>
                    <a:pt x="1915276" y="1558050"/>
                  </a:lnTo>
                  <a:lnTo>
                    <a:pt x="1876452" y="1583144"/>
                  </a:lnTo>
                  <a:lnTo>
                    <a:pt x="1836206" y="1606929"/>
                  </a:lnTo>
                  <a:lnTo>
                    <a:pt x="1794593" y="1629362"/>
                  </a:lnTo>
                  <a:lnTo>
                    <a:pt x="1751668" y="1650400"/>
                  </a:lnTo>
                  <a:lnTo>
                    <a:pt x="1707486" y="1670001"/>
                  </a:lnTo>
                  <a:lnTo>
                    <a:pt x="1662104" y="1688121"/>
                  </a:lnTo>
                  <a:lnTo>
                    <a:pt x="1615576" y="1704717"/>
                  </a:lnTo>
                  <a:lnTo>
                    <a:pt x="1567958" y="1719749"/>
                  </a:lnTo>
                  <a:lnTo>
                    <a:pt x="1519306" y="1733172"/>
                  </a:lnTo>
                  <a:lnTo>
                    <a:pt x="1469674" y="1744943"/>
                  </a:lnTo>
                  <a:lnTo>
                    <a:pt x="1419119" y="1755021"/>
                  </a:lnTo>
                  <a:lnTo>
                    <a:pt x="1367696" y="1763362"/>
                  </a:lnTo>
                  <a:lnTo>
                    <a:pt x="1315460" y="1769924"/>
                  </a:lnTo>
                  <a:lnTo>
                    <a:pt x="1262466" y="1774664"/>
                  </a:lnTo>
                  <a:lnTo>
                    <a:pt x="1208771" y="1777540"/>
                  </a:lnTo>
                  <a:lnTo>
                    <a:pt x="1154429" y="1778508"/>
                  </a:lnTo>
                  <a:lnTo>
                    <a:pt x="1100088" y="1777540"/>
                  </a:lnTo>
                  <a:lnTo>
                    <a:pt x="1046393" y="1774664"/>
                  </a:lnTo>
                  <a:lnTo>
                    <a:pt x="993399" y="1769924"/>
                  </a:lnTo>
                  <a:lnTo>
                    <a:pt x="941163" y="1763362"/>
                  </a:lnTo>
                  <a:lnTo>
                    <a:pt x="889740" y="1755021"/>
                  </a:lnTo>
                  <a:lnTo>
                    <a:pt x="839185" y="1744943"/>
                  </a:lnTo>
                  <a:lnTo>
                    <a:pt x="789553" y="1733172"/>
                  </a:lnTo>
                  <a:lnTo>
                    <a:pt x="740901" y="1719749"/>
                  </a:lnTo>
                  <a:lnTo>
                    <a:pt x="693283" y="1704717"/>
                  </a:lnTo>
                  <a:lnTo>
                    <a:pt x="646755" y="1688121"/>
                  </a:lnTo>
                  <a:lnTo>
                    <a:pt x="601373" y="1670001"/>
                  </a:lnTo>
                  <a:lnTo>
                    <a:pt x="557191" y="1650400"/>
                  </a:lnTo>
                  <a:lnTo>
                    <a:pt x="514266" y="1629362"/>
                  </a:lnTo>
                  <a:lnTo>
                    <a:pt x="472653" y="1606929"/>
                  </a:lnTo>
                  <a:lnTo>
                    <a:pt x="432407" y="1583144"/>
                  </a:lnTo>
                  <a:lnTo>
                    <a:pt x="393583" y="1558050"/>
                  </a:lnTo>
                  <a:lnTo>
                    <a:pt x="356238" y="1531689"/>
                  </a:lnTo>
                  <a:lnTo>
                    <a:pt x="320426" y="1504103"/>
                  </a:lnTo>
                  <a:lnTo>
                    <a:pt x="286204" y="1475337"/>
                  </a:lnTo>
                  <a:lnTo>
                    <a:pt x="253626" y="1445431"/>
                  </a:lnTo>
                  <a:lnTo>
                    <a:pt x="222747" y="1414430"/>
                  </a:lnTo>
                  <a:lnTo>
                    <a:pt x="193625" y="1382375"/>
                  </a:lnTo>
                  <a:lnTo>
                    <a:pt x="166313" y="1349310"/>
                  </a:lnTo>
                  <a:lnTo>
                    <a:pt x="140867" y="1315277"/>
                  </a:lnTo>
                  <a:lnTo>
                    <a:pt x="117343" y="1280319"/>
                  </a:lnTo>
                  <a:lnTo>
                    <a:pt x="95796" y="1244479"/>
                  </a:lnTo>
                  <a:lnTo>
                    <a:pt x="76282" y="1207799"/>
                  </a:lnTo>
                  <a:lnTo>
                    <a:pt x="58856" y="1170322"/>
                  </a:lnTo>
                  <a:lnTo>
                    <a:pt x="43574" y="1132090"/>
                  </a:lnTo>
                  <a:lnTo>
                    <a:pt x="30491" y="1093147"/>
                  </a:lnTo>
                  <a:lnTo>
                    <a:pt x="19662" y="1053536"/>
                  </a:lnTo>
                  <a:lnTo>
                    <a:pt x="11143" y="1013297"/>
                  </a:lnTo>
                  <a:lnTo>
                    <a:pt x="4989" y="972476"/>
                  </a:lnTo>
                  <a:lnTo>
                    <a:pt x="1256" y="931114"/>
                  </a:lnTo>
                  <a:lnTo>
                    <a:pt x="0" y="889254"/>
                  </a:lnTo>
                  <a:close/>
                </a:path>
              </a:pathLst>
            </a:custGeom>
            <a:ln w="76200">
              <a:solidFill>
                <a:srgbClr val="FF66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26" name="object 26"/>
            <p:cNvPicPr/>
            <p:nvPr/>
          </p:nvPicPr>
          <p:blipFill>
            <a:blip r:embed="rId2" cstate="print"/>
            <a:stretch>
              <a:fillRect/>
            </a:stretch>
          </p:blipFill>
          <p:spPr>
            <a:xfrm>
              <a:off x="7467600" y="1353311"/>
              <a:ext cx="1528572" cy="1146048"/>
            </a:xfrm>
            <a:prstGeom prst="rect">
              <a:avLst/>
            </a:prstGeom>
          </p:spPr>
        </p:pic>
        <p:pic>
          <p:nvPicPr>
            <p:cNvPr id="27" name="object 27"/>
            <p:cNvPicPr/>
            <p:nvPr/>
          </p:nvPicPr>
          <p:blipFill>
            <a:blip r:embed="rId3" cstate="print"/>
            <a:stretch>
              <a:fillRect/>
            </a:stretch>
          </p:blipFill>
          <p:spPr>
            <a:xfrm>
              <a:off x="291084" y="1986343"/>
              <a:ext cx="1437131" cy="1101280"/>
            </a:xfrm>
            <a:prstGeom prst="rect">
              <a:avLst/>
            </a:prstGeom>
          </p:spPr>
        </p:pic>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191" y="0"/>
            <a:ext cx="3205480" cy="5169535"/>
            <a:chOff x="-12191" y="0"/>
            <a:chExt cx="3205480" cy="5169535"/>
          </a:xfrm>
        </p:grpSpPr>
        <p:sp>
          <p:nvSpPr>
            <p:cNvPr id="3" name="object 3"/>
            <p:cNvSpPr/>
            <p:nvPr/>
          </p:nvSpPr>
          <p:spPr>
            <a:xfrm>
              <a:off x="762" y="761"/>
              <a:ext cx="3179445" cy="5143500"/>
            </a:xfrm>
            <a:custGeom>
              <a:avLst/>
              <a:gdLst/>
              <a:ahLst/>
              <a:cxnLst/>
              <a:rect l="l" t="t" r="r" b="b"/>
              <a:pathLst>
                <a:path w="3179445" h="5143500">
                  <a:moveTo>
                    <a:pt x="3179064" y="0"/>
                  </a:moveTo>
                  <a:lnTo>
                    <a:pt x="0" y="0"/>
                  </a:lnTo>
                  <a:lnTo>
                    <a:pt x="0" y="5143500"/>
                  </a:lnTo>
                  <a:lnTo>
                    <a:pt x="3179064" y="5143500"/>
                  </a:lnTo>
                  <a:lnTo>
                    <a:pt x="3179064" y="0"/>
                  </a:lnTo>
                  <a:close/>
                </a:path>
              </a:pathLst>
            </a:custGeom>
            <a:solidFill>
              <a:srgbClr val="1C358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762" y="761"/>
              <a:ext cx="3179445" cy="5143500"/>
            </a:xfrm>
            <a:custGeom>
              <a:avLst/>
              <a:gdLst/>
              <a:ahLst/>
              <a:cxnLst/>
              <a:rect l="l" t="t" r="r" b="b"/>
              <a:pathLst>
                <a:path w="3179445" h="5143500">
                  <a:moveTo>
                    <a:pt x="0" y="5143500"/>
                  </a:moveTo>
                  <a:lnTo>
                    <a:pt x="3179064" y="5143500"/>
                  </a:lnTo>
                  <a:lnTo>
                    <a:pt x="3179064" y="0"/>
                  </a:lnTo>
                  <a:lnTo>
                    <a:pt x="0" y="0"/>
                  </a:lnTo>
                  <a:lnTo>
                    <a:pt x="0" y="5143500"/>
                  </a:lnTo>
                  <a:close/>
                </a:path>
              </a:pathLst>
            </a:custGeom>
            <a:ln w="25908">
              <a:solidFill>
                <a:srgbClr val="385D8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object 5"/>
          <p:cNvSpPr txBox="1"/>
          <p:nvPr/>
        </p:nvSpPr>
        <p:spPr>
          <a:xfrm>
            <a:off x="94284" y="1276349"/>
            <a:ext cx="2986405" cy="2159000"/>
          </a:xfrm>
          <a:prstGeom prst="rect">
            <a:avLst/>
          </a:prstGeom>
        </p:spPr>
        <p:txBody>
          <a:bodyPr vert="horz" wrap="square" lIns="0" tIns="12065" rIns="0" bIns="0" rtlCol="0">
            <a:spAutoFit/>
          </a:bodyPr>
          <a:lstStyle/>
          <a:p>
            <a:pPr marL="12700" marR="5080" lvl="0" indent="-1270" algn="ctr" defTabSz="914400" rtl="0" eaLnBrk="1" fontAlgn="auto" latinLnBrk="0" hangingPunct="1">
              <a:lnSpc>
                <a:spcPct val="100000"/>
              </a:lnSpc>
              <a:spcBef>
                <a:spcPts val="95"/>
              </a:spcBef>
              <a:spcAft>
                <a:spcPts val="0"/>
              </a:spcAft>
              <a:buClrTx/>
              <a:buSzTx/>
              <a:buFontTx/>
              <a:buNone/>
              <a:tabLst/>
              <a:defRPr/>
            </a:pPr>
            <a:r>
              <a:rPr kumimoji="0" sz="2800" b="0" i="0" u="none" strike="noStrike" kern="1200" cap="none" spc="-40" normalizeH="0" baseline="0" noProof="0" dirty="0">
                <a:ln>
                  <a:noFill/>
                </a:ln>
                <a:solidFill>
                  <a:srgbClr val="FFFFFF"/>
                </a:solidFill>
                <a:effectLst/>
                <a:uLnTx/>
                <a:uFillTx/>
                <a:latin typeface="Franklin Gothic Medium"/>
                <a:ea typeface="+mn-ea"/>
                <a:cs typeface="Franklin Gothic Medium"/>
              </a:rPr>
              <a:t>WHAT</a:t>
            </a:r>
            <a:r>
              <a:rPr kumimoji="0" sz="2800" b="0" i="0" u="none" strike="noStrike" kern="1200" cap="none" spc="120" normalizeH="0" baseline="0" noProof="0" dirty="0">
                <a:ln>
                  <a:noFill/>
                </a:ln>
                <a:solidFill>
                  <a:srgbClr val="FFFFFF"/>
                </a:solidFill>
                <a:effectLst/>
                <a:uLnTx/>
                <a:uFillTx/>
                <a:latin typeface="Franklin Gothic Medium"/>
                <a:ea typeface="+mn-ea"/>
                <a:cs typeface="Franklin Gothic Medium"/>
              </a:rPr>
              <a:t> </a:t>
            </a:r>
            <a:r>
              <a:rPr kumimoji="0" sz="2800" b="0" i="0" u="none" strike="noStrike" kern="1200" cap="none" spc="0" normalizeH="0" baseline="0" noProof="0" dirty="0">
                <a:ln>
                  <a:noFill/>
                </a:ln>
                <a:solidFill>
                  <a:srgbClr val="FFFFFF"/>
                </a:solidFill>
                <a:effectLst/>
                <a:uLnTx/>
                <a:uFillTx/>
                <a:latin typeface="Franklin Gothic Medium"/>
                <a:ea typeface="+mn-ea"/>
                <a:cs typeface="Franklin Gothic Medium"/>
              </a:rPr>
              <a:t>IS</a:t>
            </a:r>
            <a:r>
              <a:rPr kumimoji="0" sz="2800" b="0" i="0" u="none" strike="noStrike" kern="1200" cap="none" spc="145" normalizeH="0" baseline="0" noProof="0" dirty="0">
                <a:ln>
                  <a:noFill/>
                </a:ln>
                <a:solidFill>
                  <a:srgbClr val="FFFFFF"/>
                </a:solidFill>
                <a:effectLst/>
                <a:uLnTx/>
                <a:uFillTx/>
                <a:latin typeface="Franklin Gothic Medium"/>
                <a:ea typeface="+mn-ea"/>
                <a:cs typeface="Franklin Gothic Medium"/>
              </a:rPr>
              <a:t> </a:t>
            </a:r>
            <a:r>
              <a:rPr kumimoji="0" sz="2800" b="0" i="0" u="none" strike="noStrike" kern="1200" cap="none" spc="-5" normalizeH="0" baseline="0" noProof="0" dirty="0">
                <a:ln>
                  <a:noFill/>
                </a:ln>
                <a:solidFill>
                  <a:srgbClr val="FFFFFF"/>
                </a:solidFill>
                <a:effectLst/>
                <a:uLnTx/>
                <a:uFillTx/>
                <a:latin typeface="Franklin Gothic Medium"/>
                <a:ea typeface="+mn-ea"/>
                <a:cs typeface="Franklin Gothic Medium"/>
              </a:rPr>
              <a:t>THE </a:t>
            </a:r>
            <a:r>
              <a:rPr kumimoji="0" sz="2800" b="0" i="0" u="none" strike="noStrike" kern="1200" cap="none" spc="0" normalizeH="0" baseline="0" noProof="0" dirty="0">
                <a:ln>
                  <a:noFill/>
                </a:ln>
                <a:solidFill>
                  <a:srgbClr val="FFFFFF"/>
                </a:solidFill>
                <a:effectLst/>
                <a:uLnTx/>
                <a:uFillTx/>
                <a:latin typeface="Franklin Gothic Medium"/>
                <a:ea typeface="+mn-ea"/>
                <a:cs typeface="Franklin Gothic Medium"/>
              </a:rPr>
              <a:t> LEAST AMOUNT OF </a:t>
            </a:r>
            <a:r>
              <a:rPr kumimoji="0" sz="2800" b="0" i="0" u="none" strike="noStrike" kern="1200" cap="none" spc="-685" normalizeH="0" baseline="0" noProof="0" dirty="0">
                <a:ln>
                  <a:noFill/>
                </a:ln>
                <a:solidFill>
                  <a:srgbClr val="FFFFFF"/>
                </a:solidFill>
                <a:effectLst/>
                <a:uLnTx/>
                <a:uFillTx/>
                <a:latin typeface="Franklin Gothic Medium"/>
                <a:ea typeface="+mn-ea"/>
                <a:cs typeface="Franklin Gothic Medium"/>
              </a:rPr>
              <a:t> </a:t>
            </a:r>
            <a:r>
              <a:rPr kumimoji="0" sz="2800" b="0" i="0" u="none" strike="noStrike" kern="1200" cap="none" spc="-55" normalizeH="0" baseline="0" noProof="0" dirty="0">
                <a:ln>
                  <a:noFill/>
                </a:ln>
                <a:solidFill>
                  <a:srgbClr val="FFFFFF"/>
                </a:solidFill>
                <a:effectLst/>
                <a:uLnTx/>
                <a:uFillTx/>
                <a:latin typeface="Franklin Gothic Medium"/>
                <a:ea typeface="+mn-ea"/>
                <a:cs typeface="Franklin Gothic Medium"/>
              </a:rPr>
              <a:t>STATES</a:t>
            </a:r>
            <a:r>
              <a:rPr kumimoji="0" sz="2800" b="0" i="0" u="none" strike="noStrike" kern="1200" cap="none" spc="-60" normalizeH="0" baseline="0" noProof="0" dirty="0">
                <a:ln>
                  <a:noFill/>
                </a:ln>
                <a:solidFill>
                  <a:srgbClr val="FFFFFF"/>
                </a:solidFill>
                <a:effectLst/>
                <a:uLnTx/>
                <a:uFillTx/>
                <a:latin typeface="Franklin Gothic Medium"/>
                <a:ea typeface="+mn-ea"/>
                <a:cs typeface="Franklin Gothic Medium"/>
              </a:rPr>
              <a:t> </a:t>
            </a:r>
            <a:r>
              <a:rPr kumimoji="0" sz="2800" b="0" i="0" u="none" strike="noStrike" kern="1200" cap="none" spc="0" normalizeH="0" baseline="0" noProof="0" dirty="0">
                <a:ln>
                  <a:noFill/>
                </a:ln>
                <a:solidFill>
                  <a:srgbClr val="FFFFFF"/>
                </a:solidFill>
                <a:effectLst/>
                <a:uLnTx/>
                <a:uFillTx/>
                <a:latin typeface="Franklin Gothic Medium"/>
                <a:ea typeface="+mn-ea"/>
                <a:cs typeface="Franklin Gothic Medium"/>
              </a:rPr>
              <a:t>NEEDED</a:t>
            </a:r>
            <a:r>
              <a:rPr kumimoji="0" sz="2800" b="0" i="0" u="none" strike="noStrike" kern="1200" cap="none" spc="-55" normalizeH="0" baseline="0" noProof="0" dirty="0">
                <a:ln>
                  <a:noFill/>
                </a:ln>
                <a:solidFill>
                  <a:srgbClr val="FFFFFF"/>
                </a:solidFill>
                <a:effectLst/>
                <a:uLnTx/>
                <a:uFillTx/>
                <a:latin typeface="Franklin Gothic Medium"/>
                <a:ea typeface="+mn-ea"/>
                <a:cs typeface="Franklin Gothic Medium"/>
              </a:rPr>
              <a:t> </a:t>
            </a:r>
            <a:r>
              <a:rPr kumimoji="0" sz="2800" b="0" i="0" u="none" strike="noStrike" kern="1200" cap="none" spc="-15" normalizeH="0" baseline="0" noProof="0" dirty="0">
                <a:ln>
                  <a:noFill/>
                </a:ln>
                <a:solidFill>
                  <a:srgbClr val="FFFFFF"/>
                </a:solidFill>
                <a:effectLst/>
                <a:uLnTx/>
                <a:uFillTx/>
                <a:latin typeface="Franklin Gothic Medium"/>
                <a:ea typeface="+mn-ea"/>
                <a:cs typeface="Franklin Gothic Medium"/>
              </a:rPr>
              <a:t>TO </a:t>
            </a:r>
            <a:r>
              <a:rPr kumimoji="0" sz="2800" b="0" i="0" u="none" strike="noStrike" kern="1200" cap="none" spc="-685" normalizeH="0" baseline="0" noProof="0" dirty="0">
                <a:ln>
                  <a:noFill/>
                </a:ln>
                <a:solidFill>
                  <a:srgbClr val="FFFFFF"/>
                </a:solidFill>
                <a:effectLst/>
                <a:uLnTx/>
                <a:uFillTx/>
                <a:latin typeface="Franklin Gothic Medium"/>
                <a:ea typeface="+mn-ea"/>
                <a:cs typeface="Franklin Gothic Medium"/>
              </a:rPr>
              <a:t> </a:t>
            </a:r>
            <a:r>
              <a:rPr kumimoji="0" sz="2800" b="0" i="0" u="none" strike="noStrike" kern="1200" cap="none" spc="0" normalizeH="0" baseline="0" noProof="0" dirty="0">
                <a:ln>
                  <a:noFill/>
                </a:ln>
                <a:solidFill>
                  <a:srgbClr val="FFFFFF"/>
                </a:solidFill>
                <a:effectLst/>
                <a:uLnTx/>
                <a:uFillTx/>
                <a:latin typeface="Franklin Gothic Medium"/>
                <a:ea typeface="+mn-ea"/>
                <a:cs typeface="Franklin Gothic Medium"/>
              </a:rPr>
              <a:t>WIN </a:t>
            </a:r>
            <a:r>
              <a:rPr kumimoji="0" sz="2800" b="0" i="0" u="none" strike="noStrike" kern="1200" cap="none" spc="-5" normalizeH="0" baseline="0" noProof="0" dirty="0">
                <a:ln>
                  <a:noFill/>
                </a:ln>
                <a:solidFill>
                  <a:srgbClr val="FFFFFF"/>
                </a:solidFill>
                <a:effectLst/>
                <a:uLnTx/>
                <a:uFillTx/>
                <a:latin typeface="Franklin Gothic Medium"/>
                <a:ea typeface="+mn-ea"/>
                <a:cs typeface="Franklin Gothic Medium"/>
              </a:rPr>
              <a:t>THE </a:t>
            </a:r>
            <a:r>
              <a:rPr kumimoji="0" sz="2800" b="0" i="0" u="none" strike="noStrike" kern="1200" cap="none" spc="0" normalizeH="0" baseline="0" noProof="0" dirty="0">
                <a:ln>
                  <a:noFill/>
                </a:ln>
                <a:solidFill>
                  <a:srgbClr val="FFFFFF"/>
                </a:solidFill>
                <a:effectLst/>
                <a:uLnTx/>
                <a:uFillTx/>
                <a:latin typeface="Franklin Gothic Medium"/>
                <a:ea typeface="+mn-ea"/>
                <a:cs typeface="Franklin Gothic Medium"/>
              </a:rPr>
              <a:t> PRESIDENCY?</a:t>
            </a:r>
            <a:endParaRPr kumimoji="0" sz="2800" b="0" i="0" u="none" strike="noStrike" kern="1200" cap="none" spc="0" normalizeH="0" baseline="0" noProof="0">
              <a:ln>
                <a:noFill/>
              </a:ln>
              <a:solidFill>
                <a:prstClr val="black"/>
              </a:solidFill>
              <a:effectLst/>
              <a:uLnTx/>
              <a:uFillTx/>
              <a:latin typeface="Franklin Gothic Medium"/>
              <a:ea typeface="+mn-ea"/>
              <a:cs typeface="Franklin Gothic Medium"/>
            </a:endParaRPr>
          </a:p>
        </p:txBody>
      </p:sp>
      <p:sp>
        <p:nvSpPr>
          <p:cNvPr id="6" name="object 6"/>
          <p:cNvSpPr txBox="1"/>
          <p:nvPr/>
        </p:nvSpPr>
        <p:spPr>
          <a:xfrm>
            <a:off x="4720844" y="4422749"/>
            <a:ext cx="282384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sng" strike="noStrike" kern="1200" cap="none" spc="-35" normalizeH="0" baseline="0" noProof="0" dirty="0">
                <a:ln>
                  <a:noFill/>
                </a:ln>
                <a:solidFill>
                  <a:srgbClr val="0000FF"/>
                </a:solidFill>
                <a:effectLst/>
                <a:uLnTx/>
                <a:uFill>
                  <a:solidFill>
                    <a:srgbClr val="0000FF"/>
                  </a:solidFill>
                </a:uFill>
                <a:latin typeface="Cambria"/>
                <a:ea typeface="+mn-ea"/>
                <a:cs typeface="Cambria"/>
                <a:hlinkClick r:id="rId2"/>
              </a:rPr>
              <a:t>https://www.270towin.com/</a:t>
            </a:r>
            <a:endParaRPr kumimoji="0" sz="1800" b="0" i="0" u="none" strike="noStrike" kern="1200" cap="none" spc="0" normalizeH="0" baseline="0" noProof="0">
              <a:ln>
                <a:noFill/>
              </a:ln>
              <a:solidFill>
                <a:prstClr val="black"/>
              </a:solidFill>
              <a:effectLst/>
              <a:uLnTx/>
              <a:uFillTx/>
              <a:latin typeface="Cambria"/>
              <a:ea typeface="+mn-ea"/>
              <a:cs typeface="Cambria"/>
            </a:endParaRPr>
          </a:p>
        </p:txBody>
      </p:sp>
      <p:pic>
        <p:nvPicPr>
          <p:cNvPr id="7" name="object 7"/>
          <p:cNvPicPr/>
          <p:nvPr/>
        </p:nvPicPr>
        <p:blipFill>
          <a:blip r:embed="rId3" cstate="print"/>
          <a:stretch>
            <a:fillRect/>
          </a:stretch>
        </p:blipFill>
        <p:spPr>
          <a:xfrm>
            <a:off x="3445789" y="47901"/>
            <a:ext cx="5636216" cy="4050298"/>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3999" cy="5143498"/>
          </a:xfrm>
          <a:prstGeom prst="rect">
            <a:avLst/>
          </a:prstGeom>
        </p:spPr>
      </p:pic>
      <p:sp>
        <p:nvSpPr>
          <p:cNvPr id="3" name="object 3"/>
          <p:cNvSpPr txBox="1">
            <a:spLocks noGrp="1"/>
          </p:cNvSpPr>
          <p:nvPr>
            <p:ph type="title"/>
          </p:nvPr>
        </p:nvSpPr>
        <p:spPr>
          <a:xfrm>
            <a:off x="2290952" y="79959"/>
            <a:ext cx="1143000" cy="414020"/>
          </a:xfrm>
          <a:prstGeom prst="rect">
            <a:avLst/>
          </a:prstGeom>
        </p:spPr>
        <p:txBody>
          <a:bodyPr vert="horz" wrap="square" lIns="0" tIns="12065" rIns="0" bIns="0" rtlCol="0">
            <a:spAutoFit/>
          </a:bodyPr>
          <a:lstStyle/>
          <a:p>
            <a:pPr marL="12700">
              <a:lnSpc>
                <a:spcPct val="100000"/>
              </a:lnSpc>
              <a:spcBef>
                <a:spcPts val="95"/>
              </a:spcBef>
            </a:pPr>
            <a:r>
              <a:rPr sz="2550" b="1" spc="-105" dirty="0">
                <a:solidFill>
                  <a:srgbClr val="2E2B1F"/>
                </a:solidFill>
                <a:latin typeface="Cambria"/>
                <a:cs typeface="Cambria"/>
              </a:rPr>
              <a:t>V</a:t>
            </a:r>
            <a:r>
              <a:rPr sz="2550" b="1" spc="-75" dirty="0">
                <a:solidFill>
                  <a:srgbClr val="2E2B1F"/>
                </a:solidFill>
                <a:latin typeface="Cambria"/>
                <a:cs typeface="Cambria"/>
              </a:rPr>
              <a:t>i</a:t>
            </a:r>
            <a:r>
              <a:rPr sz="2550" b="1" spc="-85" dirty="0">
                <a:solidFill>
                  <a:srgbClr val="2E2B1F"/>
                </a:solidFill>
                <a:latin typeface="Cambria"/>
                <a:cs typeface="Cambria"/>
              </a:rPr>
              <a:t>c</a:t>
            </a:r>
            <a:r>
              <a:rPr sz="2550" b="1" spc="-125" dirty="0">
                <a:solidFill>
                  <a:srgbClr val="2E2B1F"/>
                </a:solidFill>
                <a:latin typeface="Cambria"/>
                <a:cs typeface="Cambria"/>
              </a:rPr>
              <a:t>t</a:t>
            </a:r>
            <a:r>
              <a:rPr sz="2550" b="1" spc="-75" dirty="0">
                <a:solidFill>
                  <a:srgbClr val="2E2B1F"/>
                </a:solidFill>
                <a:latin typeface="Cambria"/>
                <a:cs typeface="Cambria"/>
              </a:rPr>
              <a:t>ory</a:t>
            </a:r>
            <a:r>
              <a:rPr sz="2550" b="1" spc="-5" dirty="0">
                <a:solidFill>
                  <a:srgbClr val="2E2B1F"/>
                </a:solidFill>
                <a:latin typeface="Cambria"/>
                <a:cs typeface="Cambria"/>
              </a:rPr>
              <a:t>!</a:t>
            </a:r>
            <a:endParaRPr sz="2550">
              <a:latin typeface="Cambria"/>
              <a:cs typeface="Cambria"/>
            </a:endParaRPr>
          </a:p>
        </p:txBody>
      </p:sp>
      <p:pic>
        <p:nvPicPr>
          <p:cNvPr id="4" name="object 4"/>
          <p:cNvPicPr/>
          <p:nvPr/>
        </p:nvPicPr>
        <p:blipFill>
          <a:blip r:embed="rId3" cstate="print"/>
          <a:stretch>
            <a:fillRect/>
          </a:stretch>
        </p:blipFill>
        <p:spPr>
          <a:xfrm>
            <a:off x="361188" y="463339"/>
            <a:ext cx="4980086" cy="2937720"/>
          </a:xfrm>
          <a:prstGeom prst="rect">
            <a:avLst/>
          </a:prstGeom>
        </p:spPr>
      </p:pic>
      <p:sp>
        <p:nvSpPr>
          <p:cNvPr id="5" name="object 5"/>
          <p:cNvSpPr txBox="1"/>
          <p:nvPr/>
        </p:nvSpPr>
        <p:spPr>
          <a:xfrm>
            <a:off x="5916548" y="78104"/>
            <a:ext cx="2794635" cy="1123315"/>
          </a:xfrm>
          <a:prstGeom prst="rect">
            <a:avLst/>
          </a:prstGeom>
        </p:spPr>
        <p:txBody>
          <a:bodyPr vert="horz" wrap="square" lIns="0" tIns="12700" rIns="0" bIns="0" rtlCol="0">
            <a:spAutoFit/>
          </a:bodyPr>
          <a:lstStyle/>
          <a:p>
            <a:pPr marL="12700" marR="5080" lvl="0" indent="-3175" algn="ctr"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srgbClr val="2E2B1F"/>
                </a:solidFill>
                <a:effectLst/>
                <a:uLnTx/>
                <a:uFillTx/>
                <a:latin typeface="Cambria"/>
                <a:ea typeface="+mn-ea"/>
                <a:cs typeface="Cambria"/>
              </a:rPr>
              <a:t>Imagine </a:t>
            </a:r>
            <a:r>
              <a:rPr kumimoji="0" sz="1800" b="1" i="0" u="none" strike="noStrike" kern="1200" cap="none" spc="0" normalizeH="0" baseline="0" noProof="0" dirty="0">
                <a:ln>
                  <a:noFill/>
                </a:ln>
                <a:solidFill>
                  <a:srgbClr val="2E2B1F"/>
                </a:solidFill>
                <a:effectLst/>
                <a:uLnTx/>
                <a:uFillTx/>
                <a:latin typeface="Cambria"/>
                <a:ea typeface="+mn-ea"/>
                <a:cs typeface="Cambria"/>
              </a:rPr>
              <a:t>a </a:t>
            </a:r>
            <a:r>
              <a:rPr kumimoji="0" sz="1800" b="1" i="0" u="none" strike="noStrike" kern="1200" cap="none" spc="-5" normalizeH="0" baseline="0" noProof="0" dirty="0">
                <a:ln>
                  <a:noFill/>
                </a:ln>
                <a:solidFill>
                  <a:srgbClr val="2E2B1F"/>
                </a:solidFill>
                <a:effectLst/>
                <a:uLnTx/>
                <a:uFillTx/>
                <a:latin typeface="Cambria"/>
                <a:ea typeface="+mn-ea"/>
                <a:cs typeface="Cambria"/>
              </a:rPr>
              <a:t>lucky candidate </a:t>
            </a:r>
            <a:r>
              <a:rPr kumimoji="0" sz="1800" b="1" i="0" u="none" strike="noStrike" kern="1200" cap="none" spc="-385" normalizeH="0" baseline="0" noProof="0" dirty="0">
                <a:ln>
                  <a:noFill/>
                </a:ln>
                <a:solidFill>
                  <a:srgbClr val="2E2B1F"/>
                </a:solidFill>
                <a:effectLst/>
                <a:uLnTx/>
                <a:uFillTx/>
                <a:latin typeface="Cambria"/>
                <a:ea typeface="+mn-ea"/>
                <a:cs typeface="Cambria"/>
              </a:rPr>
              <a:t> </a:t>
            </a:r>
            <a:r>
              <a:rPr kumimoji="0" sz="1800" b="1" i="0" u="none" strike="noStrike" kern="1200" cap="none" spc="-5" normalizeH="0" baseline="0" noProof="0" dirty="0">
                <a:ln>
                  <a:noFill/>
                </a:ln>
                <a:solidFill>
                  <a:srgbClr val="2E2B1F"/>
                </a:solidFill>
                <a:effectLst/>
                <a:uLnTx/>
                <a:uFillTx/>
                <a:latin typeface="Cambria"/>
                <a:ea typeface="+mn-ea"/>
                <a:cs typeface="Cambria"/>
              </a:rPr>
              <a:t>who wins all of the “Magic </a:t>
            </a:r>
            <a:r>
              <a:rPr kumimoji="0" sz="1800" b="1" i="0" u="none" strike="noStrike" kern="1200" cap="none" spc="0" normalizeH="0" baseline="0" noProof="0" dirty="0">
                <a:ln>
                  <a:noFill/>
                </a:ln>
                <a:solidFill>
                  <a:srgbClr val="2E2B1F"/>
                </a:solidFill>
                <a:effectLst/>
                <a:uLnTx/>
                <a:uFillTx/>
                <a:latin typeface="Cambria"/>
                <a:ea typeface="+mn-ea"/>
                <a:cs typeface="Cambria"/>
              </a:rPr>
              <a:t> </a:t>
            </a:r>
            <a:r>
              <a:rPr kumimoji="0" sz="1800" b="1" i="0" u="none" strike="noStrike" kern="1200" cap="none" spc="-5" normalizeH="0" baseline="0" noProof="0" dirty="0">
                <a:ln>
                  <a:noFill/>
                </a:ln>
                <a:solidFill>
                  <a:srgbClr val="2E2B1F"/>
                </a:solidFill>
                <a:effectLst/>
                <a:uLnTx/>
                <a:uFillTx/>
                <a:latin typeface="Cambria"/>
                <a:ea typeface="+mn-ea"/>
                <a:cs typeface="Cambria"/>
              </a:rPr>
              <a:t>11”</a:t>
            </a:r>
            <a:r>
              <a:rPr kumimoji="0" sz="1800" b="1" i="0" u="none" strike="noStrike" kern="1200" cap="none" spc="-25" normalizeH="0" baseline="0" noProof="0" dirty="0">
                <a:ln>
                  <a:noFill/>
                </a:ln>
                <a:solidFill>
                  <a:srgbClr val="2E2B1F"/>
                </a:solidFill>
                <a:effectLst/>
                <a:uLnTx/>
                <a:uFillTx/>
                <a:latin typeface="Cambria"/>
                <a:ea typeface="+mn-ea"/>
                <a:cs typeface="Cambria"/>
              </a:rPr>
              <a:t> </a:t>
            </a:r>
            <a:r>
              <a:rPr kumimoji="0" sz="1800" b="1" i="0" u="none" strike="noStrike" kern="1200" cap="none" spc="-5" normalizeH="0" baseline="0" noProof="0" dirty="0">
                <a:ln>
                  <a:noFill/>
                </a:ln>
                <a:solidFill>
                  <a:srgbClr val="2E2B1F"/>
                </a:solidFill>
                <a:effectLst/>
                <a:uLnTx/>
                <a:uFillTx/>
                <a:latin typeface="Cambria"/>
                <a:ea typeface="+mn-ea"/>
                <a:cs typeface="Cambria"/>
              </a:rPr>
              <a:t>states,</a:t>
            </a:r>
            <a:r>
              <a:rPr kumimoji="0" sz="1800" b="1" i="0" u="none" strike="noStrike" kern="1200" cap="none" spc="-25" normalizeH="0" baseline="0" noProof="0" dirty="0">
                <a:ln>
                  <a:noFill/>
                </a:ln>
                <a:solidFill>
                  <a:srgbClr val="2E2B1F"/>
                </a:solidFill>
                <a:effectLst/>
                <a:uLnTx/>
                <a:uFillTx/>
                <a:latin typeface="Cambria"/>
                <a:ea typeface="+mn-ea"/>
                <a:cs typeface="Cambria"/>
              </a:rPr>
              <a:t> </a:t>
            </a:r>
            <a:r>
              <a:rPr kumimoji="0" sz="1800" b="1" i="0" u="none" strike="noStrike" kern="1200" cap="none" spc="0" normalizeH="0" baseline="0" noProof="0" dirty="0">
                <a:ln>
                  <a:noFill/>
                </a:ln>
                <a:solidFill>
                  <a:srgbClr val="2E2B1F"/>
                </a:solidFill>
                <a:effectLst/>
                <a:uLnTx/>
                <a:uFillTx/>
                <a:latin typeface="Cambria"/>
                <a:ea typeface="+mn-ea"/>
                <a:cs typeface="Cambria"/>
              </a:rPr>
              <a:t>each</a:t>
            </a:r>
            <a:r>
              <a:rPr kumimoji="0" sz="1800" b="1" i="0" u="none" strike="noStrike" kern="1200" cap="none" spc="-15" normalizeH="0" baseline="0" noProof="0" dirty="0">
                <a:ln>
                  <a:noFill/>
                </a:ln>
                <a:solidFill>
                  <a:srgbClr val="2E2B1F"/>
                </a:solidFill>
                <a:effectLst/>
                <a:uLnTx/>
                <a:uFillTx/>
                <a:latin typeface="Cambria"/>
                <a:ea typeface="+mn-ea"/>
                <a:cs typeface="Cambria"/>
              </a:rPr>
              <a:t> by</a:t>
            </a:r>
            <a:r>
              <a:rPr kumimoji="0" sz="1800" b="1" i="0" u="none" strike="noStrike" kern="1200" cap="none" spc="-20" normalizeH="0" baseline="0" noProof="0" dirty="0">
                <a:ln>
                  <a:noFill/>
                </a:ln>
                <a:solidFill>
                  <a:srgbClr val="2E2B1F"/>
                </a:solidFill>
                <a:effectLst/>
                <a:uLnTx/>
                <a:uFillTx/>
                <a:latin typeface="Cambria"/>
                <a:ea typeface="+mn-ea"/>
                <a:cs typeface="Cambria"/>
              </a:rPr>
              <a:t> </a:t>
            </a:r>
            <a:r>
              <a:rPr kumimoji="0" sz="1800" b="1" i="0" u="none" strike="noStrike" kern="1200" cap="none" spc="0" normalizeH="0" baseline="0" noProof="0" dirty="0">
                <a:ln>
                  <a:noFill/>
                </a:ln>
                <a:solidFill>
                  <a:srgbClr val="2E2B1F"/>
                </a:solidFill>
                <a:effectLst/>
                <a:uLnTx/>
                <a:uFillTx/>
                <a:latin typeface="Cambria"/>
                <a:ea typeface="+mn-ea"/>
                <a:cs typeface="Cambria"/>
              </a:rPr>
              <a:t>a</a:t>
            </a:r>
            <a:r>
              <a:rPr kumimoji="0" sz="1800" b="1" i="0" u="none" strike="noStrike" kern="1200" cap="none" spc="-20" normalizeH="0" baseline="0" noProof="0" dirty="0">
                <a:ln>
                  <a:noFill/>
                </a:ln>
                <a:solidFill>
                  <a:srgbClr val="2E2B1F"/>
                </a:solidFill>
                <a:effectLst/>
                <a:uLnTx/>
                <a:uFillTx/>
                <a:latin typeface="Cambria"/>
                <a:ea typeface="+mn-ea"/>
                <a:cs typeface="Cambria"/>
              </a:rPr>
              <a:t> </a:t>
            </a:r>
            <a:r>
              <a:rPr kumimoji="0" sz="1800" b="1" i="0" u="none" strike="noStrike" kern="1200" cap="none" spc="-5" normalizeH="0" baseline="0" noProof="0" dirty="0">
                <a:ln>
                  <a:noFill/>
                </a:ln>
                <a:solidFill>
                  <a:srgbClr val="2E2B1F"/>
                </a:solidFill>
                <a:effectLst/>
                <a:uLnTx/>
                <a:uFillTx/>
                <a:latin typeface="Cambria"/>
                <a:ea typeface="+mn-ea"/>
                <a:cs typeface="Cambria"/>
              </a:rPr>
              <a:t>single </a:t>
            </a:r>
            <a:r>
              <a:rPr kumimoji="0" sz="1800" b="1" i="0" u="none" strike="noStrike" kern="1200" cap="none" spc="-380" normalizeH="0" baseline="0" noProof="0" dirty="0">
                <a:ln>
                  <a:noFill/>
                </a:ln>
                <a:solidFill>
                  <a:srgbClr val="2E2B1F"/>
                </a:solidFill>
                <a:effectLst/>
                <a:uLnTx/>
                <a:uFillTx/>
                <a:latin typeface="Cambria"/>
                <a:ea typeface="+mn-ea"/>
                <a:cs typeface="Cambria"/>
              </a:rPr>
              <a:t> </a:t>
            </a:r>
            <a:r>
              <a:rPr kumimoji="0" sz="1800" b="1" i="0" u="none" strike="noStrike" kern="1200" cap="none" spc="-20" normalizeH="0" baseline="0" noProof="0" dirty="0">
                <a:ln>
                  <a:noFill/>
                </a:ln>
                <a:solidFill>
                  <a:srgbClr val="2E2B1F"/>
                </a:solidFill>
                <a:effectLst/>
                <a:uLnTx/>
                <a:uFillTx/>
                <a:latin typeface="Cambria"/>
                <a:ea typeface="+mn-ea"/>
                <a:cs typeface="Cambria"/>
              </a:rPr>
              <a:t>vote.</a:t>
            </a:r>
            <a:endParaRPr kumimoji="0" sz="1800" b="0" i="0" u="none" strike="noStrike" kern="1200" cap="none" spc="0" normalizeH="0" baseline="0" noProof="0">
              <a:ln>
                <a:noFill/>
              </a:ln>
              <a:solidFill>
                <a:prstClr val="black"/>
              </a:solidFill>
              <a:effectLst/>
              <a:uLnTx/>
              <a:uFillTx/>
              <a:latin typeface="Cambria"/>
              <a:ea typeface="+mn-ea"/>
              <a:cs typeface="Cambria"/>
            </a:endParaRPr>
          </a:p>
        </p:txBody>
      </p:sp>
      <p:sp>
        <p:nvSpPr>
          <p:cNvPr id="6" name="object 6"/>
          <p:cNvSpPr txBox="1"/>
          <p:nvPr/>
        </p:nvSpPr>
        <p:spPr>
          <a:xfrm>
            <a:off x="7623809" y="1451305"/>
            <a:ext cx="562610" cy="116903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500" b="1" i="0" u="none" strike="noStrike" kern="1200" cap="none" spc="-5" normalizeH="0" baseline="0" noProof="0" dirty="0">
                <a:ln>
                  <a:noFill/>
                </a:ln>
                <a:solidFill>
                  <a:srgbClr val="2E2B1F"/>
                </a:solidFill>
                <a:effectLst/>
                <a:uLnTx/>
                <a:uFillTx/>
                <a:latin typeface="Cambria"/>
                <a:ea typeface="+mn-ea"/>
                <a:cs typeface="Cambria"/>
              </a:rPr>
              <a:t>O</a:t>
            </a:r>
            <a:r>
              <a:rPr kumimoji="0" sz="1500" b="1" i="0" u="none" strike="noStrike" kern="1200" cap="none" spc="0" normalizeH="0" baseline="0" noProof="0" dirty="0">
                <a:ln>
                  <a:noFill/>
                </a:ln>
                <a:solidFill>
                  <a:srgbClr val="2E2B1F"/>
                </a:solidFill>
                <a:effectLst/>
                <a:uLnTx/>
                <a:uFillTx/>
                <a:latin typeface="Cambria"/>
                <a:ea typeface="+mn-ea"/>
                <a:cs typeface="Cambria"/>
              </a:rPr>
              <a:t>H</a:t>
            </a:r>
            <a:r>
              <a:rPr kumimoji="0" sz="1500" b="1" i="0" u="none" strike="noStrike" kern="1200" cap="none" spc="-15" normalizeH="0" baseline="0" noProof="0" dirty="0">
                <a:ln>
                  <a:noFill/>
                </a:ln>
                <a:solidFill>
                  <a:srgbClr val="2E2B1F"/>
                </a:solidFill>
                <a:effectLst/>
                <a:uLnTx/>
                <a:uFillTx/>
                <a:latin typeface="Cambria"/>
                <a:ea typeface="+mn-ea"/>
                <a:cs typeface="Cambria"/>
              </a:rPr>
              <a:t> </a:t>
            </a:r>
            <a:r>
              <a:rPr kumimoji="0" sz="1500" b="1" i="0" u="none" strike="noStrike" kern="1200" cap="none" spc="-5" normalizeH="0" baseline="0" noProof="0" dirty="0">
                <a:ln>
                  <a:noFill/>
                </a:ln>
                <a:solidFill>
                  <a:srgbClr val="2E2B1F"/>
                </a:solidFill>
                <a:effectLst/>
                <a:uLnTx/>
                <a:uFillTx/>
                <a:latin typeface="Cambria"/>
                <a:ea typeface="+mn-ea"/>
                <a:cs typeface="Cambria"/>
              </a:rPr>
              <a:t>18</a:t>
            </a:r>
            <a:endParaRPr kumimoji="0" sz="1500" b="0" i="0" u="none" strike="noStrike" kern="1200" cap="none" spc="0" normalizeH="0" baseline="0" noProof="0">
              <a:ln>
                <a:noFill/>
              </a:ln>
              <a:solidFill>
                <a:prstClr val="black"/>
              </a:solidFill>
              <a:effectLst/>
              <a:uLnTx/>
              <a:uFillTx/>
              <a:latin typeface="Cambria"/>
              <a:ea typeface="+mn-ea"/>
              <a:cs typeface="Cambria"/>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500" b="1" i="0" u="none" strike="noStrike" kern="1200" cap="none" spc="-5" normalizeH="0" baseline="0" noProof="0" dirty="0">
                <a:ln>
                  <a:noFill/>
                </a:ln>
                <a:solidFill>
                  <a:srgbClr val="2E2B1F"/>
                </a:solidFill>
                <a:effectLst/>
                <a:uLnTx/>
                <a:uFillTx/>
                <a:latin typeface="Cambria"/>
                <a:ea typeface="+mn-ea"/>
                <a:cs typeface="Cambria"/>
              </a:rPr>
              <a:t>M</a:t>
            </a:r>
            <a:r>
              <a:rPr kumimoji="0" sz="1500" b="1" i="0" u="none" strike="noStrike" kern="1200" cap="none" spc="0" normalizeH="0" baseline="0" noProof="0" dirty="0">
                <a:ln>
                  <a:noFill/>
                </a:ln>
                <a:solidFill>
                  <a:srgbClr val="2E2B1F"/>
                </a:solidFill>
                <a:effectLst/>
                <a:uLnTx/>
                <a:uFillTx/>
                <a:latin typeface="Cambria"/>
                <a:ea typeface="+mn-ea"/>
                <a:cs typeface="Cambria"/>
              </a:rPr>
              <a:t>I</a:t>
            </a:r>
            <a:r>
              <a:rPr kumimoji="0" sz="1500" b="1" i="0" u="none" strike="noStrike" kern="1200" cap="none" spc="-5" normalizeH="0" baseline="0" noProof="0" dirty="0">
                <a:ln>
                  <a:noFill/>
                </a:ln>
                <a:solidFill>
                  <a:srgbClr val="2E2B1F"/>
                </a:solidFill>
                <a:effectLst/>
                <a:uLnTx/>
                <a:uFillTx/>
                <a:latin typeface="Cambria"/>
                <a:ea typeface="+mn-ea"/>
                <a:cs typeface="Cambria"/>
              </a:rPr>
              <a:t> 16</a:t>
            </a:r>
            <a:endParaRPr kumimoji="0" sz="1500" b="0" i="0" u="none" strike="noStrike" kern="1200" cap="none" spc="0" normalizeH="0" baseline="0" noProof="0">
              <a:ln>
                <a:noFill/>
              </a:ln>
              <a:solidFill>
                <a:prstClr val="black"/>
              </a:solidFill>
              <a:effectLst/>
              <a:uLnTx/>
              <a:uFillTx/>
              <a:latin typeface="Cambria"/>
              <a:ea typeface="+mn-ea"/>
              <a:cs typeface="Cambria"/>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500" b="1" i="0" u="none" strike="noStrike" kern="1200" cap="none" spc="-10" normalizeH="0" baseline="0" noProof="0" dirty="0">
                <a:ln>
                  <a:noFill/>
                </a:ln>
                <a:solidFill>
                  <a:srgbClr val="2E2B1F"/>
                </a:solidFill>
                <a:effectLst/>
                <a:uLnTx/>
                <a:uFillTx/>
                <a:latin typeface="Cambria"/>
                <a:ea typeface="+mn-ea"/>
                <a:cs typeface="Cambria"/>
              </a:rPr>
              <a:t>G</a:t>
            </a:r>
            <a:r>
              <a:rPr kumimoji="0" sz="1500" b="1" i="0" u="none" strike="noStrike" kern="1200" cap="none" spc="0" normalizeH="0" baseline="0" noProof="0" dirty="0">
                <a:ln>
                  <a:noFill/>
                </a:ln>
                <a:solidFill>
                  <a:srgbClr val="2E2B1F"/>
                </a:solidFill>
                <a:effectLst/>
                <a:uLnTx/>
                <a:uFillTx/>
                <a:latin typeface="Cambria"/>
                <a:ea typeface="+mn-ea"/>
                <a:cs typeface="Cambria"/>
              </a:rPr>
              <a:t>A</a:t>
            </a:r>
            <a:r>
              <a:rPr kumimoji="0" sz="1500" b="1" i="0" u="none" strike="noStrike" kern="1200" cap="none" spc="-15" normalizeH="0" baseline="0" noProof="0" dirty="0">
                <a:ln>
                  <a:noFill/>
                </a:ln>
                <a:solidFill>
                  <a:srgbClr val="2E2B1F"/>
                </a:solidFill>
                <a:effectLst/>
                <a:uLnTx/>
                <a:uFillTx/>
                <a:latin typeface="Cambria"/>
                <a:ea typeface="+mn-ea"/>
                <a:cs typeface="Cambria"/>
              </a:rPr>
              <a:t> </a:t>
            </a:r>
            <a:r>
              <a:rPr kumimoji="0" sz="1500" b="1" i="0" u="none" strike="noStrike" kern="1200" cap="none" spc="-5" normalizeH="0" baseline="0" noProof="0" dirty="0">
                <a:ln>
                  <a:noFill/>
                </a:ln>
                <a:solidFill>
                  <a:srgbClr val="2E2B1F"/>
                </a:solidFill>
                <a:effectLst/>
                <a:uLnTx/>
                <a:uFillTx/>
                <a:latin typeface="Cambria"/>
                <a:ea typeface="+mn-ea"/>
                <a:cs typeface="Cambria"/>
              </a:rPr>
              <a:t>16</a:t>
            </a:r>
            <a:endParaRPr kumimoji="0" sz="1500" b="0" i="0" u="none" strike="noStrike" kern="1200" cap="none" spc="0" normalizeH="0" baseline="0" noProof="0">
              <a:ln>
                <a:noFill/>
              </a:ln>
              <a:solidFill>
                <a:prstClr val="black"/>
              </a:solidFill>
              <a:effectLst/>
              <a:uLnTx/>
              <a:uFillTx/>
              <a:latin typeface="Cambria"/>
              <a:ea typeface="+mn-ea"/>
              <a:cs typeface="Cambria"/>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500" b="1" i="0" u="none" strike="noStrike" kern="1200" cap="none" spc="-5" normalizeH="0" baseline="0" noProof="0" dirty="0">
                <a:ln>
                  <a:noFill/>
                </a:ln>
                <a:solidFill>
                  <a:srgbClr val="2E2B1F"/>
                </a:solidFill>
                <a:effectLst/>
                <a:uLnTx/>
                <a:uFillTx/>
                <a:latin typeface="Cambria"/>
                <a:ea typeface="+mn-ea"/>
                <a:cs typeface="Cambria"/>
              </a:rPr>
              <a:t>N</a:t>
            </a:r>
            <a:r>
              <a:rPr kumimoji="0" sz="1500" b="1" i="0" u="none" strike="noStrike" kern="1200" cap="none" spc="0" normalizeH="0" baseline="0" noProof="0" dirty="0">
                <a:ln>
                  <a:noFill/>
                </a:ln>
                <a:solidFill>
                  <a:srgbClr val="2E2B1F"/>
                </a:solidFill>
                <a:effectLst/>
                <a:uLnTx/>
                <a:uFillTx/>
                <a:latin typeface="Cambria"/>
                <a:ea typeface="+mn-ea"/>
                <a:cs typeface="Cambria"/>
              </a:rPr>
              <a:t>C</a:t>
            </a:r>
            <a:r>
              <a:rPr kumimoji="0" sz="1500" b="1" i="0" u="none" strike="noStrike" kern="1200" cap="none" spc="-5" normalizeH="0" baseline="0" noProof="0" dirty="0">
                <a:ln>
                  <a:noFill/>
                </a:ln>
                <a:solidFill>
                  <a:srgbClr val="2E2B1F"/>
                </a:solidFill>
                <a:effectLst/>
                <a:uLnTx/>
                <a:uFillTx/>
                <a:latin typeface="Cambria"/>
                <a:ea typeface="+mn-ea"/>
                <a:cs typeface="Cambria"/>
              </a:rPr>
              <a:t> 15</a:t>
            </a:r>
            <a:endParaRPr kumimoji="0" sz="1500" b="0" i="0" u="none" strike="noStrike" kern="1200" cap="none" spc="0" normalizeH="0" baseline="0" noProof="0">
              <a:ln>
                <a:noFill/>
              </a:ln>
              <a:solidFill>
                <a:prstClr val="black"/>
              </a:solidFill>
              <a:effectLst/>
              <a:uLnTx/>
              <a:uFillTx/>
              <a:latin typeface="Cambria"/>
              <a:ea typeface="+mn-ea"/>
              <a:cs typeface="Cambria"/>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500" b="1" i="0" u="none" strike="noStrike" kern="1200" cap="none" spc="-5" normalizeH="0" baseline="0" noProof="0" dirty="0">
                <a:ln>
                  <a:noFill/>
                </a:ln>
                <a:solidFill>
                  <a:srgbClr val="2E2B1F"/>
                </a:solidFill>
                <a:effectLst/>
                <a:uLnTx/>
                <a:uFillTx/>
                <a:latin typeface="Cambria"/>
                <a:ea typeface="+mn-ea"/>
                <a:cs typeface="Cambria"/>
              </a:rPr>
              <a:t>NJ</a:t>
            </a:r>
            <a:r>
              <a:rPr kumimoji="0" sz="1500" b="1" i="0" u="none" strike="noStrike" kern="1200" cap="none" spc="-45" normalizeH="0" baseline="0" noProof="0" dirty="0">
                <a:ln>
                  <a:noFill/>
                </a:ln>
                <a:solidFill>
                  <a:srgbClr val="2E2B1F"/>
                </a:solidFill>
                <a:effectLst/>
                <a:uLnTx/>
                <a:uFillTx/>
                <a:latin typeface="Cambria"/>
                <a:ea typeface="+mn-ea"/>
                <a:cs typeface="Cambria"/>
              </a:rPr>
              <a:t> </a:t>
            </a:r>
            <a:r>
              <a:rPr kumimoji="0" sz="1500" b="1" i="0" u="none" strike="noStrike" kern="1200" cap="none" spc="-5" normalizeH="0" baseline="0" noProof="0" dirty="0">
                <a:ln>
                  <a:noFill/>
                </a:ln>
                <a:solidFill>
                  <a:srgbClr val="2E2B1F"/>
                </a:solidFill>
                <a:effectLst/>
                <a:uLnTx/>
                <a:uFillTx/>
                <a:latin typeface="Cambria"/>
                <a:ea typeface="+mn-ea"/>
                <a:cs typeface="Cambria"/>
              </a:rPr>
              <a:t>14</a:t>
            </a:r>
            <a:endParaRPr kumimoji="0" sz="1500" b="0" i="0" u="none" strike="noStrike" kern="1200" cap="none" spc="0" normalizeH="0" baseline="0" noProof="0">
              <a:ln>
                <a:noFill/>
              </a:ln>
              <a:solidFill>
                <a:prstClr val="black"/>
              </a:solidFill>
              <a:effectLst/>
              <a:uLnTx/>
              <a:uFillTx/>
              <a:latin typeface="Cambria"/>
              <a:ea typeface="+mn-ea"/>
              <a:cs typeface="Cambria"/>
            </a:endParaRPr>
          </a:p>
        </p:txBody>
      </p:sp>
      <p:sp>
        <p:nvSpPr>
          <p:cNvPr id="7" name="object 7"/>
          <p:cNvSpPr txBox="1"/>
          <p:nvPr/>
        </p:nvSpPr>
        <p:spPr>
          <a:xfrm>
            <a:off x="5794628" y="1451305"/>
            <a:ext cx="539115" cy="139763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500" b="1" i="0" u="none" strike="noStrike" kern="1200" cap="none" spc="-5" normalizeH="0" baseline="0" noProof="0" dirty="0">
                <a:ln>
                  <a:noFill/>
                </a:ln>
                <a:solidFill>
                  <a:srgbClr val="2E2B1F"/>
                </a:solidFill>
                <a:effectLst/>
                <a:uLnTx/>
                <a:uFillTx/>
                <a:latin typeface="Cambria"/>
                <a:ea typeface="+mn-ea"/>
                <a:cs typeface="Cambria"/>
              </a:rPr>
              <a:t>C</a:t>
            </a:r>
            <a:r>
              <a:rPr kumimoji="0" sz="1500" b="1" i="0" u="none" strike="noStrike" kern="1200" cap="none" spc="0" normalizeH="0" baseline="0" noProof="0" dirty="0">
                <a:ln>
                  <a:noFill/>
                </a:ln>
                <a:solidFill>
                  <a:srgbClr val="2E2B1F"/>
                </a:solidFill>
                <a:effectLst/>
                <a:uLnTx/>
                <a:uFillTx/>
                <a:latin typeface="Cambria"/>
                <a:ea typeface="+mn-ea"/>
                <a:cs typeface="Cambria"/>
              </a:rPr>
              <a:t>A</a:t>
            </a:r>
            <a:r>
              <a:rPr kumimoji="0" sz="1500" b="1" i="0" u="none" strike="noStrike" kern="1200" cap="none" spc="-15" normalizeH="0" baseline="0" noProof="0" dirty="0">
                <a:ln>
                  <a:noFill/>
                </a:ln>
                <a:solidFill>
                  <a:srgbClr val="2E2B1F"/>
                </a:solidFill>
                <a:effectLst/>
                <a:uLnTx/>
                <a:uFillTx/>
                <a:latin typeface="Cambria"/>
                <a:ea typeface="+mn-ea"/>
                <a:cs typeface="Cambria"/>
              </a:rPr>
              <a:t> </a:t>
            </a:r>
            <a:r>
              <a:rPr kumimoji="0" sz="1500" b="1" i="0" u="none" strike="noStrike" kern="1200" cap="none" spc="-5" normalizeH="0" baseline="0" noProof="0" dirty="0">
                <a:ln>
                  <a:noFill/>
                </a:ln>
                <a:solidFill>
                  <a:srgbClr val="2E2B1F"/>
                </a:solidFill>
                <a:effectLst/>
                <a:uLnTx/>
                <a:uFillTx/>
                <a:latin typeface="Cambria"/>
                <a:ea typeface="+mn-ea"/>
                <a:cs typeface="Cambria"/>
              </a:rPr>
              <a:t>55</a:t>
            </a:r>
            <a:endParaRPr kumimoji="0" sz="1500" b="0" i="0" u="none" strike="noStrike" kern="1200" cap="none" spc="0" normalizeH="0" baseline="0" noProof="0">
              <a:ln>
                <a:noFill/>
              </a:ln>
              <a:solidFill>
                <a:prstClr val="black"/>
              </a:solidFill>
              <a:effectLst/>
              <a:uLnTx/>
              <a:uFillTx/>
              <a:latin typeface="Cambria"/>
              <a:ea typeface="+mn-ea"/>
              <a:cs typeface="Cambria"/>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500" b="1" i="0" u="none" strike="noStrike" kern="1200" cap="none" spc="-5" normalizeH="0" baseline="0" noProof="0" dirty="0">
                <a:ln>
                  <a:noFill/>
                </a:ln>
                <a:solidFill>
                  <a:srgbClr val="2E2B1F"/>
                </a:solidFill>
                <a:effectLst/>
                <a:uLnTx/>
                <a:uFillTx/>
                <a:latin typeface="Cambria"/>
                <a:ea typeface="+mn-ea"/>
                <a:cs typeface="Cambria"/>
              </a:rPr>
              <a:t>T</a:t>
            </a:r>
            <a:r>
              <a:rPr kumimoji="0" sz="1500" b="1" i="0" u="none" strike="noStrike" kern="1200" cap="none" spc="0" normalizeH="0" baseline="0" noProof="0" dirty="0">
                <a:ln>
                  <a:noFill/>
                </a:ln>
                <a:solidFill>
                  <a:srgbClr val="2E2B1F"/>
                </a:solidFill>
                <a:effectLst/>
                <a:uLnTx/>
                <a:uFillTx/>
                <a:latin typeface="Cambria"/>
                <a:ea typeface="+mn-ea"/>
                <a:cs typeface="Cambria"/>
              </a:rPr>
              <a:t>X</a:t>
            </a:r>
            <a:r>
              <a:rPr kumimoji="0" sz="1500" b="1" i="0" u="none" strike="noStrike" kern="1200" cap="none" spc="-10" normalizeH="0" baseline="0" noProof="0" dirty="0">
                <a:ln>
                  <a:noFill/>
                </a:ln>
                <a:solidFill>
                  <a:srgbClr val="2E2B1F"/>
                </a:solidFill>
                <a:effectLst/>
                <a:uLnTx/>
                <a:uFillTx/>
                <a:latin typeface="Cambria"/>
                <a:ea typeface="+mn-ea"/>
                <a:cs typeface="Cambria"/>
              </a:rPr>
              <a:t> </a:t>
            </a:r>
            <a:r>
              <a:rPr kumimoji="0" sz="1500" b="1" i="0" u="none" strike="noStrike" kern="1200" cap="none" spc="-5" normalizeH="0" baseline="0" noProof="0" dirty="0">
                <a:ln>
                  <a:noFill/>
                </a:ln>
                <a:solidFill>
                  <a:srgbClr val="2E2B1F"/>
                </a:solidFill>
                <a:effectLst/>
                <a:uLnTx/>
                <a:uFillTx/>
                <a:latin typeface="Cambria"/>
                <a:ea typeface="+mn-ea"/>
                <a:cs typeface="Cambria"/>
              </a:rPr>
              <a:t>38</a:t>
            </a:r>
            <a:endParaRPr kumimoji="0" sz="1500" b="0" i="0" u="none" strike="noStrike" kern="1200" cap="none" spc="0" normalizeH="0" baseline="0" noProof="0">
              <a:ln>
                <a:noFill/>
              </a:ln>
              <a:solidFill>
                <a:prstClr val="black"/>
              </a:solidFill>
              <a:effectLst/>
              <a:uLnTx/>
              <a:uFillTx/>
              <a:latin typeface="Cambria"/>
              <a:ea typeface="+mn-ea"/>
              <a:cs typeface="Cambria"/>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500" b="1" i="0" u="none" strike="noStrike" kern="1200" cap="none" spc="-5" normalizeH="0" baseline="0" noProof="0" dirty="0">
                <a:ln>
                  <a:noFill/>
                </a:ln>
                <a:solidFill>
                  <a:srgbClr val="2E2B1F"/>
                </a:solidFill>
                <a:effectLst/>
                <a:uLnTx/>
                <a:uFillTx/>
                <a:latin typeface="Cambria"/>
                <a:ea typeface="+mn-ea"/>
                <a:cs typeface="Cambria"/>
              </a:rPr>
              <a:t>N</a:t>
            </a:r>
            <a:r>
              <a:rPr kumimoji="0" sz="1500" b="1" i="0" u="none" strike="noStrike" kern="1200" cap="none" spc="0" normalizeH="0" baseline="0" noProof="0" dirty="0">
                <a:ln>
                  <a:noFill/>
                </a:ln>
                <a:solidFill>
                  <a:srgbClr val="2E2B1F"/>
                </a:solidFill>
                <a:effectLst/>
                <a:uLnTx/>
                <a:uFillTx/>
                <a:latin typeface="Cambria"/>
                <a:ea typeface="+mn-ea"/>
                <a:cs typeface="Cambria"/>
              </a:rPr>
              <a:t>Y</a:t>
            </a:r>
            <a:r>
              <a:rPr kumimoji="0" sz="1500" b="1" i="0" u="none" strike="noStrike" kern="1200" cap="none" spc="5" normalizeH="0" baseline="0" noProof="0" dirty="0">
                <a:ln>
                  <a:noFill/>
                </a:ln>
                <a:solidFill>
                  <a:srgbClr val="2E2B1F"/>
                </a:solidFill>
                <a:effectLst/>
                <a:uLnTx/>
                <a:uFillTx/>
                <a:latin typeface="Cambria"/>
                <a:ea typeface="+mn-ea"/>
                <a:cs typeface="Cambria"/>
              </a:rPr>
              <a:t> </a:t>
            </a:r>
            <a:r>
              <a:rPr kumimoji="0" sz="1500" b="1" i="0" u="none" strike="noStrike" kern="1200" cap="none" spc="-5" normalizeH="0" baseline="0" noProof="0" dirty="0">
                <a:ln>
                  <a:noFill/>
                </a:ln>
                <a:solidFill>
                  <a:srgbClr val="2E2B1F"/>
                </a:solidFill>
                <a:effectLst/>
                <a:uLnTx/>
                <a:uFillTx/>
                <a:latin typeface="Cambria"/>
                <a:ea typeface="+mn-ea"/>
                <a:cs typeface="Cambria"/>
              </a:rPr>
              <a:t>29</a:t>
            </a:r>
            <a:endParaRPr kumimoji="0" sz="1500" b="0" i="0" u="none" strike="noStrike" kern="1200" cap="none" spc="0" normalizeH="0" baseline="0" noProof="0">
              <a:ln>
                <a:noFill/>
              </a:ln>
              <a:solidFill>
                <a:prstClr val="black"/>
              </a:solidFill>
              <a:effectLst/>
              <a:uLnTx/>
              <a:uFillTx/>
              <a:latin typeface="Cambria"/>
              <a:ea typeface="+mn-ea"/>
              <a:cs typeface="Cambria"/>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500" b="1" i="0" u="none" strike="noStrike" kern="1200" cap="none" spc="-5" normalizeH="0" baseline="0" noProof="0" dirty="0">
                <a:ln>
                  <a:noFill/>
                </a:ln>
                <a:solidFill>
                  <a:srgbClr val="2E2B1F"/>
                </a:solidFill>
                <a:effectLst/>
                <a:uLnTx/>
                <a:uFillTx/>
                <a:latin typeface="Cambria"/>
                <a:ea typeface="+mn-ea"/>
                <a:cs typeface="Cambria"/>
              </a:rPr>
              <a:t>FL</a:t>
            </a:r>
            <a:r>
              <a:rPr kumimoji="0" sz="1500" b="1" i="0" u="none" strike="noStrike" kern="1200" cap="none" spc="-50" normalizeH="0" baseline="0" noProof="0" dirty="0">
                <a:ln>
                  <a:noFill/>
                </a:ln>
                <a:solidFill>
                  <a:srgbClr val="2E2B1F"/>
                </a:solidFill>
                <a:effectLst/>
                <a:uLnTx/>
                <a:uFillTx/>
                <a:latin typeface="Cambria"/>
                <a:ea typeface="+mn-ea"/>
                <a:cs typeface="Cambria"/>
              </a:rPr>
              <a:t> </a:t>
            </a:r>
            <a:r>
              <a:rPr kumimoji="0" sz="1500" b="1" i="0" u="none" strike="noStrike" kern="1200" cap="none" spc="-5" normalizeH="0" baseline="0" noProof="0" dirty="0">
                <a:ln>
                  <a:noFill/>
                </a:ln>
                <a:solidFill>
                  <a:srgbClr val="2E2B1F"/>
                </a:solidFill>
                <a:effectLst/>
                <a:uLnTx/>
                <a:uFillTx/>
                <a:latin typeface="Cambria"/>
                <a:ea typeface="+mn-ea"/>
                <a:cs typeface="Cambria"/>
              </a:rPr>
              <a:t>29</a:t>
            </a:r>
            <a:endParaRPr kumimoji="0" sz="1500" b="0" i="0" u="none" strike="noStrike" kern="1200" cap="none" spc="0" normalizeH="0" baseline="0" noProof="0">
              <a:ln>
                <a:noFill/>
              </a:ln>
              <a:solidFill>
                <a:prstClr val="black"/>
              </a:solidFill>
              <a:effectLst/>
              <a:uLnTx/>
              <a:uFillTx/>
              <a:latin typeface="Cambria"/>
              <a:ea typeface="+mn-ea"/>
              <a:cs typeface="Cambria"/>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500" b="1" i="0" u="none" strike="noStrike" kern="1200" cap="none" spc="0" normalizeH="0" baseline="0" noProof="0" dirty="0">
                <a:ln>
                  <a:noFill/>
                </a:ln>
                <a:solidFill>
                  <a:srgbClr val="2E2B1F"/>
                </a:solidFill>
                <a:effectLst/>
                <a:uLnTx/>
                <a:uFillTx/>
                <a:latin typeface="Cambria"/>
                <a:ea typeface="+mn-ea"/>
                <a:cs typeface="Cambria"/>
              </a:rPr>
              <a:t>IL</a:t>
            </a:r>
            <a:r>
              <a:rPr kumimoji="0" sz="1500" b="1" i="0" u="none" strike="noStrike" kern="1200" cap="none" spc="-40" normalizeH="0" baseline="0" noProof="0" dirty="0">
                <a:ln>
                  <a:noFill/>
                </a:ln>
                <a:solidFill>
                  <a:srgbClr val="2E2B1F"/>
                </a:solidFill>
                <a:effectLst/>
                <a:uLnTx/>
                <a:uFillTx/>
                <a:latin typeface="Cambria"/>
                <a:ea typeface="+mn-ea"/>
                <a:cs typeface="Cambria"/>
              </a:rPr>
              <a:t> </a:t>
            </a:r>
            <a:r>
              <a:rPr kumimoji="0" sz="1500" b="1" i="0" u="none" strike="noStrike" kern="1200" cap="none" spc="-5" normalizeH="0" baseline="0" noProof="0" dirty="0">
                <a:ln>
                  <a:noFill/>
                </a:ln>
                <a:solidFill>
                  <a:srgbClr val="2E2B1F"/>
                </a:solidFill>
                <a:effectLst/>
                <a:uLnTx/>
                <a:uFillTx/>
                <a:latin typeface="Cambria"/>
                <a:ea typeface="+mn-ea"/>
                <a:cs typeface="Cambria"/>
              </a:rPr>
              <a:t>20</a:t>
            </a:r>
            <a:endParaRPr kumimoji="0" sz="1500" b="0" i="0" u="none" strike="noStrike" kern="1200" cap="none" spc="0" normalizeH="0" baseline="0" noProof="0">
              <a:ln>
                <a:noFill/>
              </a:ln>
              <a:solidFill>
                <a:prstClr val="black"/>
              </a:solidFill>
              <a:effectLst/>
              <a:uLnTx/>
              <a:uFillTx/>
              <a:latin typeface="Cambria"/>
              <a:ea typeface="+mn-ea"/>
              <a:cs typeface="Cambria"/>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500" b="1" i="0" u="none" strike="noStrike" kern="1200" cap="none" spc="-145" normalizeH="0" baseline="0" noProof="0" dirty="0">
                <a:ln>
                  <a:noFill/>
                </a:ln>
                <a:solidFill>
                  <a:srgbClr val="2E2B1F"/>
                </a:solidFill>
                <a:effectLst/>
                <a:uLnTx/>
                <a:uFillTx/>
                <a:latin typeface="Cambria"/>
                <a:ea typeface="+mn-ea"/>
                <a:cs typeface="Cambria"/>
              </a:rPr>
              <a:t>P</a:t>
            </a:r>
            <a:r>
              <a:rPr kumimoji="0" sz="1500" b="1" i="0" u="none" strike="noStrike" kern="1200" cap="none" spc="0" normalizeH="0" baseline="0" noProof="0" dirty="0">
                <a:ln>
                  <a:noFill/>
                </a:ln>
                <a:solidFill>
                  <a:srgbClr val="2E2B1F"/>
                </a:solidFill>
                <a:effectLst/>
                <a:uLnTx/>
                <a:uFillTx/>
                <a:latin typeface="Cambria"/>
                <a:ea typeface="+mn-ea"/>
                <a:cs typeface="Cambria"/>
              </a:rPr>
              <a:t>A</a:t>
            </a:r>
            <a:r>
              <a:rPr kumimoji="0" sz="1500" b="1" i="0" u="none" strike="noStrike" kern="1200" cap="none" spc="-5" normalizeH="0" baseline="0" noProof="0" dirty="0">
                <a:ln>
                  <a:noFill/>
                </a:ln>
                <a:solidFill>
                  <a:srgbClr val="2E2B1F"/>
                </a:solidFill>
                <a:effectLst/>
                <a:uLnTx/>
                <a:uFillTx/>
                <a:latin typeface="Cambria"/>
                <a:ea typeface="+mn-ea"/>
                <a:cs typeface="Cambria"/>
              </a:rPr>
              <a:t> 20</a:t>
            </a:r>
            <a:endParaRPr kumimoji="0" sz="1500" b="0" i="0" u="none" strike="noStrike" kern="1200" cap="none" spc="0" normalizeH="0" baseline="0" noProof="0">
              <a:ln>
                <a:noFill/>
              </a:ln>
              <a:solidFill>
                <a:prstClr val="black"/>
              </a:solidFill>
              <a:effectLst/>
              <a:uLnTx/>
              <a:uFillTx/>
              <a:latin typeface="Cambria"/>
              <a:ea typeface="+mn-ea"/>
              <a:cs typeface="Cambria"/>
            </a:endParaRPr>
          </a:p>
        </p:txBody>
      </p:sp>
      <p:sp>
        <p:nvSpPr>
          <p:cNvPr id="8" name="object 8"/>
          <p:cNvSpPr txBox="1"/>
          <p:nvPr/>
        </p:nvSpPr>
        <p:spPr>
          <a:xfrm>
            <a:off x="164084" y="3052317"/>
            <a:ext cx="8548370" cy="2025014"/>
          </a:xfrm>
          <a:prstGeom prst="rect">
            <a:avLst/>
          </a:prstGeom>
        </p:spPr>
        <p:txBody>
          <a:bodyPr vert="horz" wrap="square" lIns="0" tIns="12700" rIns="0" bIns="0" rtlCol="0">
            <a:spAutoFit/>
          </a:bodyPr>
          <a:lstStyle/>
          <a:p>
            <a:pPr marL="0" marR="114300" lvl="0" indent="0" algn="r" defTabSz="914400" rtl="0" eaLnBrk="1" fontAlgn="auto" latinLnBrk="0" hangingPunct="1">
              <a:lnSpc>
                <a:spcPct val="100000"/>
              </a:lnSpc>
              <a:spcBef>
                <a:spcPts val="100"/>
              </a:spcBef>
              <a:spcAft>
                <a:spcPts val="0"/>
              </a:spcAft>
              <a:buClrTx/>
              <a:buSzTx/>
              <a:buFontTx/>
              <a:buNone/>
              <a:tabLst/>
              <a:defRPr/>
            </a:pPr>
            <a:r>
              <a:rPr kumimoji="0" sz="1500" b="1" i="0" u="none" strike="noStrike" kern="1200" cap="none" spc="-50" normalizeH="0" baseline="0" noProof="0" dirty="0">
                <a:ln>
                  <a:noFill/>
                </a:ln>
                <a:solidFill>
                  <a:srgbClr val="2E2B1F"/>
                </a:solidFill>
                <a:effectLst/>
                <a:uLnTx/>
                <a:uFillTx/>
                <a:latin typeface="Cambria"/>
                <a:ea typeface="+mn-ea"/>
                <a:cs typeface="Cambria"/>
              </a:rPr>
              <a:t>T</a:t>
            </a:r>
            <a:r>
              <a:rPr kumimoji="0" sz="1500" b="1" i="0" u="none" strike="noStrike" kern="1200" cap="none" spc="-35" normalizeH="0" baseline="0" noProof="0" dirty="0">
                <a:ln>
                  <a:noFill/>
                </a:ln>
                <a:solidFill>
                  <a:srgbClr val="2E2B1F"/>
                </a:solidFill>
                <a:effectLst/>
                <a:uLnTx/>
                <a:uFillTx/>
                <a:latin typeface="Cambria"/>
                <a:ea typeface="+mn-ea"/>
                <a:cs typeface="Cambria"/>
              </a:rPr>
              <a:t>O</a:t>
            </a:r>
            <a:r>
              <a:rPr kumimoji="0" sz="1500" b="1" i="0" u="none" strike="noStrike" kern="1200" cap="none" spc="-170" normalizeH="0" baseline="0" noProof="0" dirty="0">
                <a:ln>
                  <a:noFill/>
                </a:ln>
                <a:solidFill>
                  <a:srgbClr val="2E2B1F"/>
                </a:solidFill>
                <a:effectLst/>
                <a:uLnTx/>
                <a:uFillTx/>
                <a:latin typeface="Cambria"/>
                <a:ea typeface="+mn-ea"/>
                <a:cs typeface="Cambria"/>
              </a:rPr>
              <a:t>T</a:t>
            </a:r>
            <a:r>
              <a:rPr kumimoji="0" sz="1500" b="1" i="0" u="none" strike="noStrike" kern="1200" cap="none" spc="-10" normalizeH="0" baseline="0" noProof="0" dirty="0">
                <a:ln>
                  <a:noFill/>
                </a:ln>
                <a:solidFill>
                  <a:srgbClr val="2E2B1F"/>
                </a:solidFill>
                <a:effectLst/>
                <a:uLnTx/>
                <a:uFillTx/>
                <a:latin typeface="Cambria"/>
                <a:ea typeface="+mn-ea"/>
                <a:cs typeface="Cambria"/>
              </a:rPr>
              <a:t>A</a:t>
            </a:r>
            <a:r>
              <a:rPr kumimoji="0" sz="1500" b="1" i="0" u="none" strike="noStrike" kern="1200" cap="none" spc="0" normalizeH="0" baseline="0" noProof="0" dirty="0">
                <a:ln>
                  <a:noFill/>
                </a:ln>
                <a:solidFill>
                  <a:srgbClr val="2E2B1F"/>
                </a:solidFill>
                <a:effectLst/>
                <a:uLnTx/>
                <a:uFillTx/>
                <a:latin typeface="Cambria"/>
                <a:ea typeface="+mn-ea"/>
                <a:cs typeface="Cambria"/>
              </a:rPr>
              <a:t>L</a:t>
            </a:r>
            <a:r>
              <a:rPr kumimoji="0" sz="1500" b="1" i="0" u="none" strike="noStrike" kern="1200" cap="none" spc="5" normalizeH="0" baseline="0" noProof="0" dirty="0">
                <a:ln>
                  <a:noFill/>
                </a:ln>
                <a:solidFill>
                  <a:srgbClr val="2E2B1F"/>
                </a:solidFill>
                <a:effectLst/>
                <a:uLnTx/>
                <a:uFillTx/>
                <a:latin typeface="Cambria"/>
                <a:ea typeface="+mn-ea"/>
                <a:cs typeface="Cambria"/>
              </a:rPr>
              <a:t> </a:t>
            </a:r>
            <a:r>
              <a:rPr kumimoji="0" sz="1500" b="1" i="0" u="none" strike="noStrike" kern="1200" cap="none" spc="-5" normalizeH="0" baseline="0" noProof="0" dirty="0">
                <a:ln>
                  <a:noFill/>
                </a:ln>
                <a:solidFill>
                  <a:srgbClr val="2E2B1F"/>
                </a:solidFill>
                <a:effectLst/>
                <a:uLnTx/>
                <a:uFillTx/>
                <a:latin typeface="Cambria"/>
                <a:ea typeface="+mn-ea"/>
                <a:cs typeface="Cambria"/>
              </a:rPr>
              <a:t>270</a:t>
            </a:r>
            <a:endParaRPr kumimoji="0" sz="1500" b="0" i="0" u="none" strike="noStrike" kern="1200" cap="none" spc="0" normalizeH="0" baseline="0" noProof="0">
              <a:ln>
                <a:noFill/>
              </a:ln>
              <a:solidFill>
                <a:prstClr val="black"/>
              </a:solidFill>
              <a:effectLst/>
              <a:uLnTx/>
              <a:uFillTx/>
              <a:latin typeface="Cambria"/>
              <a:ea typeface="+mn-ea"/>
              <a:cs typeface="Cambria"/>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2250" b="0" i="0" u="none" strike="noStrike" kern="1200" cap="none" spc="0" normalizeH="0" baseline="0" noProof="0">
              <a:ln>
                <a:noFill/>
              </a:ln>
              <a:solidFill>
                <a:prstClr val="black"/>
              </a:solidFill>
              <a:effectLst/>
              <a:uLnTx/>
              <a:uFillTx/>
              <a:latin typeface="Cambria"/>
              <a:ea typeface="+mn-ea"/>
              <a:cs typeface="Cambria"/>
            </a:endParaRPr>
          </a:p>
          <a:p>
            <a:pPr marL="184785" marR="0" lvl="0" indent="-172720" algn="l" defTabSz="914400" rtl="0" eaLnBrk="1" fontAlgn="auto" latinLnBrk="0" hangingPunct="1">
              <a:lnSpc>
                <a:spcPct val="100000"/>
              </a:lnSpc>
              <a:spcBef>
                <a:spcPts val="5"/>
              </a:spcBef>
              <a:spcAft>
                <a:spcPts val="0"/>
              </a:spcAft>
              <a:buClr>
                <a:srgbClr val="A9A47B"/>
              </a:buClr>
              <a:buSzTx/>
              <a:buFont typeface="Arial"/>
              <a:buChar char="•"/>
              <a:tabLst>
                <a:tab pos="185420" algn="l"/>
              </a:tabLst>
              <a:defRPr/>
            </a:pPr>
            <a:r>
              <a:rPr kumimoji="0" sz="1800" b="1" i="0" u="none" strike="noStrike" kern="1200" cap="none" spc="0" normalizeH="0" baseline="0" noProof="0" dirty="0">
                <a:ln>
                  <a:noFill/>
                </a:ln>
                <a:solidFill>
                  <a:srgbClr val="2E2B1F"/>
                </a:solidFill>
                <a:effectLst/>
                <a:uLnTx/>
                <a:uFillTx/>
                <a:latin typeface="Cambria"/>
                <a:ea typeface="+mn-ea"/>
                <a:cs typeface="Cambria"/>
              </a:rPr>
              <a:t>The</a:t>
            </a:r>
            <a:r>
              <a:rPr kumimoji="0" sz="1800" b="1" i="0" u="none" strike="noStrike" kern="1200" cap="none" spc="-15" normalizeH="0" baseline="0" noProof="0" dirty="0">
                <a:ln>
                  <a:noFill/>
                </a:ln>
                <a:solidFill>
                  <a:srgbClr val="2E2B1F"/>
                </a:solidFill>
                <a:effectLst/>
                <a:uLnTx/>
                <a:uFillTx/>
                <a:latin typeface="Cambria"/>
                <a:ea typeface="+mn-ea"/>
                <a:cs typeface="Cambria"/>
              </a:rPr>
              <a:t> </a:t>
            </a:r>
            <a:r>
              <a:rPr kumimoji="0" sz="1800" b="1" i="0" u="none" strike="noStrike" kern="1200" cap="none" spc="-5" normalizeH="0" baseline="0" noProof="0" dirty="0">
                <a:ln>
                  <a:noFill/>
                </a:ln>
                <a:solidFill>
                  <a:srgbClr val="2E2B1F"/>
                </a:solidFill>
                <a:effectLst/>
                <a:uLnTx/>
                <a:uFillTx/>
                <a:latin typeface="Cambria"/>
                <a:ea typeface="+mn-ea"/>
                <a:cs typeface="Cambria"/>
              </a:rPr>
              <a:t>candidate</a:t>
            </a:r>
            <a:r>
              <a:rPr kumimoji="0" sz="1800" b="1" i="0" u="none" strike="noStrike" kern="1200" cap="none" spc="-10" normalizeH="0" baseline="0" noProof="0" dirty="0">
                <a:ln>
                  <a:noFill/>
                </a:ln>
                <a:solidFill>
                  <a:srgbClr val="2E2B1F"/>
                </a:solidFill>
                <a:effectLst/>
                <a:uLnTx/>
                <a:uFillTx/>
                <a:latin typeface="Cambria"/>
                <a:ea typeface="+mn-ea"/>
                <a:cs typeface="Cambria"/>
              </a:rPr>
              <a:t> </a:t>
            </a:r>
            <a:r>
              <a:rPr kumimoji="0" sz="1800" b="1" i="0" u="none" strike="noStrike" kern="1200" cap="none" spc="-5" normalizeH="0" baseline="0" noProof="0" dirty="0">
                <a:ln>
                  <a:noFill/>
                </a:ln>
                <a:solidFill>
                  <a:srgbClr val="2E2B1F"/>
                </a:solidFill>
                <a:effectLst/>
                <a:uLnTx/>
                <a:uFillTx/>
                <a:latin typeface="Cambria"/>
                <a:ea typeface="+mn-ea"/>
                <a:cs typeface="Cambria"/>
              </a:rPr>
              <a:t>wins </a:t>
            </a:r>
            <a:r>
              <a:rPr kumimoji="0" sz="1800" b="1" i="0" u="none" strike="noStrike" kern="1200" cap="none" spc="0" normalizeH="0" baseline="0" noProof="0" dirty="0">
                <a:ln>
                  <a:noFill/>
                </a:ln>
                <a:solidFill>
                  <a:srgbClr val="2E2B1F"/>
                </a:solidFill>
                <a:effectLst/>
                <a:uLnTx/>
                <a:uFillTx/>
                <a:latin typeface="Cambria"/>
                <a:ea typeface="+mn-ea"/>
                <a:cs typeface="Cambria"/>
              </a:rPr>
              <a:t>no</a:t>
            </a:r>
            <a:r>
              <a:rPr kumimoji="0" sz="1800" b="1" i="0" u="none" strike="noStrike" kern="1200" cap="none" spc="-5" normalizeH="0" baseline="0" noProof="0" dirty="0">
                <a:ln>
                  <a:noFill/>
                </a:ln>
                <a:solidFill>
                  <a:srgbClr val="2E2B1F"/>
                </a:solidFill>
                <a:effectLst/>
                <a:uLnTx/>
                <a:uFillTx/>
                <a:latin typeface="Cambria"/>
                <a:ea typeface="+mn-ea"/>
                <a:cs typeface="Cambria"/>
              </a:rPr>
              <a:t> </a:t>
            </a:r>
            <a:r>
              <a:rPr kumimoji="0" sz="1800" b="1" i="0" u="none" strike="noStrike" kern="1200" cap="none" spc="-10" normalizeH="0" baseline="0" noProof="0" dirty="0">
                <a:ln>
                  <a:noFill/>
                </a:ln>
                <a:solidFill>
                  <a:srgbClr val="2E2B1F"/>
                </a:solidFill>
                <a:effectLst/>
                <a:uLnTx/>
                <a:uFillTx/>
                <a:latin typeface="Cambria"/>
                <a:ea typeface="+mn-ea"/>
                <a:cs typeface="Cambria"/>
              </a:rPr>
              <a:t>matter </a:t>
            </a:r>
            <a:r>
              <a:rPr kumimoji="0" sz="1800" b="1" i="0" u="none" strike="noStrike" kern="1200" cap="none" spc="-5" normalizeH="0" baseline="0" noProof="0" dirty="0">
                <a:ln>
                  <a:noFill/>
                </a:ln>
                <a:solidFill>
                  <a:srgbClr val="2E2B1F"/>
                </a:solidFill>
                <a:effectLst/>
                <a:uLnTx/>
                <a:uFillTx/>
                <a:latin typeface="Cambria"/>
                <a:ea typeface="+mn-ea"/>
                <a:cs typeface="Cambria"/>
              </a:rPr>
              <a:t>what </a:t>
            </a:r>
            <a:r>
              <a:rPr kumimoji="0" sz="1800" b="1" i="0" u="none" strike="noStrike" kern="1200" cap="none" spc="0" normalizeH="0" baseline="0" noProof="0" dirty="0">
                <a:ln>
                  <a:noFill/>
                </a:ln>
                <a:solidFill>
                  <a:srgbClr val="2E2B1F"/>
                </a:solidFill>
                <a:effectLst/>
                <a:uLnTx/>
                <a:uFillTx/>
                <a:latin typeface="Cambria"/>
                <a:ea typeface="+mn-ea"/>
                <a:cs typeface="Cambria"/>
              </a:rPr>
              <a:t>happens</a:t>
            </a:r>
            <a:r>
              <a:rPr kumimoji="0" sz="1800" b="1" i="0" u="none" strike="noStrike" kern="1200" cap="none" spc="-30" normalizeH="0" baseline="0" noProof="0" dirty="0">
                <a:ln>
                  <a:noFill/>
                </a:ln>
                <a:solidFill>
                  <a:srgbClr val="2E2B1F"/>
                </a:solidFill>
                <a:effectLst/>
                <a:uLnTx/>
                <a:uFillTx/>
                <a:latin typeface="Cambria"/>
                <a:ea typeface="+mn-ea"/>
                <a:cs typeface="Cambria"/>
              </a:rPr>
              <a:t> </a:t>
            </a:r>
            <a:r>
              <a:rPr kumimoji="0" sz="1800" b="1" i="0" u="none" strike="noStrike" kern="1200" cap="none" spc="-5" normalizeH="0" baseline="0" noProof="0" dirty="0">
                <a:ln>
                  <a:noFill/>
                </a:ln>
                <a:solidFill>
                  <a:srgbClr val="2E2B1F"/>
                </a:solidFill>
                <a:effectLst/>
                <a:uLnTx/>
                <a:uFillTx/>
                <a:latin typeface="Cambria"/>
                <a:ea typeface="+mn-ea"/>
                <a:cs typeface="Cambria"/>
              </a:rPr>
              <a:t>in </a:t>
            </a:r>
            <a:r>
              <a:rPr kumimoji="0" sz="1800" b="1" i="0" u="none" strike="noStrike" kern="1200" cap="none" spc="0" normalizeH="0" baseline="0" noProof="0" dirty="0">
                <a:ln>
                  <a:noFill/>
                </a:ln>
                <a:solidFill>
                  <a:srgbClr val="2E2B1F"/>
                </a:solidFill>
                <a:effectLst/>
                <a:uLnTx/>
                <a:uFillTx/>
                <a:latin typeface="Cambria"/>
                <a:ea typeface="+mn-ea"/>
                <a:cs typeface="Cambria"/>
              </a:rPr>
              <a:t>the</a:t>
            </a:r>
            <a:r>
              <a:rPr kumimoji="0" sz="1800" b="1" i="0" u="none" strike="noStrike" kern="1200" cap="none" spc="-10" normalizeH="0" baseline="0" noProof="0" dirty="0">
                <a:ln>
                  <a:noFill/>
                </a:ln>
                <a:solidFill>
                  <a:srgbClr val="2E2B1F"/>
                </a:solidFill>
                <a:effectLst/>
                <a:uLnTx/>
                <a:uFillTx/>
                <a:latin typeface="Cambria"/>
                <a:ea typeface="+mn-ea"/>
                <a:cs typeface="Cambria"/>
              </a:rPr>
              <a:t> </a:t>
            </a:r>
            <a:r>
              <a:rPr kumimoji="0" sz="1800" b="1" i="0" u="none" strike="noStrike" kern="1200" cap="none" spc="-5" normalizeH="0" baseline="0" noProof="0" dirty="0">
                <a:ln>
                  <a:noFill/>
                </a:ln>
                <a:solidFill>
                  <a:srgbClr val="2E2B1F"/>
                </a:solidFill>
                <a:effectLst/>
                <a:uLnTx/>
                <a:uFillTx/>
                <a:latin typeface="Cambria"/>
                <a:ea typeface="+mn-ea"/>
                <a:cs typeface="Cambria"/>
              </a:rPr>
              <a:t>other 39</a:t>
            </a:r>
            <a:r>
              <a:rPr kumimoji="0" sz="1800" b="1" i="0" u="none" strike="noStrike" kern="1200" cap="none" spc="-15" normalizeH="0" baseline="0" noProof="0" dirty="0">
                <a:ln>
                  <a:noFill/>
                </a:ln>
                <a:solidFill>
                  <a:srgbClr val="2E2B1F"/>
                </a:solidFill>
                <a:effectLst/>
                <a:uLnTx/>
                <a:uFillTx/>
                <a:latin typeface="Cambria"/>
                <a:ea typeface="+mn-ea"/>
                <a:cs typeface="Cambria"/>
              </a:rPr>
              <a:t> </a:t>
            </a:r>
            <a:r>
              <a:rPr kumimoji="0" sz="1800" b="1" i="0" u="none" strike="noStrike" kern="1200" cap="none" spc="-5" normalizeH="0" baseline="0" noProof="0" dirty="0">
                <a:ln>
                  <a:noFill/>
                </a:ln>
                <a:solidFill>
                  <a:srgbClr val="2E2B1F"/>
                </a:solidFill>
                <a:effectLst/>
                <a:uLnTx/>
                <a:uFillTx/>
                <a:latin typeface="Cambria"/>
                <a:ea typeface="+mn-ea"/>
                <a:cs typeface="Cambria"/>
              </a:rPr>
              <a:t>states.</a:t>
            </a:r>
            <a:endParaRPr kumimoji="0" sz="1800" b="0" i="0" u="none" strike="noStrike" kern="1200" cap="none" spc="0" normalizeH="0" baseline="0" noProof="0">
              <a:ln>
                <a:noFill/>
              </a:ln>
              <a:solidFill>
                <a:prstClr val="black"/>
              </a:solidFill>
              <a:effectLst/>
              <a:uLnTx/>
              <a:uFillTx/>
              <a:latin typeface="Cambria"/>
              <a:ea typeface="+mn-ea"/>
              <a:cs typeface="Cambria"/>
            </a:endParaRPr>
          </a:p>
          <a:p>
            <a:pPr marL="184785" marR="0" lvl="0" indent="-172720" algn="l" defTabSz="914400" rtl="0" eaLnBrk="1" fontAlgn="auto" latinLnBrk="0" hangingPunct="1">
              <a:lnSpc>
                <a:spcPct val="100000"/>
              </a:lnSpc>
              <a:spcBef>
                <a:spcPts val="430"/>
              </a:spcBef>
              <a:spcAft>
                <a:spcPts val="0"/>
              </a:spcAft>
              <a:buClr>
                <a:srgbClr val="A9A47B"/>
              </a:buClr>
              <a:buSzTx/>
              <a:buFont typeface="Arial"/>
              <a:buChar char="•"/>
              <a:tabLst>
                <a:tab pos="185420" algn="l"/>
              </a:tabLst>
              <a:defRPr/>
            </a:pPr>
            <a:r>
              <a:rPr kumimoji="0" sz="1800" b="0" i="0" u="none" strike="noStrike" kern="1200" cap="none" spc="-5" normalizeH="0" baseline="0" noProof="0" dirty="0">
                <a:ln>
                  <a:noFill/>
                </a:ln>
                <a:solidFill>
                  <a:srgbClr val="2E2B1F"/>
                </a:solidFill>
                <a:effectLst/>
                <a:uLnTx/>
                <a:uFillTx/>
                <a:latin typeface="Cambria"/>
                <a:ea typeface="+mn-ea"/>
                <a:cs typeface="Cambria"/>
              </a:rPr>
              <a:t>These 11</a:t>
            </a:r>
            <a:r>
              <a:rPr kumimoji="0" sz="1800" b="0" i="0" u="none" strike="noStrike" kern="1200" cap="none" spc="0" normalizeH="0" baseline="0" noProof="0" dirty="0">
                <a:ln>
                  <a:noFill/>
                </a:ln>
                <a:solidFill>
                  <a:srgbClr val="2E2B1F"/>
                </a:solidFill>
                <a:effectLst/>
                <a:uLnTx/>
                <a:uFillTx/>
                <a:latin typeface="Cambria"/>
                <a:ea typeface="+mn-ea"/>
                <a:cs typeface="Cambria"/>
              </a:rPr>
              <a:t> </a:t>
            </a:r>
            <a:r>
              <a:rPr kumimoji="0" sz="1800" b="0" i="0" u="none" strike="noStrike" kern="1200" cap="none" spc="-5" normalizeH="0" baseline="0" noProof="0" dirty="0">
                <a:ln>
                  <a:noFill/>
                </a:ln>
                <a:solidFill>
                  <a:srgbClr val="2E2B1F"/>
                </a:solidFill>
                <a:effectLst/>
                <a:uLnTx/>
                <a:uFillTx/>
                <a:latin typeface="Cambria"/>
                <a:ea typeface="+mn-ea"/>
                <a:cs typeface="Cambria"/>
              </a:rPr>
              <a:t>states</a:t>
            </a:r>
            <a:r>
              <a:rPr kumimoji="0" sz="1800" b="0" i="0" u="none" strike="noStrike" kern="1200" cap="none" spc="-10" normalizeH="0" baseline="0" noProof="0" dirty="0">
                <a:ln>
                  <a:noFill/>
                </a:ln>
                <a:solidFill>
                  <a:srgbClr val="2E2B1F"/>
                </a:solidFill>
                <a:effectLst/>
                <a:uLnTx/>
                <a:uFillTx/>
                <a:latin typeface="Cambria"/>
                <a:ea typeface="+mn-ea"/>
                <a:cs typeface="Cambria"/>
              </a:rPr>
              <a:t> </a:t>
            </a:r>
            <a:r>
              <a:rPr kumimoji="0" sz="1800" b="0" i="0" u="none" strike="noStrike" kern="1200" cap="none" spc="0" normalizeH="0" baseline="0" noProof="0" dirty="0">
                <a:ln>
                  <a:noFill/>
                </a:ln>
                <a:solidFill>
                  <a:srgbClr val="2E2B1F"/>
                </a:solidFill>
                <a:effectLst/>
                <a:uLnTx/>
                <a:uFillTx/>
                <a:latin typeface="Cambria"/>
                <a:ea typeface="+mn-ea"/>
                <a:cs typeface="Cambria"/>
              </a:rPr>
              <a:t>= </a:t>
            </a:r>
            <a:r>
              <a:rPr kumimoji="0" sz="1800" b="0" i="0" u="none" strike="noStrike" kern="1200" cap="none" spc="-5" normalizeH="0" baseline="0" noProof="0" dirty="0">
                <a:ln>
                  <a:noFill/>
                </a:ln>
                <a:solidFill>
                  <a:srgbClr val="2E2B1F"/>
                </a:solidFill>
                <a:effectLst/>
                <a:uLnTx/>
                <a:uFillTx/>
                <a:latin typeface="Cambria"/>
                <a:ea typeface="+mn-ea"/>
                <a:cs typeface="Cambria"/>
              </a:rPr>
              <a:t>186</a:t>
            </a:r>
            <a:r>
              <a:rPr kumimoji="0" sz="1800" b="0" i="0" u="none" strike="noStrike" kern="1200" cap="none" spc="10" normalizeH="0" baseline="0" noProof="0" dirty="0">
                <a:ln>
                  <a:noFill/>
                </a:ln>
                <a:solidFill>
                  <a:srgbClr val="2E2B1F"/>
                </a:solidFill>
                <a:effectLst/>
                <a:uLnTx/>
                <a:uFillTx/>
                <a:latin typeface="Cambria"/>
                <a:ea typeface="+mn-ea"/>
                <a:cs typeface="Cambria"/>
              </a:rPr>
              <a:t> </a:t>
            </a:r>
            <a:r>
              <a:rPr kumimoji="0" sz="1800" b="0" i="0" u="none" strike="noStrike" kern="1200" cap="none" spc="-5" normalizeH="0" baseline="0" noProof="0" dirty="0">
                <a:ln>
                  <a:noFill/>
                </a:ln>
                <a:solidFill>
                  <a:srgbClr val="2E2B1F"/>
                </a:solidFill>
                <a:effectLst/>
                <a:uLnTx/>
                <a:uFillTx/>
                <a:latin typeface="Cambria"/>
                <a:ea typeface="+mn-ea"/>
                <a:cs typeface="Cambria"/>
              </a:rPr>
              <a:t>million</a:t>
            </a:r>
            <a:r>
              <a:rPr kumimoji="0" sz="1800" b="0" i="0" u="none" strike="noStrike" kern="1200" cap="none" spc="-35" normalizeH="0" baseline="0" noProof="0" dirty="0">
                <a:ln>
                  <a:noFill/>
                </a:ln>
                <a:solidFill>
                  <a:srgbClr val="2E2B1F"/>
                </a:solidFill>
                <a:effectLst/>
                <a:uLnTx/>
                <a:uFillTx/>
                <a:latin typeface="Cambria"/>
                <a:ea typeface="+mn-ea"/>
                <a:cs typeface="Cambria"/>
              </a:rPr>
              <a:t> </a:t>
            </a:r>
            <a:r>
              <a:rPr kumimoji="0" sz="1800" b="0" i="0" u="none" strike="noStrike" kern="1200" cap="none" spc="-5" normalizeH="0" baseline="0" noProof="0" dirty="0">
                <a:ln>
                  <a:noFill/>
                </a:ln>
                <a:solidFill>
                  <a:srgbClr val="2E2B1F"/>
                </a:solidFill>
                <a:effectLst/>
                <a:uLnTx/>
                <a:uFillTx/>
                <a:latin typeface="Cambria"/>
                <a:ea typeface="+mn-ea"/>
                <a:cs typeface="Cambria"/>
              </a:rPr>
              <a:t>people</a:t>
            </a:r>
            <a:endParaRPr kumimoji="0" sz="1800" b="0" i="0" u="none" strike="noStrike" kern="1200" cap="none" spc="0" normalizeH="0" baseline="0" noProof="0">
              <a:ln>
                <a:noFill/>
              </a:ln>
              <a:solidFill>
                <a:prstClr val="black"/>
              </a:solidFill>
              <a:effectLst/>
              <a:uLnTx/>
              <a:uFillTx/>
              <a:latin typeface="Cambria"/>
              <a:ea typeface="+mn-ea"/>
              <a:cs typeface="Cambria"/>
            </a:endParaRPr>
          </a:p>
          <a:p>
            <a:pPr marL="407034" marR="0" lvl="1" indent="-171450" algn="l" defTabSz="914400" rtl="0" eaLnBrk="1" fontAlgn="auto" latinLnBrk="0" hangingPunct="1">
              <a:lnSpc>
                <a:spcPct val="100000"/>
              </a:lnSpc>
              <a:spcBef>
                <a:spcPts val="375"/>
              </a:spcBef>
              <a:spcAft>
                <a:spcPts val="0"/>
              </a:spcAft>
              <a:buClr>
                <a:srgbClr val="9CBDBC"/>
              </a:buClr>
              <a:buSzTx/>
              <a:buFont typeface="Arial"/>
              <a:buChar char="•"/>
              <a:tabLst>
                <a:tab pos="407670" algn="l"/>
              </a:tabLst>
              <a:defRPr/>
            </a:pPr>
            <a:r>
              <a:rPr kumimoji="0" sz="1500" b="0" i="0" u="none" strike="noStrike" kern="1200" cap="none" spc="-5" normalizeH="0" baseline="0" noProof="0" dirty="0">
                <a:ln>
                  <a:noFill/>
                </a:ln>
                <a:solidFill>
                  <a:srgbClr val="2E2B1F"/>
                </a:solidFill>
                <a:effectLst/>
                <a:uLnTx/>
                <a:uFillTx/>
                <a:latin typeface="Cambria"/>
                <a:ea typeface="+mn-ea"/>
                <a:cs typeface="Cambria"/>
              </a:rPr>
              <a:t>which</a:t>
            </a:r>
            <a:r>
              <a:rPr kumimoji="0" sz="1500" b="0" i="0" u="none" strike="noStrike" kern="1200" cap="none" spc="-20" normalizeH="0" baseline="0" noProof="0" dirty="0">
                <a:ln>
                  <a:noFill/>
                </a:ln>
                <a:solidFill>
                  <a:srgbClr val="2E2B1F"/>
                </a:solidFill>
                <a:effectLst/>
                <a:uLnTx/>
                <a:uFillTx/>
                <a:latin typeface="Cambria"/>
                <a:ea typeface="+mn-ea"/>
                <a:cs typeface="Cambria"/>
              </a:rPr>
              <a:t> </a:t>
            </a:r>
            <a:r>
              <a:rPr kumimoji="0" sz="1500" b="0" i="0" u="none" strike="noStrike" kern="1200" cap="none" spc="0" normalizeH="0" baseline="0" noProof="0" dirty="0">
                <a:ln>
                  <a:noFill/>
                </a:ln>
                <a:solidFill>
                  <a:srgbClr val="2E2B1F"/>
                </a:solidFill>
                <a:effectLst/>
                <a:uLnTx/>
                <a:uFillTx/>
                <a:latin typeface="Cambria"/>
                <a:ea typeface="+mn-ea"/>
                <a:cs typeface="Cambria"/>
              </a:rPr>
              <a:t>is</a:t>
            </a:r>
            <a:r>
              <a:rPr kumimoji="0" sz="1500" b="0" i="0" u="none" strike="noStrike" kern="1200" cap="none" spc="-15" normalizeH="0" baseline="0" noProof="0" dirty="0">
                <a:ln>
                  <a:noFill/>
                </a:ln>
                <a:solidFill>
                  <a:srgbClr val="2E2B1F"/>
                </a:solidFill>
                <a:effectLst/>
                <a:uLnTx/>
                <a:uFillTx/>
                <a:latin typeface="Cambria"/>
                <a:ea typeface="+mn-ea"/>
                <a:cs typeface="Cambria"/>
              </a:rPr>
              <a:t> </a:t>
            </a:r>
            <a:r>
              <a:rPr kumimoji="0" sz="1500" b="0" i="0" u="none" strike="noStrike" kern="1200" cap="none" spc="-10" normalizeH="0" baseline="0" noProof="0" dirty="0">
                <a:ln>
                  <a:noFill/>
                </a:ln>
                <a:solidFill>
                  <a:srgbClr val="2E2B1F"/>
                </a:solidFill>
                <a:effectLst/>
                <a:uLnTx/>
                <a:uFillTx/>
                <a:latin typeface="Cambria"/>
                <a:ea typeface="+mn-ea"/>
                <a:cs typeface="Cambria"/>
              </a:rPr>
              <a:t>more</a:t>
            </a:r>
            <a:r>
              <a:rPr kumimoji="0" sz="1500" b="0" i="0" u="none" strike="noStrike" kern="1200" cap="none" spc="15" normalizeH="0" baseline="0" noProof="0" dirty="0">
                <a:ln>
                  <a:noFill/>
                </a:ln>
                <a:solidFill>
                  <a:srgbClr val="2E2B1F"/>
                </a:solidFill>
                <a:effectLst/>
                <a:uLnTx/>
                <a:uFillTx/>
                <a:latin typeface="Cambria"/>
                <a:ea typeface="+mn-ea"/>
                <a:cs typeface="Cambria"/>
              </a:rPr>
              <a:t> </a:t>
            </a:r>
            <a:r>
              <a:rPr kumimoji="0" sz="1500" b="0" i="0" u="none" strike="noStrike" kern="1200" cap="none" spc="-5" normalizeH="0" baseline="0" noProof="0" dirty="0">
                <a:ln>
                  <a:noFill/>
                </a:ln>
                <a:solidFill>
                  <a:srgbClr val="2E2B1F"/>
                </a:solidFill>
                <a:effectLst/>
                <a:uLnTx/>
                <a:uFillTx/>
                <a:latin typeface="Cambria"/>
                <a:ea typeface="+mn-ea"/>
                <a:cs typeface="Cambria"/>
              </a:rPr>
              <a:t>that</a:t>
            </a:r>
            <a:r>
              <a:rPr kumimoji="0" sz="1500" b="0" i="0" u="none" strike="noStrike" kern="1200" cap="none" spc="5" normalizeH="0" baseline="0" noProof="0" dirty="0">
                <a:ln>
                  <a:noFill/>
                </a:ln>
                <a:solidFill>
                  <a:srgbClr val="2E2B1F"/>
                </a:solidFill>
                <a:effectLst/>
                <a:uLnTx/>
                <a:uFillTx/>
                <a:latin typeface="Cambria"/>
                <a:ea typeface="+mn-ea"/>
                <a:cs typeface="Cambria"/>
              </a:rPr>
              <a:t> </a:t>
            </a:r>
            <a:r>
              <a:rPr kumimoji="0" sz="1500" b="0" i="0" u="none" strike="noStrike" kern="1200" cap="none" spc="-5" normalizeH="0" baseline="0" noProof="0" dirty="0">
                <a:ln>
                  <a:noFill/>
                </a:ln>
                <a:solidFill>
                  <a:srgbClr val="2E2B1F"/>
                </a:solidFill>
                <a:effectLst/>
                <a:uLnTx/>
                <a:uFillTx/>
                <a:latin typeface="Cambria"/>
                <a:ea typeface="+mn-ea"/>
                <a:cs typeface="Cambria"/>
              </a:rPr>
              <a:t>1/2</a:t>
            </a:r>
            <a:r>
              <a:rPr kumimoji="0" sz="1500" b="0" i="0" u="none" strike="noStrike" kern="1200" cap="none" spc="-10" normalizeH="0" baseline="0" noProof="0" dirty="0">
                <a:ln>
                  <a:noFill/>
                </a:ln>
                <a:solidFill>
                  <a:srgbClr val="2E2B1F"/>
                </a:solidFill>
                <a:effectLst/>
                <a:uLnTx/>
                <a:uFillTx/>
                <a:latin typeface="Cambria"/>
                <a:ea typeface="+mn-ea"/>
                <a:cs typeface="Cambria"/>
              </a:rPr>
              <a:t> </a:t>
            </a:r>
            <a:r>
              <a:rPr kumimoji="0" sz="1500" b="0" i="0" u="none" strike="noStrike" kern="1200" cap="none" spc="-5" normalizeH="0" baseline="0" noProof="0" dirty="0">
                <a:ln>
                  <a:noFill/>
                </a:ln>
                <a:solidFill>
                  <a:srgbClr val="2E2B1F"/>
                </a:solidFill>
                <a:effectLst/>
                <a:uLnTx/>
                <a:uFillTx/>
                <a:latin typeface="Cambria"/>
                <a:ea typeface="+mn-ea"/>
                <a:cs typeface="Cambria"/>
              </a:rPr>
              <a:t>the</a:t>
            </a:r>
            <a:r>
              <a:rPr kumimoji="0" sz="1500" b="0" i="0" u="none" strike="noStrike" kern="1200" cap="none" spc="0" normalizeH="0" baseline="0" noProof="0" dirty="0">
                <a:ln>
                  <a:noFill/>
                </a:ln>
                <a:solidFill>
                  <a:srgbClr val="2E2B1F"/>
                </a:solidFill>
                <a:effectLst/>
                <a:uLnTx/>
                <a:uFillTx/>
                <a:latin typeface="Cambria"/>
                <a:ea typeface="+mn-ea"/>
                <a:cs typeface="Cambria"/>
              </a:rPr>
              <a:t> US</a:t>
            </a:r>
            <a:r>
              <a:rPr kumimoji="0" sz="1500" b="0" i="0" u="none" strike="noStrike" kern="1200" cap="none" spc="5" normalizeH="0" baseline="0" noProof="0" dirty="0">
                <a:ln>
                  <a:noFill/>
                </a:ln>
                <a:solidFill>
                  <a:srgbClr val="2E2B1F"/>
                </a:solidFill>
                <a:effectLst/>
                <a:uLnTx/>
                <a:uFillTx/>
                <a:latin typeface="Cambria"/>
                <a:ea typeface="+mn-ea"/>
                <a:cs typeface="Cambria"/>
              </a:rPr>
              <a:t> </a:t>
            </a:r>
            <a:r>
              <a:rPr kumimoji="0" sz="1500" b="0" i="0" u="none" strike="noStrike" kern="1200" cap="none" spc="-5" normalizeH="0" baseline="0" noProof="0" dirty="0">
                <a:ln>
                  <a:noFill/>
                </a:ln>
                <a:solidFill>
                  <a:srgbClr val="2E2B1F"/>
                </a:solidFill>
                <a:effectLst/>
                <a:uLnTx/>
                <a:uFillTx/>
                <a:latin typeface="Cambria"/>
                <a:ea typeface="+mn-ea"/>
                <a:cs typeface="Cambria"/>
              </a:rPr>
              <a:t>population</a:t>
            </a:r>
            <a:r>
              <a:rPr kumimoji="0" sz="1500" b="0" i="0" u="none" strike="noStrike" kern="1200" cap="none" spc="0" normalizeH="0" baseline="0" noProof="0" dirty="0">
                <a:ln>
                  <a:noFill/>
                </a:ln>
                <a:solidFill>
                  <a:srgbClr val="2E2B1F"/>
                </a:solidFill>
                <a:effectLst/>
                <a:uLnTx/>
                <a:uFillTx/>
                <a:latin typeface="Cambria"/>
                <a:ea typeface="+mn-ea"/>
                <a:cs typeface="Cambria"/>
              </a:rPr>
              <a:t> </a:t>
            </a:r>
            <a:r>
              <a:rPr kumimoji="0" sz="1500" b="0" i="0" u="none" strike="noStrike" kern="1200" cap="none" spc="-5" normalizeH="0" baseline="0" noProof="0" dirty="0">
                <a:ln>
                  <a:noFill/>
                </a:ln>
                <a:solidFill>
                  <a:srgbClr val="2E2B1F"/>
                </a:solidFill>
                <a:effectLst/>
                <a:uLnTx/>
                <a:uFillTx/>
                <a:latin typeface="Cambria"/>
                <a:ea typeface="+mn-ea"/>
                <a:cs typeface="Cambria"/>
              </a:rPr>
              <a:t>(there</a:t>
            </a:r>
            <a:r>
              <a:rPr kumimoji="0" sz="1500" b="0" i="0" u="none" strike="noStrike" kern="1200" cap="none" spc="15" normalizeH="0" baseline="0" noProof="0" dirty="0">
                <a:ln>
                  <a:noFill/>
                </a:ln>
                <a:solidFill>
                  <a:srgbClr val="2E2B1F"/>
                </a:solidFill>
                <a:effectLst/>
                <a:uLnTx/>
                <a:uFillTx/>
                <a:latin typeface="Cambria"/>
                <a:ea typeface="+mn-ea"/>
                <a:cs typeface="Cambria"/>
              </a:rPr>
              <a:t> </a:t>
            </a:r>
            <a:r>
              <a:rPr kumimoji="0" sz="1500" b="0" i="0" u="none" strike="noStrike" kern="1200" cap="none" spc="-10" normalizeH="0" baseline="0" noProof="0" dirty="0">
                <a:ln>
                  <a:noFill/>
                </a:ln>
                <a:solidFill>
                  <a:srgbClr val="2E2B1F"/>
                </a:solidFill>
                <a:effectLst/>
                <a:uLnTx/>
                <a:uFillTx/>
                <a:latin typeface="Cambria"/>
                <a:ea typeface="+mn-ea"/>
                <a:cs typeface="Cambria"/>
              </a:rPr>
              <a:t>are</a:t>
            </a:r>
            <a:r>
              <a:rPr kumimoji="0" sz="1500" b="0" i="0" u="none" strike="noStrike" kern="1200" cap="none" spc="0" normalizeH="0" baseline="0" noProof="0" dirty="0">
                <a:ln>
                  <a:noFill/>
                </a:ln>
                <a:solidFill>
                  <a:srgbClr val="2E2B1F"/>
                </a:solidFill>
                <a:effectLst/>
                <a:uLnTx/>
                <a:uFillTx/>
                <a:latin typeface="Cambria"/>
                <a:ea typeface="+mn-ea"/>
                <a:cs typeface="Cambria"/>
              </a:rPr>
              <a:t> </a:t>
            </a:r>
            <a:r>
              <a:rPr kumimoji="0" sz="1500" b="0" i="0" u="none" strike="noStrike" kern="1200" cap="none" spc="-5" normalizeH="0" baseline="0" noProof="0" dirty="0">
                <a:ln>
                  <a:noFill/>
                </a:ln>
                <a:solidFill>
                  <a:srgbClr val="2E2B1F"/>
                </a:solidFill>
                <a:effectLst/>
                <a:uLnTx/>
                <a:uFillTx/>
                <a:latin typeface="Cambria"/>
                <a:ea typeface="+mn-ea"/>
                <a:cs typeface="Cambria"/>
              </a:rPr>
              <a:t>about</a:t>
            </a:r>
            <a:r>
              <a:rPr kumimoji="0" sz="1500" b="0" i="0" u="none" strike="noStrike" kern="1200" cap="none" spc="15" normalizeH="0" baseline="0" noProof="0" dirty="0">
                <a:ln>
                  <a:noFill/>
                </a:ln>
                <a:solidFill>
                  <a:srgbClr val="2E2B1F"/>
                </a:solidFill>
                <a:effectLst/>
                <a:uLnTx/>
                <a:uFillTx/>
                <a:latin typeface="Cambria"/>
                <a:ea typeface="+mn-ea"/>
                <a:cs typeface="Cambria"/>
              </a:rPr>
              <a:t> </a:t>
            </a:r>
            <a:r>
              <a:rPr kumimoji="0" sz="1500" b="0" i="0" u="none" strike="noStrike" kern="1200" cap="none" spc="-5" normalizeH="0" baseline="0" noProof="0" dirty="0">
                <a:ln>
                  <a:noFill/>
                </a:ln>
                <a:solidFill>
                  <a:srgbClr val="2E2B1F"/>
                </a:solidFill>
                <a:effectLst/>
                <a:uLnTx/>
                <a:uFillTx/>
                <a:latin typeface="Cambria"/>
                <a:ea typeface="+mn-ea"/>
                <a:cs typeface="Cambria"/>
              </a:rPr>
              <a:t>330</a:t>
            </a:r>
            <a:r>
              <a:rPr kumimoji="0" sz="1500" b="0" i="0" u="none" strike="noStrike" kern="1200" cap="none" spc="-10" normalizeH="0" baseline="0" noProof="0" dirty="0">
                <a:ln>
                  <a:noFill/>
                </a:ln>
                <a:solidFill>
                  <a:srgbClr val="2E2B1F"/>
                </a:solidFill>
                <a:effectLst/>
                <a:uLnTx/>
                <a:uFillTx/>
                <a:latin typeface="Cambria"/>
                <a:ea typeface="+mn-ea"/>
                <a:cs typeface="Cambria"/>
              </a:rPr>
              <a:t> </a:t>
            </a:r>
            <a:r>
              <a:rPr kumimoji="0" sz="1500" b="0" i="0" u="none" strike="noStrike" kern="1200" cap="none" spc="0" normalizeH="0" baseline="0" noProof="0" dirty="0">
                <a:ln>
                  <a:noFill/>
                </a:ln>
                <a:solidFill>
                  <a:srgbClr val="2E2B1F"/>
                </a:solidFill>
                <a:effectLst/>
                <a:uLnTx/>
                <a:uFillTx/>
                <a:latin typeface="Cambria"/>
                <a:ea typeface="+mn-ea"/>
                <a:cs typeface="Cambria"/>
              </a:rPr>
              <a:t>million</a:t>
            </a:r>
            <a:r>
              <a:rPr kumimoji="0" sz="1500" b="0" i="0" u="none" strike="noStrike" kern="1200" cap="none" spc="-5" normalizeH="0" baseline="0" noProof="0" dirty="0">
                <a:ln>
                  <a:noFill/>
                </a:ln>
                <a:solidFill>
                  <a:srgbClr val="2E2B1F"/>
                </a:solidFill>
                <a:effectLst/>
                <a:uLnTx/>
                <a:uFillTx/>
                <a:latin typeface="Cambria"/>
                <a:ea typeface="+mn-ea"/>
                <a:cs typeface="Cambria"/>
              </a:rPr>
              <a:t> people</a:t>
            </a:r>
            <a:r>
              <a:rPr kumimoji="0" sz="1500" b="0" i="0" u="none" strike="noStrike" kern="1200" cap="none" spc="15" normalizeH="0" baseline="0" noProof="0" dirty="0">
                <a:ln>
                  <a:noFill/>
                </a:ln>
                <a:solidFill>
                  <a:srgbClr val="2E2B1F"/>
                </a:solidFill>
                <a:effectLst/>
                <a:uLnTx/>
                <a:uFillTx/>
                <a:latin typeface="Cambria"/>
                <a:ea typeface="+mn-ea"/>
                <a:cs typeface="Cambria"/>
              </a:rPr>
              <a:t> </a:t>
            </a:r>
            <a:r>
              <a:rPr kumimoji="0" sz="1500" b="0" i="0" u="none" strike="noStrike" kern="1200" cap="none" spc="0" normalizeH="0" baseline="0" noProof="0" dirty="0">
                <a:ln>
                  <a:noFill/>
                </a:ln>
                <a:solidFill>
                  <a:srgbClr val="2E2B1F"/>
                </a:solidFill>
                <a:effectLst/>
                <a:uLnTx/>
                <a:uFillTx/>
                <a:latin typeface="Cambria"/>
                <a:ea typeface="+mn-ea"/>
                <a:cs typeface="Cambria"/>
              </a:rPr>
              <a:t>in</a:t>
            </a:r>
            <a:r>
              <a:rPr kumimoji="0" sz="1500" b="0" i="0" u="none" strike="noStrike" kern="1200" cap="none" spc="-15" normalizeH="0" baseline="0" noProof="0" dirty="0">
                <a:ln>
                  <a:noFill/>
                </a:ln>
                <a:solidFill>
                  <a:srgbClr val="2E2B1F"/>
                </a:solidFill>
                <a:effectLst/>
                <a:uLnTx/>
                <a:uFillTx/>
                <a:latin typeface="Cambria"/>
                <a:ea typeface="+mn-ea"/>
                <a:cs typeface="Cambria"/>
              </a:rPr>
              <a:t> </a:t>
            </a:r>
            <a:r>
              <a:rPr kumimoji="0" sz="1500" b="0" i="0" u="none" strike="noStrike" kern="1200" cap="none" spc="-5" normalizeH="0" baseline="0" noProof="0" dirty="0">
                <a:ln>
                  <a:noFill/>
                </a:ln>
                <a:solidFill>
                  <a:srgbClr val="2E2B1F"/>
                </a:solidFill>
                <a:effectLst/>
                <a:uLnTx/>
                <a:uFillTx/>
                <a:latin typeface="Cambria"/>
                <a:ea typeface="+mn-ea"/>
                <a:cs typeface="Cambria"/>
              </a:rPr>
              <a:t>America)</a:t>
            </a:r>
            <a:endParaRPr kumimoji="0" sz="1500" b="0" i="0" u="none" strike="noStrike" kern="1200" cap="none" spc="0" normalizeH="0" baseline="0" noProof="0">
              <a:ln>
                <a:noFill/>
              </a:ln>
              <a:solidFill>
                <a:prstClr val="black"/>
              </a:solidFill>
              <a:effectLst/>
              <a:uLnTx/>
              <a:uFillTx/>
              <a:latin typeface="Cambria"/>
              <a:ea typeface="+mn-ea"/>
              <a:cs typeface="Cambria"/>
            </a:endParaRPr>
          </a:p>
          <a:p>
            <a:pPr marL="184785" marR="5080" lvl="0" indent="-172720" algn="l" defTabSz="914400" rtl="0" eaLnBrk="1" fontAlgn="auto" latinLnBrk="0" hangingPunct="1">
              <a:lnSpc>
                <a:spcPct val="100000"/>
              </a:lnSpc>
              <a:spcBef>
                <a:spcPts val="390"/>
              </a:spcBef>
              <a:spcAft>
                <a:spcPts val="0"/>
              </a:spcAft>
              <a:buClr>
                <a:srgbClr val="A9A47B"/>
              </a:buClr>
              <a:buSzTx/>
              <a:buFont typeface="Arial"/>
              <a:buChar char="•"/>
              <a:tabLst>
                <a:tab pos="185420" algn="l"/>
              </a:tabLst>
              <a:defRPr/>
            </a:pPr>
            <a:r>
              <a:rPr kumimoji="0" sz="1650" b="0" i="0" u="none" strike="noStrike" kern="1200" cap="none" spc="-5" normalizeH="0" baseline="0" noProof="0" dirty="0">
                <a:ln>
                  <a:noFill/>
                </a:ln>
                <a:solidFill>
                  <a:srgbClr val="2E2B1F"/>
                </a:solidFill>
                <a:effectLst/>
                <a:uLnTx/>
                <a:uFillTx/>
                <a:latin typeface="Cambria"/>
                <a:ea typeface="+mn-ea"/>
                <a:cs typeface="Cambria"/>
              </a:rPr>
              <a:t>If all </a:t>
            </a:r>
            <a:r>
              <a:rPr kumimoji="0" sz="1650" b="0" i="0" u="none" strike="noStrike" kern="1200" cap="none" spc="0" normalizeH="0" baseline="0" noProof="0" dirty="0">
                <a:ln>
                  <a:noFill/>
                </a:ln>
                <a:solidFill>
                  <a:srgbClr val="2E2B1F"/>
                </a:solidFill>
                <a:effectLst/>
                <a:uLnTx/>
                <a:uFillTx/>
                <a:latin typeface="Cambria"/>
                <a:ea typeface="+mn-ea"/>
                <a:cs typeface="Cambria"/>
              </a:rPr>
              <a:t>11 </a:t>
            </a:r>
            <a:r>
              <a:rPr kumimoji="0" sz="1650" b="0" i="0" u="none" strike="noStrike" kern="1200" cap="none" spc="-5" normalizeH="0" baseline="0" noProof="0" dirty="0">
                <a:ln>
                  <a:noFill/>
                </a:ln>
                <a:solidFill>
                  <a:srgbClr val="2E2B1F"/>
                </a:solidFill>
                <a:effectLst/>
                <a:uLnTx/>
                <a:uFillTx/>
                <a:latin typeface="Cambria"/>
                <a:ea typeface="+mn-ea"/>
                <a:cs typeface="Cambria"/>
              </a:rPr>
              <a:t>of those </a:t>
            </a:r>
            <a:r>
              <a:rPr kumimoji="0" sz="1650" b="0" i="0" u="none" strike="noStrike" kern="1200" cap="none" spc="0" normalizeH="0" baseline="0" noProof="0" dirty="0">
                <a:ln>
                  <a:noFill/>
                </a:ln>
                <a:solidFill>
                  <a:srgbClr val="2E2B1F"/>
                </a:solidFill>
                <a:effectLst/>
                <a:uLnTx/>
                <a:uFillTx/>
                <a:latin typeface="Cambria"/>
                <a:ea typeface="+mn-ea"/>
                <a:cs typeface="Cambria"/>
              </a:rPr>
              <a:t>states </a:t>
            </a:r>
            <a:r>
              <a:rPr kumimoji="0" sz="1650" b="0" i="0" u="none" strike="noStrike" kern="1200" cap="none" spc="-15" normalizeH="0" baseline="0" noProof="0" dirty="0">
                <a:ln>
                  <a:noFill/>
                </a:ln>
                <a:solidFill>
                  <a:srgbClr val="2E2B1F"/>
                </a:solidFill>
                <a:effectLst/>
                <a:uLnTx/>
                <a:uFillTx/>
                <a:latin typeface="Cambria"/>
                <a:ea typeface="+mn-ea"/>
                <a:cs typeface="Cambria"/>
              </a:rPr>
              <a:t>were </a:t>
            </a:r>
            <a:r>
              <a:rPr kumimoji="0" sz="1650" b="0" i="0" u="none" strike="noStrike" kern="1200" cap="none" spc="-5" normalizeH="0" baseline="0" noProof="0" dirty="0">
                <a:ln>
                  <a:noFill/>
                </a:ln>
                <a:solidFill>
                  <a:srgbClr val="2E2B1F"/>
                </a:solidFill>
                <a:effectLst/>
                <a:uLnTx/>
                <a:uFillTx/>
                <a:latin typeface="Cambria"/>
                <a:ea typeface="+mn-ea"/>
                <a:cs typeface="Cambria"/>
              </a:rPr>
              <a:t>won </a:t>
            </a:r>
            <a:r>
              <a:rPr kumimoji="0" sz="1650" b="0" i="0" u="none" strike="noStrike" kern="1200" cap="none" spc="-10" normalizeH="0" baseline="0" noProof="0" dirty="0">
                <a:ln>
                  <a:noFill/>
                </a:ln>
                <a:solidFill>
                  <a:srgbClr val="2E2B1F"/>
                </a:solidFill>
                <a:effectLst/>
                <a:uLnTx/>
                <a:uFillTx/>
                <a:latin typeface="Cambria"/>
                <a:ea typeface="+mn-ea"/>
                <a:cs typeface="Cambria"/>
              </a:rPr>
              <a:t>by </a:t>
            </a:r>
            <a:r>
              <a:rPr kumimoji="0" sz="1650" b="0" i="0" u="none" strike="noStrike" kern="1200" cap="none" spc="-5" normalizeH="0" baseline="0" noProof="0" dirty="0">
                <a:ln>
                  <a:noFill/>
                </a:ln>
                <a:solidFill>
                  <a:srgbClr val="2E2B1F"/>
                </a:solidFill>
                <a:effectLst/>
                <a:uLnTx/>
                <a:uFillTx/>
                <a:latin typeface="Cambria"/>
                <a:ea typeface="+mn-ea"/>
                <a:cs typeface="Cambria"/>
              </a:rPr>
              <a:t>just 51%, the </a:t>
            </a:r>
            <a:r>
              <a:rPr kumimoji="0" sz="1650" b="0" i="0" u="none" strike="noStrike" kern="1200" cap="none" spc="0" normalizeH="0" baseline="0" noProof="0" dirty="0">
                <a:ln>
                  <a:noFill/>
                </a:ln>
                <a:solidFill>
                  <a:srgbClr val="2E2B1F"/>
                </a:solidFill>
                <a:effectLst/>
                <a:uLnTx/>
                <a:uFillTx/>
                <a:latin typeface="Cambria"/>
                <a:ea typeface="+mn-ea"/>
                <a:cs typeface="Cambria"/>
              </a:rPr>
              <a:t>election </a:t>
            </a:r>
            <a:r>
              <a:rPr kumimoji="0" sz="1650" b="0" i="0" u="none" strike="noStrike" kern="1200" cap="none" spc="-5" normalizeH="0" baseline="0" noProof="0" dirty="0">
                <a:ln>
                  <a:noFill/>
                </a:ln>
                <a:solidFill>
                  <a:srgbClr val="2E2B1F"/>
                </a:solidFill>
                <a:effectLst/>
                <a:uLnTx/>
                <a:uFillTx/>
                <a:latin typeface="Cambria"/>
                <a:ea typeface="+mn-ea"/>
                <a:cs typeface="Cambria"/>
              </a:rPr>
              <a:t>would </a:t>
            </a:r>
            <a:r>
              <a:rPr kumimoji="0" sz="1650" b="0" i="0" u="none" strike="noStrike" kern="1200" cap="none" spc="0" normalizeH="0" baseline="0" noProof="0" dirty="0">
                <a:ln>
                  <a:noFill/>
                </a:ln>
                <a:solidFill>
                  <a:srgbClr val="2E2B1F"/>
                </a:solidFill>
                <a:effectLst/>
                <a:uLnTx/>
                <a:uFillTx/>
                <a:latin typeface="Cambria"/>
                <a:ea typeface="+mn-ea"/>
                <a:cs typeface="Cambria"/>
              </a:rPr>
              <a:t>be decided </a:t>
            </a:r>
            <a:r>
              <a:rPr kumimoji="0" sz="1650" b="0" i="0" u="none" strike="noStrike" kern="1200" cap="none" spc="-10" normalizeH="0" baseline="0" noProof="0" dirty="0">
                <a:ln>
                  <a:noFill/>
                </a:ln>
                <a:solidFill>
                  <a:srgbClr val="2E2B1F"/>
                </a:solidFill>
                <a:effectLst/>
                <a:uLnTx/>
                <a:uFillTx/>
                <a:latin typeface="Cambria"/>
                <a:ea typeface="+mn-ea"/>
                <a:cs typeface="Cambria"/>
              </a:rPr>
              <a:t>by </a:t>
            </a:r>
            <a:r>
              <a:rPr kumimoji="0" sz="1650" b="0" i="0" u="none" strike="noStrike" kern="1200" cap="none" spc="0" normalizeH="0" baseline="0" noProof="0" dirty="0">
                <a:ln>
                  <a:noFill/>
                </a:ln>
                <a:solidFill>
                  <a:srgbClr val="2E2B1F"/>
                </a:solidFill>
                <a:effectLst/>
                <a:uLnTx/>
                <a:uFillTx/>
                <a:latin typeface="Cambria"/>
                <a:ea typeface="+mn-ea"/>
                <a:cs typeface="Cambria"/>
              </a:rPr>
              <a:t>28% of </a:t>
            </a:r>
            <a:r>
              <a:rPr kumimoji="0" sz="1650" b="0" i="0" u="none" strike="noStrike" kern="1200" cap="none" spc="-5" normalizeH="0" baseline="0" noProof="0" dirty="0">
                <a:ln>
                  <a:noFill/>
                </a:ln>
                <a:solidFill>
                  <a:srgbClr val="2E2B1F"/>
                </a:solidFill>
                <a:effectLst/>
                <a:uLnTx/>
                <a:uFillTx/>
                <a:latin typeface="Cambria"/>
                <a:ea typeface="+mn-ea"/>
                <a:cs typeface="Cambria"/>
              </a:rPr>
              <a:t>the </a:t>
            </a:r>
            <a:r>
              <a:rPr kumimoji="0" sz="1650" b="0" i="0" u="none" strike="noStrike" kern="1200" cap="none" spc="0" normalizeH="0" baseline="0" noProof="0" dirty="0">
                <a:ln>
                  <a:noFill/>
                </a:ln>
                <a:solidFill>
                  <a:srgbClr val="2E2B1F"/>
                </a:solidFill>
                <a:effectLst/>
                <a:uLnTx/>
                <a:uFillTx/>
                <a:latin typeface="Cambria"/>
                <a:ea typeface="+mn-ea"/>
                <a:cs typeface="Cambria"/>
              </a:rPr>
              <a:t>US </a:t>
            </a:r>
            <a:r>
              <a:rPr kumimoji="0" sz="1650" b="0" i="0" u="none" strike="noStrike" kern="1200" cap="none" spc="-350" normalizeH="0" baseline="0" noProof="0" dirty="0">
                <a:ln>
                  <a:noFill/>
                </a:ln>
                <a:solidFill>
                  <a:srgbClr val="2E2B1F"/>
                </a:solidFill>
                <a:effectLst/>
                <a:uLnTx/>
                <a:uFillTx/>
                <a:latin typeface="Cambria"/>
                <a:ea typeface="+mn-ea"/>
                <a:cs typeface="Cambria"/>
              </a:rPr>
              <a:t> </a:t>
            </a:r>
            <a:r>
              <a:rPr kumimoji="0" sz="1650" b="0" i="0" u="none" strike="noStrike" kern="1200" cap="none" spc="-5" normalizeH="0" baseline="0" noProof="0" dirty="0">
                <a:ln>
                  <a:noFill/>
                </a:ln>
                <a:solidFill>
                  <a:srgbClr val="2E2B1F"/>
                </a:solidFill>
                <a:effectLst/>
                <a:uLnTx/>
                <a:uFillTx/>
                <a:latin typeface="Cambria"/>
                <a:ea typeface="+mn-ea"/>
                <a:cs typeface="Cambria"/>
              </a:rPr>
              <a:t>population</a:t>
            </a:r>
            <a:endParaRPr kumimoji="0" sz="1650" b="0" i="0" u="none" strike="noStrike" kern="1200" cap="none" spc="0" normalizeH="0" baseline="0" noProof="0">
              <a:ln>
                <a:noFill/>
              </a:ln>
              <a:solidFill>
                <a:prstClr val="black"/>
              </a:solidFill>
              <a:effectLst/>
              <a:uLnTx/>
              <a:uFillTx/>
              <a:latin typeface="Cambria"/>
              <a:ea typeface="+mn-ea"/>
              <a:cs typeface="Cambria"/>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64689" y="636436"/>
            <a:ext cx="7049388" cy="3155275"/>
          </a:xfrm>
          <a:prstGeom prst="rect">
            <a:avLst/>
          </a:prstGeom>
        </p:spPr>
      </p:pic>
      <p:sp>
        <p:nvSpPr>
          <p:cNvPr id="3" name="object 3"/>
          <p:cNvSpPr/>
          <p:nvPr/>
        </p:nvSpPr>
        <p:spPr>
          <a:xfrm>
            <a:off x="0" y="620267"/>
            <a:ext cx="1866900" cy="4516120"/>
          </a:xfrm>
          <a:custGeom>
            <a:avLst/>
            <a:gdLst/>
            <a:ahLst/>
            <a:cxnLst/>
            <a:rect l="l" t="t" r="r" b="b"/>
            <a:pathLst>
              <a:path w="1866900" h="4516120">
                <a:moveTo>
                  <a:pt x="1866900" y="0"/>
                </a:moveTo>
                <a:lnTo>
                  <a:pt x="0" y="0"/>
                </a:lnTo>
                <a:lnTo>
                  <a:pt x="0" y="4515612"/>
                </a:lnTo>
                <a:lnTo>
                  <a:pt x="1866900" y="4515612"/>
                </a:lnTo>
                <a:lnTo>
                  <a:pt x="1866900" y="0"/>
                </a:lnTo>
                <a:close/>
              </a:path>
            </a:pathLst>
          </a:custGeom>
          <a:solidFill>
            <a:srgbClr val="BC46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148058" y="895350"/>
            <a:ext cx="1354217" cy="3384893"/>
          </a:xfrm>
          <a:prstGeom prst="rect">
            <a:avLst/>
          </a:prstGeom>
        </p:spPr>
        <p:txBody>
          <a:bodyPr vert="vert270" wrap="square" lIns="0" tIns="69215" rIns="0" bIns="0" rtlCol="0">
            <a:spAutoFit/>
          </a:bodyPr>
          <a:lstStyle/>
          <a:p>
            <a:pPr marL="415290" marR="5080" lvl="0" indent="-402590" algn="l" defTabSz="914400" rtl="0" eaLnBrk="1" fontAlgn="auto" latinLnBrk="0" hangingPunct="1">
              <a:lnSpc>
                <a:spcPct val="100000"/>
              </a:lnSpc>
              <a:spcBef>
                <a:spcPts val="545"/>
              </a:spcBef>
              <a:spcAft>
                <a:spcPts val="0"/>
              </a:spcAft>
              <a:buClrTx/>
              <a:buSzTx/>
              <a:buFontTx/>
              <a:buNone/>
              <a:tabLst/>
              <a:defRPr/>
            </a:pPr>
            <a:r>
              <a:rPr kumimoji="0" sz="4400" b="0" i="0" u="none" strike="noStrike" kern="1200" cap="none" spc="-5" normalizeH="0" baseline="0" noProof="0" dirty="0">
                <a:ln>
                  <a:noFill/>
                </a:ln>
                <a:solidFill>
                  <a:prstClr val="black"/>
                </a:solidFill>
                <a:effectLst/>
                <a:uLnTx/>
                <a:uFillTx/>
                <a:latin typeface="Arial Black"/>
                <a:ea typeface="+mn-ea"/>
                <a:cs typeface="Arial Black"/>
              </a:rPr>
              <a:t>Elec</a:t>
            </a:r>
            <a:r>
              <a:rPr kumimoji="0" sz="4400" b="0" i="0" u="none" strike="noStrike" kern="1200" cap="none" spc="10" normalizeH="0" baseline="0" noProof="0" dirty="0">
                <a:ln>
                  <a:noFill/>
                </a:ln>
                <a:solidFill>
                  <a:prstClr val="black"/>
                </a:solidFill>
                <a:effectLst/>
                <a:uLnTx/>
                <a:uFillTx/>
                <a:latin typeface="Arial Black"/>
                <a:ea typeface="+mn-ea"/>
                <a:cs typeface="Arial Black"/>
              </a:rPr>
              <a:t>t</a:t>
            </a:r>
            <a:r>
              <a:rPr kumimoji="0" sz="4400" b="0" i="0" u="none" strike="noStrike" kern="1200" cap="none" spc="0" normalizeH="0" baseline="0" noProof="0" dirty="0">
                <a:ln>
                  <a:noFill/>
                </a:ln>
                <a:solidFill>
                  <a:prstClr val="black"/>
                </a:solidFill>
                <a:effectLst/>
                <a:uLnTx/>
                <a:uFillTx/>
                <a:latin typeface="Arial Black"/>
                <a:ea typeface="+mn-ea"/>
                <a:cs typeface="Arial Black"/>
              </a:rPr>
              <a:t>o</a:t>
            </a:r>
            <a:r>
              <a:rPr kumimoji="0" sz="4400" b="0" i="0" u="none" strike="noStrike" kern="1200" cap="none" spc="70" normalizeH="0" baseline="0" noProof="0" dirty="0">
                <a:ln>
                  <a:noFill/>
                </a:ln>
                <a:solidFill>
                  <a:prstClr val="black"/>
                </a:solidFill>
                <a:effectLst/>
                <a:uLnTx/>
                <a:uFillTx/>
                <a:latin typeface="Arial Black"/>
                <a:ea typeface="+mn-ea"/>
                <a:cs typeface="Arial Black"/>
              </a:rPr>
              <a:t>r</a:t>
            </a:r>
            <a:r>
              <a:rPr kumimoji="0" sz="4400" b="0" i="0" u="none" strike="noStrike" kern="1200" cap="none" spc="0" normalizeH="0" baseline="0" noProof="0" dirty="0">
                <a:ln>
                  <a:noFill/>
                </a:ln>
                <a:solidFill>
                  <a:prstClr val="black"/>
                </a:solidFill>
                <a:effectLst/>
                <a:uLnTx/>
                <a:uFillTx/>
                <a:latin typeface="Arial Black"/>
                <a:ea typeface="+mn-ea"/>
                <a:cs typeface="Arial Black"/>
              </a:rPr>
              <a:t>al  </a:t>
            </a:r>
            <a:r>
              <a:rPr kumimoji="0" sz="4400" b="0" i="0" u="none" strike="noStrike" kern="1200" cap="none" spc="15" normalizeH="0" baseline="0" noProof="0" dirty="0">
                <a:ln>
                  <a:noFill/>
                </a:ln>
                <a:solidFill>
                  <a:prstClr val="black"/>
                </a:solidFill>
                <a:effectLst/>
                <a:uLnTx/>
                <a:uFillTx/>
                <a:latin typeface="Arial Black"/>
                <a:ea typeface="+mn-ea"/>
                <a:cs typeface="Arial Black"/>
              </a:rPr>
              <a:t>College</a:t>
            </a:r>
            <a:endParaRPr kumimoji="0" sz="4400" b="0" i="0" u="none" strike="noStrike" kern="1200" cap="none" spc="0" normalizeH="0" baseline="0" noProof="0" dirty="0">
              <a:ln>
                <a:noFill/>
              </a:ln>
              <a:solidFill>
                <a:prstClr val="black"/>
              </a:solidFill>
              <a:effectLst/>
              <a:uLnTx/>
              <a:uFillTx/>
              <a:latin typeface="Arial Black"/>
              <a:ea typeface="+mn-ea"/>
              <a:cs typeface="Arial Black"/>
            </a:endParaRPr>
          </a:p>
        </p:txBody>
      </p:sp>
      <p:sp>
        <p:nvSpPr>
          <p:cNvPr id="5" name="object 5"/>
          <p:cNvSpPr txBox="1">
            <a:spLocks noGrp="1"/>
          </p:cNvSpPr>
          <p:nvPr>
            <p:ph type="title"/>
          </p:nvPr>
        </p:nvSpPr>
        <p:spPr>
          <a:xfrm>
            <a:off x="1686814" y="55575"/>
            <a:ext cx="5728970" cy="514350"/>
          </a:xfrm>
          <a:prstGeom prst="rect">
            <a:avLst/>
          </a:prstGeom>
        </p:spPr>
        <p:txBody>
          <a:bodyPr vert="horz" wrap="square" lIns="0" tIns="13335" rIns="0" bIns="0" rtlCol="0">
            <a:spAutoFit/>
          </a:bodyPr>
          <a:lstStyle/>
          <a:p>
            <a:pPr marL="12700">
              <a:lnSpc>
                <a:spcPct val="100000"/>
              </a:lnSpc>
              <a:spcBef>
                <a:spcPts val="105"/>
              </a:spcBef>
            </a:pPr>
            <a:r>
              <a:rPr sz="3200" spc="5" dirty="0"/>
              <a:t>WHEN</a:t>
            </a:r>
            <a:r>
              <a:rPr sz="3200" spc="-45" dirty="0"/>
              <a:t> </a:t>
            </a:r>
            <a:r>
              <a:rPr sz="3200" spc="5" dirty="0"/>
              <a:t>DO</a:t>
            </a:r>
            <a:r>
              <a:rPr sz="3200" spc="-35" dirty="0"/>
              <a:t> </a:t>
            </a:r>
            <a:r>
              <a:rPr sz="3200" dirty="0"/>
              <a:t>THE</a:t>
            </a:r>
            <a:r>
              <a:rPr sz="3200" spc="-20" dirty="0"/>
              <a:t> </a:t>
            </a:r>
            <a:r>
              <a:rPr sz="3200" dirty="0"/>
              <a:t>ELECTORS</a:t>
            </a:r>
            <a:r>
              <a:rPr sz="3200" spc="-60" dirty="0"/>
              <a:t> </a:t>
            </a:r>
            <a:r>
              <a:rPr sz="3200" spc="5" dirty="0"/>
              <a:t>MEET?</a:t>
            </a:r>
            <a:endParaRPr sz="3200"/>
          </a:p>
        </p:txBody>
      </p:sp>
      <p:grpSp>
        <p:nvGrpSpPr>
          <p:cNvPr id="6" name="object 6"/>
          <p:cNvGrpSpPr/>
          <p:nvPr/>
        </p:nvGrpSpPr>
        <p:grpSpPr>
          <a:xfrm>
            <a:off x="1866900" y="2115311"/>
            <a:ext cx="7277100" cy="2917190"/>
            <a:chOff x="1866900" y="2115311"/>
            <a:chExt cx="7277100" cy="2917190"/>
          </a:xfrm>
        </p:grpSpPr>
        <p:sp>
          <p:nvSpPr>
            <p:cNvPr id="7" name="object 7"/>
            <p:cNvSpPr/>
            <p:nvPr/>
          </p:nvSpPr>
          <p:spPr>
            <a:xfrm>
              <a:off x="1866900" y="4325111"/>
              <a:ext cx="7277100" cy="707390"/>
            </a:xfrm>
            <a:custGeom>
              <a:avLst/>
              <a:gdLst/>
              <a:ahLst/>
              <a:cxnLst/>
              <a:rect l="l" t="t" r="r" b="b"/>
              <a:pathLst>
                <a:path w="7277100" h="707389">
                  <a:moveTo>
                    <a:pt x="7277100" y="0"/>
                  </a:moveTo>
                  <a:lnTo>
                    <a:pt x="0" y="0"/>
                  </a:lnTo>
                  <a:lnTo>
                    <a:pt x="0" y="707136"/>
                  </a:lnTo>
                  <a:lnTo>
                    <a:pt x="7277100" y="707136"/>
                  </a:lnTo>
                  <a:lnTo>
                    <a:pt x="7277100" y="0"/>
                  </a:lnTo>
                  <a:close/>
                </a:path>
              </a:pathLst>
            </a:custGeom>
            <a:solidFill>
              <a:srgbClr val="1F48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object 8"/>
            <p:cNvPicPr/>
            <p:nvPr/>
          </p:nvPicPr>
          <p:blipFill>
            <a:blip r:embed="rId3" cstate="print"/>
            <a:stretch>
              <a:fillRect/>
            </a:stretch>
          </p:blipFill>
          <p:spPr>
            <a:xfrm>
              <a:off x="2895600" y="2115311"/>
              <a:ext cx="1143000" cy="697992"/>
            </a:xfrm>
            <a:prstGeom prst="rect">
              <a:avLst/>
            </a:prstGeom>
          </p:spPr>
        </p:pic>
      </p:grpSp>
      <p:sp>
        <p:nvSpPr>
          <p:cNvPr id="9" name="object 9"/>
          <p:cNvSpPr txBox="1"/>
          <p:nvPr/>
        </p:nvSpPr>
        <p:spPr>
          <a:xfrm>
            <a:off x="1945894" y="3691997"/>
            <a:ext cx="6821170" cy="1287145"/>
          </a:xfrm>
          <a:prstGeom prst="rect">
            <a:avLst/>
          </a:prstGeom>
        </p:spPr>
        <p:txBody>
          <a:bodyPr vert="horz" wrap="square" lIns="0" tIns="186055" rIns="0" bIns="0" rtlCol="0">
            <a:spAutoFit/>
          </a:bodyPr>
          <a:lstStyle/>
          <a:p>
            <a:pPr marL="494665" marR="0" lvl="0" indent="0" algn="l" defTabSz="914400" rtl="0" eaLnBrk="1" fontAlgn="auto" latinLnBrk="0" hangingPunct="1">
              <a:lnSpc>
                <a:spcPct val="100000"/>
              </a:lnSpc>
              <a:spcBef>
                <a:spcPts val="1465"/>
              </a:spcBef>
              <a:spcAft>
                <a:spcPts val="0"/>
              </a:spcAft>
              <a:buClrTx/>
              <a:buSzTx/>
              <a:buFontTx/>
              <a:buNone/>
              <a:tabLst/>
              <a:defRPr/>
            </a:pPr>
            <a:r>
              <a:rPr kumimoji="0" sz="2000" b="1" i="0" u="none" strike="noStrike" kern="1200" cap="none" spc="0" normalizeH="0" baseline="0" noProof="0" dirty="0">
                <a:ln>
                  <a:noFill/>
                </a:ln>
                <a:solidFill>
                  <a:srgbClr val="FF0000"/>
                </a:solidFill>
                <a:effectLst/>
                <a:uLnTx/>
                <a:uFillTx/>
                <a:latin typeface="Tahoma"/>
                <a:ea typeface="+mn-ea"/>
                <a:cs typeface="Tahoma"/>
              </a:rPr>
              <a:t>The</a:t>
            </a:r>
            <a:r>
              <a:rPr kumimoji="0" sz="2000" b="1" i="0" u="none" strike="noStrike" kern="1200" cap="none" spc="-25" normalizeH="0" baseline="0" noProof="0" dirty="0">
                <a:ln>
                  <a:noFill/>
                </a:ln>
                <a:solidFill>
                  <a:srgbClr val="FF0000"/>
                </a:solidFill>
                <a:effectLst/>
                <a:uLnTx/>
                <a:uFillTx/>
                <a:latin typeface="Tahoma"/>
                <a:ea typeface="+mn-ea"/>
                <a:cs typeface="Tahoma"/>
              </a:rPr>
              <a:t> </a:t>
            </a:r>
            <a:r>
              <a:rPr kumimoji="0" sz="2000" b="1" i="0" u="none" strike="noStrike" kern="1200" cap="none" spc="-5" normalizeH="0" baseline="0" noProof="0" dirty="0">
                <a:ln>
                  <a:noFill/>
                </a:ln>
                <a:solidFill>
                  <a:srgbClr val="FF0000"/>
                </a:solidFill>
                <a:effectLst/>
                <a:uLnTx/>
                <a:uFillTx/>
                <a:latin typeface="Tahoma"/>
                <a:ea typeface="+mn-ea"/>
                <a:cs typeface="Tahoma"/>
              </a:rPr>
              <a:t>electors</a:t>
            </a:r>
            <a:r>
              <a:rPr kumimoji="0" sz="2000" b="1" i="0" u="none" strike="noStrike" kern="1200" cap="none" spc="-20" normalizeH="0" baseline="0" noProof="0" dirty="0">
                <a:ln>
                  <a:noFill/>
                </a:ln>
                <a:solidFill>
                  <a:srgbClr val="FF0000"/>
                </a:solidFill>
                <a:effectLst/>
                <a:uLnTx/>
                <a:uFillTx/>
                <a:latin typeface="Tahoma"/>
                <a:ea typeface="+mn-ea"/>
                <a:cs typeface="Tahoma"/>
              </a:rPr>
              <a:t> </a:t>
            </a:r>
            <a:r>
              <a:rPr kumimoji="0" sz="2000" b="1" i="0" u="none" strike="noStrike" kern="1200" cap="none" spc="0" normalizeH="0" baseline="0" noProof="0" dirty="0">
                <a:ln>
                  <a:noFill/>
                </a:ln>
                <a:solidFill>
                  <a:srgbClr val="FF0000"/>
                </a:solidFill>
                <a:effectLst/>
                <a:uLnTx/>
                <a:uFillTx/>
                <a:latin typeface="Tahoma"/>
                <a:ea typeface="+mn-ea"/>
                <a:cs typeface="Tahoma"/>
              </a:rPr>
              <a:t>will</a:t>
            </a:r>
            <a:r>
              <a:rPr kumimoji="0" sz="2000" b="1" i="0" u="none" strike="noStrike" kern="1200" cap="none" spc="-20" normalizeH="0" baseline="0" noProof="0" dirty="0">
                <a:ln>
                  <a:noFill/>
                </a:ln>
                <a:solidFill>
                  <a:srgbClr val="FF0000"/>
                </a:solidFill>
                <a:effectLst/>
                <a:uLnTx/>
                <a:uFillTx/>
                <a:latin typeface="Tahoma"/>
                <a:ea typeface="+mn-ea"/>
                <a:cs typeface="Tahoma"/>
              </a:rPr>
              <a:t> </a:t>
            </a:r>
            <a:r>
              <a:rPr kumimoji="0" sz="2000" b="1" i="0" u="none" strike="noStrike" kern="1200" cap="none" spc="-5" normalizeH="0" baseline="0" noProof="0" dirty="0">
                <a:ln>
                  <a:noFill/>
                </a:ln>
                <a:solidFill>
                  <a:srgbClr val="FF0000"/>
                </a:solidFill>
                <a:effectLst/>
                <a:uLnTx/>
                <a:uFillTx/>
                <a:latin typeface="Tahoma"/>
                <a:ea typeface="+mn-ea"/>
                <a:cs typeface="Tahoma"/>
              </a:rPr>
              <a:t>meet</a:t>
            </a:r>
            <a:r>
              <a:rPr kumimoji="0" sz="2000" b="1" i="0" u="none" strike="noStrike" kern="1200" cap="none" spc="-10" normalizeH="0" baseline="0" noProof="0" dirty="0">
                <a:ln>
                  <a:noFill/>
                </a:ln>
                <a:solidFill>
                  <a:srgbClr val="FF0000"/>
                </a:solidFill>
                <a:effectLst/>
                <a:uLnTx/>
                <a:uFillTx/>
                <a:latin typeface="Tahoma"/>
                <a:ea typeface="+mn-ea"/>
                <a:cs typeface="Tahoma"/>
              </a:rPr>
              <a:t> </a:t>
            </a:r>
            <a:r>
              <a:rPr kumimoji="0" sz="2000" b="1" i="0" u="none" strike="noStrike" kern="1200" cap="none" spc="0" normalizeH="0" baseline="0" noProof="0" dirty="0">
                <a:ln>
                  <a:noFill/>
                </a:ln>
                <a:solidFill>
                  <a:srgbClr val="FF0000"/>
                </a:solidFill>
                <a:effectLst/>
                <a:uLnTx/>
                <a:uFillTx/>
                <a:latin typeface="Tahoma"/>
                <a:ea typeface="+mn-ea"/>
                <a:cs typeface="Tahoma"/>
              </a:rPr>
              <a:t>and</a:t>
            </a:r>
            <a:r>
              <a:rPr kumimoji="0" sz="2000" b="1" i="0" u="none" strike="noStrike" kern="1200" cap="none" spc="-15" normalizeH="0" baseline="0" noProof="0" dirty="0">
                <a:ln>
                  <a:noFill/>
                </a:ln>
                <a:solidFill>
                  <a:srgbClr val="FF0000"/>
                </a:solidFill>
                <a:effectLst/>
                <a:uLnTx/>
                <a:uFillTx/>
                <a:latin typeface="Tahoma"/>
                <a:ea typeface="+mn-ea"/>
                <a:cs typeface="Tahoma"/>
              </a:rPr>
              <a:t> </a:t>
            </a:r>
            <a:r>
              <a:rPr kumimoji="0" sz="2000" b="1" i="0" u="none" strike="noStrike" kern="1200" cap="none" spc="0" normalizeH="0" baseline="0" noProof="0" dirty="0">
                <a:ln>
                  <a:noFill/>
                </a:ln>
                <a:solidFill>
                  <a:srgbClr val="FF0000"/>
                </a:solidFill>
                <a:effectLst/>
                <a:uLnTx/>
                <a:uFillTx/>
                <a:latin typeface="Tahoma"/>
                <a:ea typeface="+mn-ea"/>
                <a:cs typeface="Tahoma"/>
              </a:rPr>
              <a:t>vote</a:t>
            </a:r>
            <a:r>
              <a:rPr kumimoji="0" sz="2000" b="1" i="0" u="none" strike="noStrike" kern="1200" cap="none" spc="-5" normalizeH="0" baseline="0" noProof="0" dirty="0">
                <a:ln>
                  <a:noFill/>
                </a:ln>
                <a:solidFill>
                  <a:srgbClr val="FF0000"/>
                </a:solidFill>
                <a:effectLst/>
                <a:uLnTx/>
                <a:uFillTx/>
                <a:latin typeface="Tahoma"/>
                <a:ea typeface="+mn-ea"/>
                <a:cs typeface="Tahoma"/>
              </a:rPr>
              <a:t> </a:t>
            </a:r>
            <a:r>
              <a:rPr kumimoji="0" sz="2000" b="1" i="0" u="none" strike="noStrike" kern="1200" cap="none" spc="0" normalizeH="0" baseline="0" noProof="0" dirty="0">
                <a:ln>
                  <a:noFill/>
                </a:ln>
                <a:solidFill>
                  <a:srgbClr val="FF0000"/>
                </a:solidFill>
                <a:effectLst/>
                <a:uLnTx/>
                <a:uFillTx/>
                <a:latin typeface="Tahoma"/>
                <a:ea typeface="+mn-ea"/>
                <a:cs typeface="Tahoma"/>
              </a:rPr>
              <a:t>on</a:t>
            </a:r>
            <a:r>
              <a:rPr kumimoji="0" sz="2000" b="1" i="0" u="none" strike="noStrike" kern="1200" cap="none" spc="-20" normalizeH="0" baseline="0" noProof="0" dirty="0">
                <a:ln>
                  <a:noFill/>
                </a:ln>
                <a:solidFill>
                  <a:srgbClr val="FF0000"/>
                </a:solidFill>
                <a:effectLst/>
                <a:uLnTx/>
                <a:uFillTx/>
                <a:latin typeface="Tahoma"/>
                <a:ea typeface="+mn-ea"/>
                <a:cs typeface="Tahoma"/>
              </a:rPr>
              <a:t> </a:t>
            </a:r>
            <a:r>
              <a:rPr kumimoji="0" sz="2000" b="1" i="0" u="none" strike="noStrike" kern="1200" cap="none" spc="0" normalizeH="0" baseline="0" noProof="0" dirty="0">
                <a:ln>
                  <a:noFill/>
                </a:ln>
                <a:solidFill>
                  <a:srgbClr val="FF0000"/>
                </a:solidFill>
                <a:effectLst/>
                <a:uLnTx/>
                <a:uFillTx/>
                <a:latin typeface="Tahoma"/>
                <a:ea typeface="+mn-ea"/>
                <a:cs typeface="Tahoma"/>
              </a:rPr>
              <a:t>December</a:t>
            </a:r>
            <a:r>
              <a:rPr kumimoji="0" sz="2000" b="1" i="0" u="none" strike="noStrike" kern="1200" cap="none" spc="-25" normalizeH="0" baseline="0" noProof="0" dirty="0">
                <a:ln>
                  <a:noFill/>
                </a:ln>
                <a:solidFill>
                  <a:srgbClr val="FF0000"/>
                </a:solidFill>
                <a:effectLst/>
                <a:uLnTx/>
                <a:uFillTx/>
                <a:latin typeface="Tahoma"/>
                <a:ea typeface="+mn-ea"/>
                <a:cs typeface="Tahoma"/>
              </a:rPr>
              <a:t> </a:t>
            </a:r>
            <a:r>
              <a:rPr kumimoji="0" sz="2000" b="1" i="0" u="none" strike="noStrike" kern="1200" cap="none" spc="-5" normalizeH="0" baseline="0" noProof="0" dirty="0">
                <a:ln>
                  <a:noFill/>
                </a:ln>
                <a:solidFill>
                  <a:srgbClr val="FF0000"/>
                </a:solidFill>
                <a:effectLst/>
                <a:uLnTx/>
                <a:uFillTx/>
                <a:latin typeface="Tahoma"/>
                <a:ea typeface="+mn-ea"/>
                <a:cs typeface="Tahoma"/>
              </a:rPr>
              <a:t>14</a:t>
            </a:r>
            <a:endParaRPr kumimoji="0" sz="2000" b="0" i="0" u="none" strike="noStrike" kern="1200" cap="none" spc="0" normalizeH="0" baseline="0" noProof="0">
              <a:ln>
                <a:noFill/>
              </a:ln>
              <a:solidFill>
                <a:prstClr val="black"/>
              </a:solidFill>
              <a:effectLst/>
              <a:uLnTx/>
              <a:uFillTx/>
              <a:latin typeface="Tahoma"/>
              <a:ea typeface="+mn-ea"/>
              <a:cs typeface="Tahoma"/>
            </a:endParaRPr>
          </a:p>
          <a:p>
            <a:pPr marL="12700" marR="5080" lvl="0" indent="0" algn="l" defTabSz="914400" rtl="0" eaLnBrk="1" fontAlgn="auto" latinLnBrk="0" hangingPunct="1">
              <a:lnSpc>
                <a:spcPct val="100000"/>
              </a:lnSpc>
              <a:spcBef>
                <a:spcPts val="1365"/>
              </a:spcBef>
              <a:spcAft>
                <a:spcPts val="0"/>
              </a:spcAft>
              <a:buClrTx/>
              <a:buSzTx/>
              <a:buFontTx/>
              <a:buNone/>
              <a:tabLst/>
              <a:defRPr/>
            </a:pPr>
            <a:r>
              <a:rPr kumimoji="0" sz="2000" b="0" i="0" u="none" strike="noStrike" kern="1200" cap="none" spc="-75" normalizeH="0" baseline="0" noProof="0" dirty="0">
                <a:ln>
                  <a:noFill/>
                </a:ln>
                <a:solidFill>
                  <a:srgbClr val="FFFFFF"/>
                </a:solidFill>
                <a:effectLst/>
                <a:uLnTx/>
                <a:uFillTx/>
                <a:latin typeface="Cambria"/>
                <a:ea typeface="+mn-ea"/>
                <a:cs typeface="Cambria"/>
              </a:rPr>
              <a:t>Electors</a:t>
            </a:r>
            <a:r>
              <a:rPr kumimoji="0" sz="2000" b="0" i="0" u="none" strike="noStrike" kern="1200" cap="none" spc="15" normalizeH="0" baseline="0" noProof="0" dirty="0">
                <a:ln>
                  <a:noFill/>
                </a:ln>
                <a:solidFill>
                  <a:srgbClr val="FFFFFF"/>
                </a:solidFill>
                <a:effectLst/>
                <a:uLnTx/>
                <a:uFillTx/>
                <a:latin typeface="Cambria"/>
                <a:ea typeface="+mn-ea"/>
                <a:cs typeface="Cambria"/>
              </a:rPr>
              <a:t> </a:t>
            </a:r>
            <a:r>
              <a:rPr kumimoji="0" sz="2000" b="0" i="0" u="none" strike="noStrike" kern="1200" cap="none" spc="-85" normalizeH="0" baseline="0" noProof="0" dirty="0">
                <a:ln>
                  <a:noFill/>
                </a:ln>
                <a:solidFill>
                  <a:srgbClr val="FFFFFF"/>
                </a:solidFill>
                <a:effectLst/>
                <a:uLnTx/>
                <a:uFillTx/>
                <a:latin typeface="Cambria"/>
                <a:ea typeface="+mn-ea"/>
                <a:cs typeface="Cambria"/>
              </a:rPr>
              <a:t>meet</a:t>
            </a:r>
            <a:r>
              <a:rPr kumimoji="0" sz="2000" b="0" i="0" u="none" strike="noStrike" kern="1200" cap="none" spc="35" normalizeH="0" baseline="0" noProof="0" dirty="0">
                <a:ln>
                  <a:noFill/>
                </a:ln>
                <a:solidFill>
                  <a:srgbClr val="FFFFFF"/>
                </a:solidFill>
                <a:effectLst/>
                <a:uLnTx/>
                <a:uFillTx/>
                <a:latin typeface="Cambria"/>
                <a:ea typeface="+mn-ea"/>
                <a:cs typeface="Cambria"/>
              </a:rPr>
              <a:t> </a:t>
            </a:r>
            <a:r>
              <a:rPr kumimoji="0" sz="2000" b="0" i="0" u="none" strike="noStrike" kern="1200" cap="none" spc="-65" normalizeH="0" baseline="0" noProof="0" dirty="0">
                <a:ln>
                  <a:noFill/>
                </a:ln>
                <a:solidFill>
                  <a:srgbClr val="FFFFFF"/>
                </a:solidFill>
                <a:effectLst/>
                <a:uLnTx/>
                <a:uFillTx/>
                <a:latin typeface="Cambria"/>
                <a:ea typeface="+mn-ea"/>
                <a:cs typeface="Cambria"/>
              </a:rPr>
              <a:t>at</a:t>
            </a:r>
            <a:r>
              <a:rPr kumimoji="0" sz="2000" b="0" i="0" u="none" strike="noStrike" kern="1200" cap="none" spc="45" normalizeH="0" baseline="0" noProof="0" dirty="0">
                <a:ln>
                  <a:noFill/>
                </a:ln>
                <a:solidFill>
                  <a:srgbClr val="FFFFFF"/>
                </a:solidFill>
                <a:effectLst/>
                <a:uLnTx/>
                <a:uFillTx/>
                <a:latin typeface="Cambria"/>
                <a:ea typeface="+mn-ea"/>
                <a:cs typeface="Cambria"/>
              </a:rPr>
              <a:t> </a:t>
            </a:r>
            <a:r>
              <a:rPr kumimoji="0" sz="2000" b="0" i="0" u="none" strike="noStrike" kern="1200" cap="none" spc="-45" normalizeH="0" baseline="0" noProof="0" dirty="0">
                <a:ln>
                  <a:noFill/>
                </a:ln>
                <a:solidFill>
                  <a:srgbClr val="FFFFFF"/>
                </a:solidFill>
                <a:effectLst/>
                <a:uLnTx/>
                <a:uFillTx/>
                <a:latin typeface="Cambria"/>
                <a:ea typeface="+mn-ea"/>
                <a:cs typeface="Cambria"/>
              </a:rPr>
              <a:t>their</a:t>
            </a:r>
            <a:r>
              <a:rPr kumimoji="0" sz="2000" b="0" i="0" u="none" strike="noStrike" kern="1200" cap="none" spc="15" normalizeH="0" baseline="0" noProof="0" dirty="0">
                <a:ln>
                  <a:noFill/>
                </a:ln>
                <a:solidFill>
                  <a:srgbClr val="FFFFFF"/>
                </a:solidFill>
                <a:effectLst/>
                <a:uLnTx/>
                <a:uFillTx/>
                <a:latin typeface="Cambria"/>
                <a:ea typeface="+mn-ea"/>
                <a:cs typeface="Cambria"/>
              </a:rPr>
              <a:t> </a:t>
            </a:r>
            <a:r>
              <a:rPr kumimoji="0" sz="2000" b="0" i="0" u="none" strike="noStrike" kern="1200" cap="none" spc="-85" normalizeH="0" baseline="0" noProof="0" dirty="0">
                <a:ln>
                  <a:noFill/>
                </a:ln>
                <a:solidFill>
                  <a:srgbClr val="FFFFFF"/>
                </a:solidFill>
                <a:effectLst/>
                <a:uLnTx/>
                <a:uFillTx/>
                <a:latin typeface="Cambria"/>
                <a:ea typeface="+mn-ea"/>
                <a:cs typeface="Cambria"/>
              </a:rPr>
              <a:t>state</a:t>
            </a:r>
            <a:r>
              <a:rPr kumimoji="0" sz="2000" b="0" i="0" u="none" strike="noStrike" kern="1200" cap="none" spc="20" normalizeH="0" baseline="0" noProof="0" dirty="0">
                <a:ln>
                  <a:noFill/>
                </a:ln>
                <a:solidFill>
                  <a:srgbClr val="FFFFFF"/>
                </a:solidFill>
                <a:effectLst/>
                <a:uLnTx/>
                <a:uFillTx/>
                <a:latin typeface="Cambria"/>
                <a:ea typeface="+mn-ea"/>
                <a:cs typeface="Cambria"/>
              </a:rPr>
              <a:t> </a:t>
            </a:r>
            <a:r>
              <a:rPr kumimoji="0" sz="2000" b="0" i="0" u="none" strike="noStrike" kern="1200" cap="none" spc="-50" normalizeH="0" baseline="0" noProof="0" dirty="0">
                <a:ln>
                  <a:noFill/>
                </a:ln>
                <a:solidFill>
                  <a:srgbClr val="FFFFFF"/>
                </a:solidFill>
                <a:effectLst/>
                <a:uLnTx/>
                <a:uFillTx/>
                <a:latin typeface="Cambria"/>
                <a:ea typeface="+mn-ea"/>
                <a:cs typeface="Cambria"/>
              </a:rPr>
              <a:t>capitols</a:t>
            </a:r>
            <a:r>
              <a:rPr kumimoji="0" sz="2000" b="0" i="0" u="none" strike="noStrike" kern="1200" cap="none" spc="15" normalizeH="0" baseline="0" noProof="0" dirty="0">
                <a:ln>
                  <a:noFill/>
                </a:ln>
                <a:solidFill>
                  <a:srgbClr val="FFFFFF"/>
                </a:solidFill>
                <a:effectLst/>
                <a:uLnTx/>
                <a:uFillTx/>
                <a:latin typeface="Cambria"/>
                <a:ea typeface="+mn-ea"/>
                <a:cs typeface="Cambria"/>
              </a:rPr>
              <a:t> </a:t>
            </a:r>
            <a:r>
              <a:rPr kumimoji="0" sz="2000" b="0" i="0" u="none" strike="noStrike" kern="1200" cap="none" spc="-85" normalizeH="0" baseline="0" noProof="0" dirty="0">
                <a:ln>
                  <a:noFill/>
                </a:ln>
                <a:solidFill>
                  <a:srgbClr val="FFFFFF"/>
                </a:solidFill>
                <a:effectLst/>
                <a:uLnTx/>
                <a:uFillTx/>
                <a:latin typeface="Cambria"/>
                <a:ea typeface="+mn-ea"/>
                <a:cs typeface="Cambria"/>
              </a:rPr>
              <a:t>to</a:t>
            </a:r>
            <a:r>
              <a:rPr kumimoji="0" sz="2000" b="0" i="0" u="none" strike="noStrike" kern="1200" cap="none" spc="45" normalizeH="0" baseline="0" noProof="0" dirty="0">
                <a:ln>
                  <a:noFill/>
                </a:ln>
                <a:solidFill>
                  <a:srgbClr val="FFFFFF"/>
                </a:solidFill>
                <a:effectLst/>
                <a:uLnTx/>
                <a:uFillTx/>
                <a:latin typeface="Cambria"/>
                <a:ea typeface="+mn-ea"/>
                <a:cs typeface="Cambria"/>
              </a:rPr>
              <a:t> </a:t>
            </a:r>
            <a:r>
              <a:rPr kumimoji="0" sz="2000" b="0" i="0" u="none" strike="noStrike" kern="1200" cap="none" spc="-60" normalizeH="0" baseline="0" noProof="0" dirty="0">
                <a:ln>
                  <a:noFill/>
                </a:ln>
                <a:solidFill>
                  <a:srgbClr val="FFFFFF"/>
                </a:solidFill>
                <a:effectLst/>
                <a:uLnTx/>
                <a:uFillTx/>
                <a:latin typeface="Cambria"/>
                <a:ea typeface="+mn-ea"/>
                <a:cs typeface="Cambria"/>
              </a:rPr>
              <a:t>cast</a:t>
            </a:r>
            <a:r>
              <a:rPr kumimoji="0" sz="2000" b="0" i="0" u="none" strike="noStrike" kern="1200" cap="none" spc="35" normalizeH="0" baseline="0" noProof="0" dirty="0">
                <a:ln>
                  <a:noFill/>
                </a:ln>
                <a:solidFill>
                  <a:srgbClr val="FFFFFF"/>
                </a:solidFill>
                <a:effectLst/>
                <a:uLnTx/>
                <a:uFillTx/>
                <a:latin typeface="Cambria"/>
                <a:ea typeface="+mn-ea"/>
                <a:cs typeface="Cambria"/>
              </a:rPr>
              <a:t> </a:t>
            </a:r>
            <a:r>
              <a:rPr kumimoji="0" sz="2000" b="0" i="0" u="none" strike="noStrike" kern="1200" cap="none" spc="-45" normalizeH="0" baseline="0" noProof="0" dirty="0">
                <a:ln>
                  <a:noFill/>
                </a:ln>
                <a:solidFill>
                  <a:srgbClr val="FFFFFF"/>
                </a:solidFill>
                <a:effectLst/>
                <a:uLnTx/>
                <a:uFillTx/>
                <a:latin typeface="Cambria"/>
                <a:ea typeface="+mn-ea"/>
                <a:cs typeface="Cambria"/>
              </a:rPr>
              <a:t>their</a:t>
            </a:r>
            <a:r>
              <a:rPr kumimoji="0" sz="2000" b="0" i="0" u="none" strike="noStrike" kern="1200" cap="none" spc="10" normalizeH="0" baseline="0" noProof="0" dirty="0">
                <a:ln>
                  <a:noFill/>
                </a:ln>
                <a:solidFill>
                  <a:srgbClr val="FFFFFF"/>
                </a:solidFill>
                <a:effectLst/>
                <a:uLnTx/>
                <a:uFillTx/>
                <a:latin typeface="Cambria"/>
                <a:ea typeface="+mn-ea"/>
                <a:cs typeface="Cambria"/>
              </a:rPr>
              <a:t> </a:t>
            </a:r>
            <a:r>
              <a:rPr kumimoji="0" sz="2000" b="0" i="0" u="none" strike="noStrike" kern="1200" cap="none" spc="-60" normalizeH="0" baseline="0" noProof="0" dirty="0">
                <a:ln>
                  <a:noFill/>
                </a:ln>
                <a:solidFill>
                  <a:srgbClr val="FFFFFF"/>
                </a:solidFill>
                <a:effectLst/>
                <a:uLnTx/>
                <a:uFillTx/>
                <a:latin typeface="Cambria"/>
                <a:ea typeface="+mn-ea"/>
                <a:cs typeface="Cambria"/>
              </a:rPr>
              <a:t>ballots</a:t>
            </a:r>
            <a:r>
              <a:rPr kumimoji="0" sz="2000" b="0" i="0" u="none" strike="noStrike" kern="1200" cap="none" spc="20" normalizeH="0" baseline="0" noProof="0" dirty="0">
                <a:ln>
                  <a:noFill/>
                </a:ln>
                <a:solidFill>
                  <a:srgbClr val="FFFFFF"/>
                </a:solidFill>
                <a:effectLst/>
                <a:uLnTx/>
                <a:uFillTx/>
                <a:latin typeface="Cambria"/>
                <a:ea typeface="+mn-ea"/>
                <a:cs typeface="Cambria"/>
              </a:rPr>
              <a:t> </a:t>
            </a:r>
            <a:r>
              <a:rPr kumimoji="0" sz="2000" b="0" i="0" u="none" strike="noStrike" kern="1200" cap="none" spc="-40" normalizeH="0" baseline="0" noProof="0" dirty="0">
                <a:ln>
                  <a:noFill/>
                </a:ln>
                <a:solidFill>
                  <a:srgbClr val="FFFFFF"/>
                </a:solidFill>
                <a:effectLst/>
                <a:uLnTx/>
                <a:uFillTx/>
                <a:latin typeface="Cambria"/>
                <a:ea typeface="+mn-ea"/>
                <a:cs typeface="Cambria"/>
              </a:rPr>
              <a:t>on</a:t>
            </a:r>
            <a:r>
              <a:rPr kumimoji="0" sz="2000" b="0" i="0" u="none" strike="noStrike" kern="1200" cap="none" spc="25" normalizeH="0" baseline="0" noProof="0" dirty="0">
                <a:ln>
                  <a:noFill/>
                </a:ln>
                <a:solidFill>
                  <a:srgbClr val="FFFFFF"/>
                </a:solidFill>
                <a:effectLst/>
                <a:uLnTx/>
                <a:uFillTx/>
                <a:latin typeface="Cambria"/>
                <a:ea typeface="+mn-ea"/>
                <a:cs typeface="Cambria"/>
              </a:rPr>
              <a:t> </a:t>
            </a:r>
            <a:r>
              <a:rPr kumimoji="0" sz="2000" b="0" i="0" u="none" strike="noStrike" kern="1200" cap="none" spc="-60" normalizeH="0" baseline="0" noProof="0" dirty="0">
                <a:ln>
                  <a:noFill/>
                </a:ln>
                <a:solidFill>
                  <a:srgbClr val="FFFFFF"/>
                </a:solidFill>
                <a:effectLst/>
                <a:uLnTx/>
                <a:uFillTx/>
                <a:latin typeface="Cambria"/>
                <a:ea typeface="+mn-ea"/>
                <a:cs typeface="Cambria"/>
              </a:rPr>
              <a:t>the</a:t>
            </a:r>
            <a:r>
              <a:rPr kumimoji="0" sz="2000" b="0" i="0" u="none" strike="noStrike" kern="1200" cap="none" spc="40" normalizeH="0" baseline="0" noProof="0" dirty="0">
                <a:ln>
                  <a:noFill/>
                </a:ln>
                <a:solidFill>
                  <a:srgbClr val="FFFFFF"/>
                </a:solidFill>
                <a:effectLst/>
                <a:uLnTx/>
                <a:uFillTx/>
                <a:latin typeface="Cambria"/>
                <a:ea typeface="+mn-ea"/>
                <a:cs typeface="Cambria"/>
              </a:rPr>
              <a:t> </a:t>
            </a:r>
            <a:r>
              <a:rPr kumimoji="0" sz="2000" b="0" i="0" u="none" strike="noStrike" kern="1200" cap="none" spc="-50" normalizeH="0" baseline="0" noProof="0" dirty="0">
                <a:ln>
                  <a:noFill/>
                </a:ln>
                <a:solidFill>
                  <a:srgbClr val="FFFFFF"/>
                </a:solidFill>
                <a:effectLst/>
                <a:uLnTx/>
                <a:uFillTx/>
                <a:latin typeface="Cambria"/>
                <a:ea typeface="+mn-ea"/>
                <a:cs typeface="Cambria"/>
              </a:rPr>
              <a:t>first </a:t>
            </a:r>
            <a:r>
              <a:rPr kumimoji="0" sz="2000" b="0" i="0" u="none" strike="noStrike" kern="1200" cap="none" spc="-425" normalizeH="0" baseline="0" noProof="0" dirty="0">
                <a:ln>
                  <a:noFill/>
                </a:ln>
                <a:solidFill>
                  <a:srgbClr val="FFFFFF"/>
                </a:solidFill>
                <a:effectLst/>
                <a:uLnTx/>
                <a:uFillTx/>
                <a:latin typeface="Cambria"/>
                <a:ea typeface="+mn-ea"/>
                <a:cs typeface="Cambria"/>
              </a:rPr>
              <a:t> </a:t>
            </a:r>
            <a:r>
              <a:rPr kumimoji="0" sz="2000" b="0" i="0" u="none" strike="noStrike" kern="1200" cap="none" spc="-30" normalizeH="0" baseline="0" noProof="0" dirty="0">
                <a:ln>
                  <a:noFill/>
                </a:ln>
                <a:solidFill>
                  <a:srgbClr val="FFFFFF"/>
                </a:solidFill>
                <a:effectLst/>
                <a:uLnTx/>
                <a:uFillTx/>
                <a:latin typeface="Cambria"/>
                <a:ea typeface="+mn-ea"/>
                <a:cs typeface="Cambria"/>
              </a:rPr>
              <a:t>Monday</a:t>
            </a:r>
            <a:r>
              <a:rPr kumimoji="0" sz="2000" b="0" i="0" u="none" strike="noStrike" kern="1200" cap="none" spc="25" normalizeH="0" baseline="0" noProof="0" dirty="0">
                <a:ln>
                  <a:noFill/>
                </a:ln>
                <a:solidFill>
                  <a:srgbClr val="FFFFFF"/>
                </a:solidFill>
                <a:effectLst/>
                <a:uLnTx/>
                <a:uFillTx/>
                <a:latin typeface="Cambria"/>
                <a:ea typeface="+mn-ea"/>
                <a:cs typeface="Cambria"/>
              </a:rPr>
              <a:t> </a:t>
            </a:r>
            <a:r>
              <a:rPr kumimoji="0" sz="2000" b="0" i="0" u="none" strike="noStrike" kern="1200" cap="none" spc="-45" normalizeH="0" baseline="0" noProof="0" dirty="0">
                <a:ln>
                  <a:noFill/>
                </a:ln>
                <a:solidFill>
                  <a:srgbClr val="FFFFFF"/>
                </a:solidFill>
                <a:effectLst/>
                <a:uLnTx/>
                <a:uFillTx/>
                <a:latin typeface="Cambria"/>
                <a:ea typeface="+mn-ea"/>
                <a:cs typeface="Cambria"/>
              </a:rPr>
              <a:t>after</a:t>
            </a:r>
            <a:r>
              <a:rPr kumimoji="0" sz="2000" b="0" i="0" u="none" strike="noStrike" kern="1200" cap="none" spc="10" normalizeH="0" baseline="0" noProof="0" dirty="0">
                <a:ln>
                  <a:noFill/>
                </a:ln>
                <a:solidFill>
                  <a:srgbClr val="FFFFFF"/>
                </a:solidFill>
                <a:effectLst/>
                <a:uLnTx/>
                <a:uFillTx/>
                <a:latin typeface="Cambria"/>
                <a:ea typeface="+mn-ea"/>
                <a:cs typeface="Cambria"/>
              </a:rPr>
              <a:t> </a:t>
            </a:r>
            <a:r>
              <a:rPr kumimoji="0" sz="2000" b="0" i="0" u="none" strike="noStrike" kern="1200" cap="none" spc="-60" normalizeH="0" baseline="0" noProof="0" dirty="0">
                <a:ln>
                  <a:noFill/>
                </a:ln>
                <a:solidFill>
                  <a:srgbClr val="FFFFFF"/>
                </a:solidFill>
                <a:effectLst/>
                <a:uLnTx/>
                <a:uFillTx/>
                <a:latin typeface="Cambria"/>
                <a:ea typeface="+mn-ea"/>
                <a:cs typeface="Cambria"/>
              </a:rPr>
              <a:t>the</a:t>
            </a:r>
            <a:r>
              <a:rPr kumimoji="0" sz="2000" b="0" i="0" u="none" strike="noStrike" kern="1200" cap="none" spc="35" normalizeH="0" baseline="0" noProof="0" dirty="0">
                <a:ln>
                  <a:noFill/>
                </a:ln>
                <a:solidFill>
                  <a:srgbClr val="FFFFFF"/>
                </a:solidFill>
                <a:effectLst/>
                <a:uLnTx/>
                <a:uFillTx/>
                <a:latin typeface="Cambria"/>
                <a:ea typeface="+mn-ea"/>
                <a:cs typeface="Cambria"/>
              </a:rPr>
              <a:t> </a:t>
            </a:r>
            <a:r>
              <a:rPr kumimoji="0" sz="2000" b="0" i="0" u="none" strike="noStrike" kern="1200" cap="none" spc="-65" normalizeH="0" baseline="0" noProof="0" dirty="0">
                <a:ln>
                  <a:noFill/>
                </a:ln>
                <a:solidFill>
                  <a:srgbClr val="FFFFFF"/>
                </a:solidFill>
                <a:effectLst/>
                <a:uLnTx/>
                <a:uFillTx/>
                <a:latin typeface="Cambria"/>
                <a:ea typeface="+mn-ea"/>
                <a:cs typeface="Cambria"/>
              </a:rPr>
              <a:t>second</a:t>
            </a:r>
            <a:r>
              <a:rPr kumimoji="0" sz="2000" b="0" i="0" u="none" strike="noStrike" kern="1200" cap="none" spc="10" normalizeH="0" baseline="0" noProof="0" dirty="0">
                <a:ln>
                  <a:noFill/>
                </a:ln>
                <a:solidFill>
                  <a:srgbClr val="FFFFFF"/>
                </a:solidFill>
                <a:effectLst/>
                <a:uLnTx/>
                <a:uFillTx/>
                <a:latin typeface="Cambria"/>
                <a:ea typeface="+mn-ea"/>
                <a:cs typeface="Cambria"/>
              </a:rPr>
              <a:t> </a:t>
            </a:r>
            <a:r>
              <a:rPr kumimoji="0" sz="2000" b="0" i="0" u="none" strike="noStrike" kern="1200" cap="none" spc="-75" normalizeH="0" baseline="0" noProof="0" dirty="0">
                <a:ln>
                  <a:noFill/>
                </a:ln>
                <a:solidFill>
                  <a:srgbClr val="FFFFFF"/>
                </a:solidFill>
                <a:effectLst/>
                <a:uLnTx/>
                <a:uFillTx/>
                <a:latin typeface="Cambria"/>
                <a:ea typeface="+mn-ea"/>
                <a:cs typeface="Cambria"/>
              </a:rPr>
              <a:t>Wednesday</a:t>
            </a:r>
            <a:r>
              <a:rPr kumimoji="0" sz="2000" b="0" i="0" u="none" strike="noStrike" kern="1200" cap="none" spc="25" normalizeH="0" baseline="0" noProof="0" dirty="0">
                <a:ln>
                  <a:noFill/>
                </a:ln>
                <a:solidFill>
                  <a:srgbClr val="FFFFFF"/>
                </a:solidFill>
                <a:effectLst/>
                <a:uLnTx/>
                <a:uFillTx/>
                <a:latin typeface="Cambria"/>
                <a:ea typeface="+mn-ea"/>
                <a:cs typeface="Cambria"/>
              </a:rPr>
              <a:t> </a:t>
            </a:r>
            <a:r>
              <a:rPr kumimoji="0" sz="2000" b="0" i="0" u="none" strike="noStrike" kern="1200" cap="none" spc="-10" normalizeH="0" baseline="0" noProof="0" dirty="0">
                <a:ln>
                  <a:noFill/>
                </a:ln>
                <a:solidFill>
                  <a:srgbClr val="FFFFFF"/>
                </a:solidFill>
                <a:effectLst/>
                <a:uLnTx/>
                <a:uFillTx/>
                <a:latin typeface="Cambria"/>
                <a:ea typeface="+mn-ea"/>
                <a:cs typeface="Cambria"/>
              </a:rPr>
              <a:t>in</a:t>
            </a:r>
            <a:r>
              <a:rPr kumimoji="0" sz="2000" b="0" i="0" u="none" strike="noStrike" kern="1200" cap="none" spc="35" normalizeH="0" baseline="0" noProof="0" dirty="0">
                <a:ln>
                  <a:noFill/>
                </a:ln>
                <a:solidFill>
                  <a:srgbClr val="FFFFFF"/>
                </a:solidFill>
                <a:effectLst/>
                <a:uLnTx/>
                <a:uFillTx/>
                <a:latin typeface="Cambria"/>
                <a:ea typeface="+mn-ea"/>
                <a:cs typeface="Cambria"/>
              </a:rPr>
              <a:t> </a:t>
            </a:r>
            <a:r>
              <a:rPr kumimoji="0" sz="2000" b="0" i="0" u="none" strike="noStrike" kern="1200" cap="none" spc="-50" normalizeH="0" baseline="0" noProof="0" dirty="0">
                <a:ln>
                  <a:noFill/>
                </a:ln>
                <a:solidFill>
                  <a:srgbClr val="FFFFFF"/>
                </a:solidFill>
                <a:effectLst/>
                <a:uLnTx/>
                <a:uFillTx/>
                <a:latin typeface="Cambria"/>
                <a:ea typeface="+mn-ea"/>
                <a:cs typeface="Cambria"/>
              </a:rPr>
              <a:t>December.</a:t>
            </a:r>
            <a:endParaRPr kumimoji="0" sz="2000" b="0" i="0" u="none" strike="noStrike" kern="1200" cap="none" spc="0" normalizeH="0" baseline="0" noProof="0">
              <a:ln>
                <a:noFill/>
              </a:ln>
              <a:solidFill>
                <a:prstClr val="black"/>
              </a:solidFill>
              <a:effectLst/>
              <a:uLnTx/>
              <a:uFillTx/>
              <a:latin typeface="Cambria"/>
              <a:ea typeface="+mn-ea"/>
              <a:cs typeface="Cambria"/>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3" y="620268"/>
            <a:ext cx="9145905" cy="4523740"/>
            <a:chOff x="-1523" y="620268"/>
            <a:chExt cx="9145905" cy="4523740"/>
          </a:xfrm>
        </p:grpSpPr>
        <p:sp>
          <p:nvSpPr>
            <p:cNvPr id="3" name="object 3"/>
            <p:cNvSpPr/>
            <p:nvPr/>
          </p:nvSpPr>
          <p:spPr>
            <a:xfrm>
              <a:off x="0" y="3788663"/>
              <a:ext cx="3572510" cy="1355090"/>
            </a:xfrm>
            <a:custGeom>
              <a:avLst/>
              <a:gdLst/>
              <a:ahLst/>
              <a:cxnLst/>
              <a:rect l="l" t="t" r="r" b="b"/>
              <a:pathLst>
                <a:path w="3572510" h="1355089">
                  <a:moveTo>
                    <a:pt x="2043049" y="0"/>
                  </a:moveTo>
                  <a:lnTo>
                    <a:pt x="0" y="0"/>
                  </a:lnTo>
                  <a:lnTo>
                    <a:pt x="0" y="1354834"/>
                  </a:lnTo>
                  <a:lnTo>
                    <a:pt x="3572255" y="1354834"/>
                  </a:lnTo>
                  <a:lnTo>
                    <a:pt x="2043049" y="0"/>
                  </a:lnTo>
                  <a:close/>
                </a:path>
              </a:pathLst>
            </a:custGeom>
            <a:solidFill>
              <a:srgbClr val="BC46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523" y="3788663"/>
              <a:ext cx="9145905" cy="1355090"/>
            </a:xfrm>
            <a:custGeom>
              <a:avLst/>
              <a:gdLst/>
              <a:ahLst/>
              <a:cxnLst/>
              <a:rect l="l" t="t" r="r" b="b"/>
              <a:pathLst>
                <a:path w="9145905" h="1355089">
                  <a:moveTo>
                    <a:pt x="2041017" y="0"/>
                  </a:moveTo>
                  <a:lnTo>
                    <a:pt x="0" y="1354835"/>
                  </a:lnTo>
                  <a:lnTo>
                    <a:pt x="9145524" y="1354835"/>
                  </a:lnTo>
                  <a:lnTo>
                    <a:pt x="9145524" y="635"/>
                  </a:lnTo>
                  <a:lnTo>
                    <a:pt x="2041017" y="0"/>
                  </a:lnTo>
                  <a:close/>
                </a:path>
              </a:pathLst>
            </a:custGeom>
            <a:solidFill>
              <a:srgbClr val="1F487C">
                <a:alpha val="7999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0" y="620268"/>
              <a:ext cx="1866900" cy="4516120"/>
            </a:xfrm>
            <a:custGeom>
              <a:avLst/>
              <a:gdLst/>
              <a:ahLst/>
              <a:cxnLst/>
              <a:rect l="l" t="t" r="r" b="b"/>
              <a:pathLst>
                <a:path w="1866900" h="4516120">
                  <a:moveTo>
                    <a:pt x="1866900" y="0"/>
                  </a:moveTo>
                  <a:lnTo>
                    <a:pt x="0" y="0"/>
                  </a:lnTo>
                  <a:lnTo>
                    <a:pt x="0" y="4515611"/>
                  </a:lnTo>
                  <a:lnTo>
                    <a:pt x="1866900" y="4515611"/>
                  </a:lnTo>
                  <a:lnTo>
                    <a:pt x="1866900" y="0"/>
                  </a:lnTo>
                  <a:close/>
                </a:path>
              </a:pathLst>
            </a:custGeom>
            <a:solidFill>
              <a:srgbClr val="BC46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p:nvPr/>
        </p:nvSpPr>
        <p:spPr>
          <a:xfrm>
            <a:off x="157507" y="895350"/>
            <a:ext cx="1354217" cy="3384893"/>
          </a:xfrm>
          <a:prstGeom prst="rect">
            <a:avLst/>
          </a:prstGeom>
        </p:spPr>
        <p:txBody>
          <a:bodyPr vert="vert270" wrap="square" lIns="0" tIns="69215" rIns="0" bIns="0" rtlCol="0">
            <a:spAutoFit/>
          </a:bodyPr>
          <a:lstStyle/>
          <a:p>
            <a:pPr marL="414655" marR="5080" lvl="0" indent="-402590" algn="l" defTabSz="914400" rtl="0" eaLnBrk="1" fontAlgn="auto" latinLnBrk="0" hangingPunct="1">
              <a:lnSpc>
                <a:spcPct val="100000"/>
              </a:lnSpc>
              <a:spcBef>
                <a:spcPts val="545"/>
              </a:spcBef>
              <a:spcAft>
                <a:spcPts val="0"/>
              </a:spcAft>
              <a:buClrTx/>
              <a:buSzTx/>
              <a:buFontTx/>
              <a:buNone/>
              <a:tabLst/>
              <a:defRPr/>
            </a:pPr>
            <a:r>
              <a:rPr kumimoji="0" sz="4400" b="0" i="0" u="none" strike="noStrike" kern="1200" cap="none" spc="-5" normalizeH="0" baseline="0" noProof="0" dirty="0">
                <a:ln>
                  <a:noFill/>
                </a:ln>
                <a:solidFill>
                  <a:prstClr val="black"/>
                </a:solidFill>
                <a:effectLst/>
                <a:uLnTx/>
                <a:uFillTx/>
                <a:latin typeface="Arial Black"/>
                <a:ea typeface="+mn-ea"/>
                <a:cs typeface="Arial Black"/>
              </a:rPr>
              <a:t>Elec</a:t>
            </a:r>
            <a:r>
              <a:rPr kumimoji="0" sz="4400" b="0" i="0" u="none" strike="noStrike" kern="1200" cap="none" spc="10" normalizeH="0" baseline="0" noProof="0" dirty="0">
                <a:ln>
                  <a:noFill/>
                </a:ln>
                <a:solidFill>
                  <a:prstClr val="black"/>
                </a:solidFill>
                <a:effectLst/>
                <a:uLnTx/>
                <a:uFillTx/>
                <a:latin typeface="Arial Black"/>
                <a:ea typeface="+mn-ea"/>
                <a:cs typeface="Arial Black"/>
              </a:rPr>
              <a:t>t</a:t>
            </a:r>
            <a:r>
              <a:rPr kumimoji="0" sz="4400" b="0" i="0" u="none" strike="noStrike" kern="1200" cap="none" spc="0" normalizeH="0" baseline="0" noProof="0" dirty="0">
                <a:ln>
                  <a:noFill/>
                </a:ln>
                <a:solidFill>
                  <a:prstClr val="black"/>
                </a:solidFill>
                <a:effectLst/>
                <a:uLnTx/>
                <a:uFillTx/>
                <a:latin typeface="Arial Black"/>
                <a:ea typeface="+mn-ea"/>
                <a:cs typeface="Arial Black"/>
              </a:rPr>
              <a:t>o</a:t>
            </a:r>
            <a:r>
              <a:rPr kumimoji="0" sz="4400" b="0" i="0" u="none" strike="noStrike" kern="1200" cap="none" spc="70" normalizeH="0" baseline="0" noProof="0" dirty="0">
                <a:ln>
                  <a:noFill/>
                </a:ln>
                <a:solidFill>
                  <a:prstClr val="black"/>
                </a:solidFill>
                <a:effectLst/>
                <a:uLnTx/>
                <a:uFillTx/>
                <a:latin typeface="Arial Black"/>
                <a:ea typeface="+mn-ea"/>
                <a:cs typeface="Arial Black"/>
              </a:rPr>
              <a:t>r</a:t>
            </a:r>
            <a:r>
              <a:rPr kumimoji="0" sz="4400" b="0" i="0" u="none" strike="noStrike" kern="1200" cap="none" spc="0" normalizeH="0" baseline="0" noProof="0" dirty="0">
                <a:ln>
                  <a:noFill/>
                </a:ln>
                <a:solidFill>
                  <a:prstClr val="black"/>
                </a:solidFill>
                <a:effectLst/>
                <a:uLnTx/>
                <a:uFillTx/>
                <a:latin typeface="Arial Black"/>
                <a:ea typeface="+mn-ea"/>
                <a:cs typeface="Arial Black"/>
              </a:rPr>
              <a:t>al  </a:t>
            </a:r>
            <a:r>
              <a:rPr kumimoji="0" sz="4400" b="0" i="0" u="none" strike="noStrike" kern="1200" cap="none" spc="15" normalizeH="0" baseline="0" noProof="0" dirty="0">
                <a:ln>
                  <a:noFill/>
                </a:ln>
                <a:solidFill>
                  <a:prstClr val="black"/>
                </a:solidFill>
                <a:effectLst/>
                <a:uLnTx/>
                <a:uFillTx/>
                <a:latin typeface="Arial Black"/>
                <a:ea typeface="+mn-ea"/>
                <a:cs typeface="Arial Black"/>
              </a:rPr>
              <a:t>College</a:t>
            </a:r>
            <a:endParaRPr kumimoji="0" sz="4400" b="0" i="0" u="none" strike="noStrike" kern="1200" cap="none" spc="0" normalizeH="0" baseline="0" noProof="0" dirty="0">
              <a:ln>
                <a:noFill/>
              </a:ln>
              <a:solidFill>
                <a:prstClr val="black"/>
              </a:solidFill>
              <a:effectLst/>
              <a:uLnTx/>
              <a:uFillTx/>
              <a:latin typeface="Arial Black"/>
              <a:ea typeface="+mn-ea"/>
              <a:cs typeface="Arial Black"/>
            </a:endParaRPr>
          </a:p>
        </p:txBody>
      </p:sp>
      <p:sp>
        <p:nvSpPr>
          <p:cNvPr id="7" name="object 7"/>
          <p:cNvSpPr txBox="1"/>
          <p:nvPr/>
        </p:nvSpPr>
        <p:spPr>
          <a:xfrm>
            <a:off x="2032761" y="0"/>
            <a:ext cx="6809740" cy="1631314"/>
          </a:xfrm>
          <a:prstGeom prst="rect">
            <a:avLst/>
          </a:prstGeom>
        </p:spPr>
        <p:txBody>
          <a:bodyPr vert="horz" wrap="square" lIns="0" tIns="12700" rIns="0" bIns="0" rtlCol="0">
            <a:spAutoFit/>
          </a:bodyPr>
          <a:lstStyle/>
          <a:p>
            <a:pPr marL="114300" marR="0" lvl="0" indent="0" algn="l" defTabSz="914400" rtl="0" eaLnBrk="1" fontAlgn="auto" latinLnBrk="0" hangingPunct="1">
              <a:lnSpc>
                <a:spcPts val="4290"/>
              </a:lnSpc>
              <a:spcBef>
                <a:spcPts val="100"/>
              </a:spcBef>
              <a:spcAft>
                <a:spcPts val="0"/>
              </a:spcAft>
              <a:buClrTx/>
              <a:buSzTx/>
              <a:buFontTx/>
              <a:buNone/>
              <a:tabLst/>
              <a:defRPr/>
            </a:pPr>
            <a:r>
              <a:rPr kumimoji="0" sz="3600" b="0" i="0" u="none" strike="noStrike" kern="1200" cap="none" spc="0" normalizeH="0" baseline="0" noProof="0" dirty="0">
                <a:ln>
                  <a:noFill/>
                </a:ln>
                <a:solidFill>
                  <a:prstClr val="black"/>
                </a:solidFill>
                <a:effectLst/>
                <a:uLnTx/>
                <a:uFillTx/>
                <a:latin typeface="Franklin Gothic Medium"/>
                <a:ea typeface="+mn-ea"/>
                <a:cs typeface="Franklin Gothic Medium"/>
              </a:rPr>
              <a:t>THE</a:t>
            </a:r>
            <a:r>
              <a:rPr kumimoji="0" sz="3600" b="0" i="0" u="none" strike="noStrike" kern="1200" cap="none" spc="-25" normalizeH="0" baseline="0" noProof="0" dirty="0">
                <a:ln>
                  <a:noFill/>
                </a:ln>
                <a:solidFill>
                  <a:prstClr val="black"/>
                </a:solidFill>
                <a:effectLst/>
                <a:uLnTx/>
                <a:uFillTx/>
                <a:latin typeface="Franklin Gothic Medium"/>
                <a:ea typeface="+mn-ea"/>
                <a:cs typeface="Franklin Gothic Medium"/>
              </a:rPr>
              <a:t> </a:t>
            </a:r>
            <a:r>
              <a:rPr kumimoji="0" sz="3600" b="0" i="0" u="none" strike="noStrike" kern="1200" cap="none" spc="-5" normalizeH="0" baseline="0" noProof="0" dirty="0">
                <a:ln>
                  <a:noFill/>
                </a:ln>
                <a:solidFill>
                  <a:prstClr val="black"/>
                </a:solidFill>
                <a:effectLst/>
                <a:uLnTx/>
                <a:uFillTx/>
                <a:latin typeface="Franklin Gothic Medium"/>
                <a:ea typeface="+mn-ea"/>
                <a:cs typeface="Franklin Gothic Medium"/>
              </a:rPr>
              <a:t>ELECTORAL</a:t>
            </a:r>
            <a:r>
              <a:rPr kumimoji="0" sz="3600" b="0" i="0" u="none" strike="noStrike" kern="1200" cap="none" spc="-50" normalizeH="0" baseline="0" noProof="0" dirty="0">
                <a:ln>
                  <a:noFill/>
                </a:ln>
                <a:solidFill>
                  <a:prstClr val="black"/>
                </a:solidFill>
                <a:effectLst/>
                <a:uLnTx/>
                <a:uFillTx/>
                <a:latin typeface="Franklin Gothic Medium"/>
                <a:ea typeface="+mn-ea"/>
                <a:cs typeface="Franklin Gothic Medium"/>
              </a:rPr>
              <a:t> </a:t>
            </a:r>
            <a:r>
              <a:rPr kumimoji="0" sz="3600" b="0" i="0" u="none" strike="noStrike" kern="1200" cap="none" spc="0" normalizeH="0" baseline="0" noProof="0" dirty="0">
                <a:ln>
                  <a:noFill/>
                </a:ln>
                <a:solidFill>
                  <a:prstClr val="black"/>
                </a:solidFill>
                <a:effectLst/>
                <a:uLnTx/>
                <a:uFillTx/>
                <a:latin typeface="Franklin Gothic Medium"/>
                <a:ea typeface="+mn-ea"/>
                <a:cs typeface="Franklin Gothic Medium"/>
              </a:rPr>
              <a:t>COLLEGE</a:t>
            </a:r>
            <a:endParaRPr kumimoji="0" sz="3600" b="0" i="0" u="none" strike="noStrike" kern="1200" cap="none" spc="0" normalizeH="0" baseline="0" noProof="0">
              <a:ln>
                <a:noFill/>
              </a:ln>
              <a:solidFill>
                <a:prstClr val="black"/>
              </a:solidFill>
              <a:effectLst/>
              <a:uLnTx/>
              <a:uFillTx/>
              <a:latin typeface="Franklin Gothic Medium"/>
              <a:ea typeface="+mn-ea"/>
              <a:cs typeface="Franklin Gothic Medium"/>
            </a:endParaRPr>
          </a:p>
          <a:p>
            <a:pPr marL="12065" marR="5080" lvl="0" indent="0" algn="ctr" defTabSz="914400" rtl="0" eaLnBrk="1" fontAlgn="auto" latinLnBrk="0" hangingPunct="1">
              <a:lnSpc>
                <a:spcPts val="2760"/>
              </a:lnSpc>
              <a:spcBef>
                <a:spcPts val="160"/>
              </a:spcBef>
              <a:spcAft>
                <a:spcPts val="0"/>
              </a:spcAft>
              <a:buClrTx/>
              <a:buSzTx/>
              <a:buFontTx/>
              <a:buNone/>
              <a:tabLst/>
              <a:defRPr/>
            </a:pPr>
            <a:r>
              <a:rPr kumimoji="0" sz="2300" b="0" i="0" u="none" strike="noStrike" kern="1200" cap="none" spc="-75" normalizeH="0" baseline="0" noProof="0" dirty="0">
                <a:ln>
                  <a:noFill/>
                </a:ln>
                <a:solidFill>
                  <a:prstClr val="black"/>
                </a:solidFill>
                <a:effectLst/>
                <a:uLnTx/>
                <a:uFillTx/>
                <a:latin typeface="Cambria"/>
                <a:ea typeface="+mn-ea"/>
                <a:cs typeface="Cambria"/>
              </a:rPr>
              <a:t>Each</a:t>
            </a:r>
            <a:r>
              <a:rPr kumimoji="0" sz="2300" b="0" i="0" u="none" strike="noStrike" kern="1200" cap="none" spc="30" normalizeH="0" baseline="0" noProof="0" dirty="0">
                <a:ln>
                  <a:noFill/>
                </a:ln>
                <a:solidFill>
                  <a:prstClr val="black"/>
                </a:solidFill>
                <a:effectLst/>
                <a:uLnTx/>
                <a:uFillTx/>
                <a:latin typeface="Cambria"/>
                <a:ea typeface="+mn-ea"/>
                <a:cs typeface="Cambria"/>
              </a:rPr>
              <a:t> </a:t>
            </a:r>
            <a:r>
              <a:rPr kumimoji="0" sz="2300" b="0" i="0" u="none" strike="noStrike" kern="1200" cap="none" spc="-65" normalizeH="0" baseline="0" noProof="0" dirty="0">
                <a:ln>
                  <a:noFill/>
                </a:ln>
                <a:solidFill>
                  <a:prstClr val="black"/>
                </a:solidFill>
                <a:effectLst/>
                <a:uLnTx/>
                <a:uFillTx/>
                <a:latin typeface="Cambria"/>
                <a:ea typeface="+mn-ea"/>
                <a:cs typeface="Cambria"/>
              </a:rPr>
              <a:t>elector</a:t>
            </a:r>
            <a:r>
              <a:rPr kumimoji="0" sz="2300" b="0" i="0" u="none" strike="noStrike" kern="1200" cap="none" spc="35" normalizeH="0" baseline="0" noProof="0" dirty="0">
                <a:ln>
                  <a:noFill/>
                </a:ln>
                <a:solidFill>
                  <a:prstClr val="black"/>
                </a:solidFill>
                <a:effectLst/>
                <a:uLnTx/>
                <a:uFillTx/>
                <a:latin typeface="Cambria"/>
                <a:ea typeface="+mn-ea"/>
                <a:cs typeface="Cambria"/>
              </a:rPr>
              <a:t> </a:t>
            </a:r>
            <a:r>
              <a:rPr kumimoji="0" sz="2300" b="0" i="0" u="none" strike="noStrike" kern="1200" cap="none" spc="-85" normalizeH="0" baseline="0" noProof="0" dirty="0">
                <a:ln>
                  <a:noFill/>
                </a:ln>
                <a:solidFill>
                  <a:prstClr val="black"/>
                </a:solidFill>
                <a:effectLst/>
                <a:uLnTx/>
                <a:uFillTx/>
                <a:latin typeface="Cambria"/>
                <a:ea typeface="+mn-ea"/>
                <a:cs typeface="Cambria"/>
              </a:rPr>
              <a:t>casts</a:t>
            </a:r>
            <a:r>
              <a:rPr kumimoji="0" sz="2300" b="0" i="0" u="none" strike="noStrike" kern="1200" cap="none" spc="50" normalizeH="0" baseline="0" noProof="0" dirty="0">
                <a:ln>
                  <a:noFill/>
                </a:ln>
                <a:solidFill>
                  <a:prstClr val="black"/>
                </a:solidFill>
                <a:effectLst/>
                <a:uLnTx/>
                <a:uFillTx/>
                <a:latin typeface="Cambria"/>
                <a:ea typeface="+mn-ea"/>
                <a:cs typeface="Cambria"/>
              </a:rPr>
              <a:t> </a:t>
            </a:r>
            <a:r>
              <a:rPr kumimoji="0" sz="2400" b="0" i="1" u="none" strike="noStrike" kern="1200" cap="none" spc="-60" normalizeH="0" baseline="0" noProof="0" dirty="0">
                <a:ln>
                  <a:noFill/>
                </a:ln>
                <a:solidFill>
                  <a:srgbClr val="FF0000"/>
                </a:solidFill>
                <a:effectLst/>
                <a:uLnTx/>
                <a:uFillTx/>
                <a:latin typeface="Cambria"/>
                <a:ea typeface="+mn-ea"/>
                <a:cs typeface="Cambria"/>
              </a:rPr>
              <a:t>one</a:t>
            </a:r>
            <a:r>
              <a:rPr kumimoji="0" sz="2400" b="0" i="1" u="none" strike="noStrike" kern="1200" cap="none" spc="25" normalizeH="0" baseline="0" noProof="0" dirty="0">
                <a:ln>
                  <a:noFill/>
                </a:ln>
                <a:solidFill>
                  <a:srgbClr val="FF0000"/>
                </a:solidFill>
                <a:effectLst/>
                <a:uLnTx/>
                <a:uFillTx/>
                <a:latin typeface="Cambria"/>
                <a:ea typeface="+mn-ea"/>
                <a:cs typeface="Cambria"/>
              </a:rPr>
              <a:t> </a:t>
            </a:r>
            <a:r>
              <a:rPr kumimoji="0" sz="2400" b="0" i="1" u="none" strike="noStrike" kern="1200" cap="none" spc="-90" normalizeH="0" baseline="0" noProof="0" dirty="0">
                <a:ln>
                  <a:noFill/>
                </a:ln>
                <a:solidFill>
                  <a:srgbClr val="FF0000"/>
                </a:solidFill>
                <a:effectLst/>
                <a:uLnTx/>
                <a:uFillTx/>
                <a:latin typeface="Cambria"/>
                <a:ea typeface="+mn-ea"/>
                <a:cs typeface="Cambria"/>
              </a:rPr>
              <a:t>vote</a:t>
            </a:r>
            <a:r>
              <a:rPr kumimoji="0" sz="2400" b="0" i="1" u="none" strike="noStrike" kern="1200" cap="none" spc="20" normalizeH="0" baseline="0" noProof="0" dirty="0">
                <a:ln>
                  <a:noFill/>
                </a:ln>
                <a:solidFill>
                  <a:srgbClr val="FF0000"/>
                </a:solidFill>
                <a:effectLst/>
                <a:uLnTx/>
                <a:uFillTx/>
                <a:latin typeface="Cambria"/>
                <a:ea typeface="+mn-ea"/>
                <a:cs typeface="Cambria"/>
              </a:rPr>
              <a:t> </a:t>
            </a:r>
            <a:r>
              <a:rPr kumimoji="0" sz="2400" b="0" i="1" u="none" strike="noStrike" kern="1200" cap="none" spc="-55" normalizeH="0" baseline="0" noProof="0" dirty="0">
                <a:ln>
                  <a:noFill/>
                </a:ln>
                <a:solidFill>
                  <a:srgbClr val="FF0000"/>
                </a:solidFill>
                <a:effectLst/>
                <a:uLnTx/>
                <a:uFillTx/>
                <a:latin typeface="Cambria"/>
                <a:ea typeface="+mn-ea"/>
                <a:cs typeface="Cambria"/>
              </a:rPr>
              <a:t>for</a:t>
            </a:r>
            <a:r>
              <a:rPr kumimoji="0" sz="2400" b="0" i="1" u="none" strike="noStrike" kern="1200" cap="none" spc="20" normalizeH="0" baseline="0" noProof="0" dirty="0">
                <a:ln>
                  <a:noFill/>
                </a:ln>
                <a:solidFill>
                  <a:srgbClr val="FF0000"/>
                </a:solidFill>
                <a:effectLst/>
                <a:uLnTx/>
                <a:uFillTx/>
                <a:latin typeface="Cambria"/>
                <a:ea typeface="+mn-ea"/>
                <a:cs typeface="Cambria"/>
              </a:rPr>
              <a:t> </a:t>
            </a:r>
            <a:r>
              <a:rPr kumimoji="0" sz="2400" b="0" i="1" u="none" strike="noStrike" kern="1200" cap="none" spc="-65" normalizeH="0" baseline="0" noProof="0" dirty="0">
                <a:ln>
                  <a:noFill/>
                </a:ln>
                <a:solidFill>
                  <a:srgbClr val="FF0000"/>
                </a:solidFill>
                <a:effectLst/>
                <a:uLnTx/>
                <a:uFillTx/>
                <a:latin typeface="Cambria"/>
                <a:ea typeface="+mn-ea"/>
                <a:cs typeface="Cambria"/>
              </a:rPr>
              <a:t>president</a:t>
            </a:r>
            <a:r>
              <a:rPr kumimoji="0" sz="2400" b="0" i="1" u="none" strike="noStrike" kern="1200" cap="none" spc="50" normalizeH="0" baseline="0" noProof="0" dirty="0">
                <a:ln>
                  <a:noFill/>
                </a:ln>
                <a:solidFill>
                  <a:srgbClr val="FF0000"/>
                </a:solidFill>
                <a:effectLst/>
                <a:uLnTx/>
                <a:uFillTx/>
                <a:latin typeface="Cambria"/>
                <a:ea typeface="+mn-ea"/>
                <a:cs typeface="Cambria"/>
              </a:rPr>
              <a:t> </a:t>
            </a:r>
            <a:r>
              <a:rPr kumimoji="0" sz="2300" b="0" i="0" u="none" strike="noStrike" kern="1200" cap="none" spc="-40" normalizeH="0" baseline="0" noProof="0" dirty="0">
                <a:ln>
                  <a:noFill/>
                </a:ln>
                <a:solidFill>
                  <a:prstClr val="black"/>
                </a:solidFill>
                <a:effectLst/>
                <a:uLnTx/>
                <a:uFillTx/>
                <a:latin typeface="Cambria"/>
                <a:ea typeface="+mn-ea"/>
                <a:cs typeface="Cambria"/>
              </a:rPr>
              <a:t>and</a:t>
            </a:r>
            <a:r>
              <a:rPr kumimoji="0" sz="2300" b="0" i="0" u="none" strike="noStrike" kern="1200" cap="none" spc="45" normalizeH="0" baseline="0" noProof="0" dirty="0">
                <a:ln>
                  <a:noFill/>
                </a:ln>
                <a:solidFill>
                  <a:prstClr val="black"/>
                </a:solidFill>
                <a:effectLst/>
                <a:uLnTx/>
                <a:uFillTx/>
                <a:latin typeface="Cambria"/>
                <a:ea typeface="+mn-ea"/>
                <a:cs typeface="Cambria"/>
              </a:rPr>
              <a:t> </a:t>
            </a:r>
            <a:r>
              <a:rPr kumimoji="0" sz="2400" b="0" i="1" u="none" strike="noStrike" kern="1200" cap="none" spc="-60" normalizeH="0" baseline="0" noProof="0" dirty="0">
                <a:ln>
                  <a:noFill/>
                </a:ln>
                <a:solidFill>
                  <a:srgbClr val="FF0000"/>
                </a:solidFill>
                <a:effectLst/>
                <a:uLnTx/>
                <a:uFillTx/>
                <a:latin typeface="Cambria"/>
                <a:ea typeface="+mn-ea"/>
                <a:cs typeface="Cambria"/>
              </a:rPr>
              <a:t>one</a:t>
            </a:r>
            <a:r>
              <a:rPr kumimoji="0" sz="2400" b="0" i="1" u="none" strike="noStrike" kern="1200" cap="none" spc="25" normalizeH="0" baseline="0" noProof="0" dirty="0">
                <a:ln>
                  <a:noFill/>
                </a:ln>
                <a:solidFill>
                  <a:srgbClr val="FF0000"/>
                </a:solidFill>
                <a:effectLst/>
                <a:uLnTx/>
                <a:uFillTx/>
                <a:latin typeface="Cambria"/>
                <a:ea typeface="+mn-ea"/>
                <a:cs typeface="Cambria"/>
              </a:rPr>
              <a:t> </a:t>
            </a:r>
            <a:r>
              <a:rPr kumimoji="0" sz="2400" b="0" i="1" u="none" strike="noStrike" kern="1200" cap="none" spc="-90" normalizeH="0" baseline="0" noProof="0" dirty="0">
                <a:ln>
                  <a:noFill/>
                </a:ln>
                <a:solidFill>
                  <a:srgbClr val="FF0000"/>
                </a:solidFill>
                <a:effectLst/>
                <a:uLnTx/>
                <a:uFillTx/>
                <a:latin typeface="Cambria"/>
                <a:ea typeface="+mn-ea"/>
                <a:cs typeface="Cambria"/>
              </a:rPr>
              <a:t>vote</a:t>
            </a:r>
            <a:r>
              <a:rPr kumimoji="0" sz="2400" b="0" i="1" u="none" strike="noStrike" kern="1200" cap="none" spc="10" normalizeH="0" baseline="0" noProof="0" dirty="0">
                <a:ln>
                  <a:noFill/>
                </a:ln>
                <a:solidFill>
                  <a:srgbClr val="FF0000"/>
                </a:solidFill>
                <a:effectLst/>
                <a:uLnTx/>
                <a:uFillTx/>
                <a:latin typeface="Cambria"/>
                <a:ea typeface="+mn-ea"/>
                <a:cs typeface="Cambria"/>
              </a:rPr>
              <a:t> </a:t>
            </a:r>
            <a:r>
              <a:rPr kumimoji="0" sz="2400" b="0" i="1" u="none" strike="noStrike" kern="1200" cap="none" spc="-55" normalizeH="0" baseline="0" noProof="0" dirty="0">
                <a:ln>
                  <a:noFill/>
                </a:ln>
                <a:solidFill>
                  <a:srgbClr val="FF0000"/>
                </a:solidFill>
                <a:effectLst/>
                <a:uLnTx/>
                <a:uFillTx/>
                <a:latin typeface="Cambria"/>
                <a:ea typeface="+mn-ea"/>
                <a:cs typeface="Cambria"/>
              </a:rPr>
              <a:t>for </a:t>
            </a:r>
            <a:r>
              <a:rPr kumimoji="0" sz="2400" b="0" i="1" u="none" strike="noStrike" kern="1200" cap="none" spc="-509" normalizeH="0" baseline="0" noProof="0" dirty="0">
                <a:ln>
                  <a:noFill/>
                </a:ln>
                <a:solidFill>
                  <a:srgbClr val="FF0000"/>
                </a:solidFill>
                <a:effectLst/>
                <a:uLnTx/>
                <a:uFillTx/>
                <a:latin typeface="Cambria"/>
                <a:ea typeface="+mn-ea"/>
                <a:cs typeface="Cambria"/>
              </a:rPr>
              <a:t> </a:t>
            </a:r>
            <a:r>
              <a:rPr kumimoji="0" sz="2400" b="0" i="1" u="none" strike="noStrike" kern="1200" cap="none" spc="-30" normalizeH="0" baseline="0" noProof="0" dirty="0">
                <a:ln>
                  <a:noFill/>
                </a:ln>
                <a:solidFill>
                  <a:srgbClr val="FF0000"/>
                </a:solidFill>
                <a:effectLst/>
                <a:uLnTx/>
                <a:uFillTx/>
                <a:latin typeface="Cambria"/>
                <a:ea typeface="+mn-ea"/>
                <a:cs typeface="Cambria"/>
              </a:rPr>
              <a:t>vice</a:t>
            </a:r>
            <a:r>
              <a:rPr kumimoji="0" sz="2400" b="0" i="1" u="none" strike="noStrike" kern="1200" cap="none" spc="5" normalizeH="0" baseline="0" noProof="0" dirty="0">
                <a:ln>
                  <a:noFill/>
                </a:ln>
                <a:solidFill>
                  <a:srgbClr val="FF0000"/>
                </a:solidFill>
                <a:effectLst/>
                <a:uLnTx/>
                <a:uFillTx/>
                <a:latin typeface="Cambria"/>
                <a:ea typeface="+mn-ea"/>
                <a:cs typeface="Cambria"/>
              </a:rPr>
              <a:t> </a:t>
            </a:r>
            <a:r>
              <a:rPr kumimoji="0" sz="2400" b="0" i="1" u="none" strike="noStrike" kern="1200" cap="none" spc="-65" normalizeH="0" baseline="0" noProof="0" dirty="0">
                <a:ln>
                  <a:noFill/>
                </a:ln>
                <a:solidFill>
                  <a:srgbClr val="FF0000"/>
                </a:solidFill>
                <a:effectLst/>
                <a:uLnTx/>
                <a:uFillTx/>
                <a:latin typeface="Cambria"/>
                <a:ea typeface="+mn-ea"/>
                <a:cs typeface="Cambria"/>
              </a:rPr>
              <a:t>president</a:t>
            </a:r>
            <a:r>
              <a:rPr kumimoji="0" sz="2400" b="0" i="1" u="none" strike="noStrike" kern="1200" cap="none" spc="35" normalizeH="0" baseline="0" noProof="0" dirty="0">
                <a:ln>
                  <a:noFill/>
                </a:ln>
                <a:solidFill>
                  <a:srgbClr val="FF0000"/>
                </a:solidFill>
                <a:effectLst/>
                <a:uLnTx/>
                <a:uFillTx/>
                <a:latin typeface="Cambria"/>
                <a:ea typeface="+mn-ea"/>
                <a:cs typeface="Cambria"/>
              </a:rPr>
              <a:t> </a:t>
            </a:r>
            <a:r>
              <a:rPr kumimoji="0" sz="2300" b="0" i="0" u="none" strike="noStrike" kern="1200" cap="none" spc="-45" normalizeH="0" baseline="0" noProof="0" dirty="0">
                <a:ln>
                  <a:noFill/>
                </a:ln>
                <a:solidFill>
                  <a:prstClr val="black"/>
                </a:solidFill>
                <a:effectLst/>
                <a:uLnTx/>
                <a:uFillTx/>
                <a:latin typeface="Cambria"/>
                <a:ea typeface="+mn-ea"/>
                <a:cs typeface="Cambria"/>
              </a:rPr>
              <a:t>following</a:t>
            </a:r>
            <a:r>
              <a:rPr kumimoji="0" sz="2300" b="0" i="0" u="none" strike="noStrike" kern="1200" cap="none" spc="35" normalizeH="0" baseline="0" noProof="0" dirty="0">
                <a:ln>
                  <a:noFill/>
                </a:ln>
                <a:solidFill>
                  <a:prstClr val="black"/>
                </a:solidFill>
                <a:effectLst/>
                <a:uLnTx/>
                <a:uFillTx/>
                <a:latin typeface="Cambria"/>
                <a:ea typeface="+mn-ea"/>
                <a:cs typeface="Cambria"/>
              </a:rPr>
              <a:t> </a:t>
            </a:r>
            <a:r>
              <a:rPr kumimoji="0" sz="2300" b="0" i="0" u="none" strike="noStrike" kern="1200" cap="none" spc="-70" normalizeH="0" baseline="0" noProof="0" dirty="0">
                <a:ln>
                  <a:noFill/>
                </a:ln>
                <a:solidFill>
                  <a:prstClr val="black"/>
                </a:solidFill>
                <a:effectLst/>
                <a:uLnTx/>
                <a:uFillTx/>
                <a:latin typeface="Cambria"/>
                <a:ea typeface="+mn-ea"/>
                <a:cs typeface="Cambria"/>
              </a:rPr>
              <a:t>the</a:t>
            </a:r>
            <a:r>
              <a:rPr kumimoji="0" sz="2300" b="0" i="0" u="none" strike="noStrike" kern="1200" cap="none" spc="40" normalizeH="0" baseline="0" noProof="0" dirty="0">
                <a:ln>
                  <a:noFill/>
                </a:ln>
                <a:solidFill>
                  <a:prstClr val="black"/>
                </a:solidFill>
                <a:effectLst/>
                <a:uLnTx/>
                <a:uFillTx/>
                <a:latin typeface="Cambria"/>
                <a:ea typeface="+mn-ea"/>
                <a:cs typeface="Cambria"/>
              </a:rPr>
              <a:t> </a:t>
            </a:r>
            <a:r>
              <a:rPr kumimoji="0" sz="2300" b="0" i="0" u="none" strike="noStrike" kern="1200" cap="none" spc="-45" normalizeH="0" baseline="0" noProof="0" dirty="0">
                <a:ln>
                  <a:noFill/>
                </a:ln>
                <a:solidFill>
                  <a:prstClr val="black"/>
                </a:solidFill>
                <a:effectLst/>
                <a:uLnTx/>
                <a:uFillTx/>
                <a:latin typeface="Cambria"/>
                <a:ea typeface="+mn-ea"/>
                <a:cs typeface="Cambria"/>
              </a:rPr>
              <a:t>general</a:t>
            </a:r>
            <a:r>
              <a:rPr kumimoji="0" sz="2300" b="0" i="0" u="none" strike="noStrike" kern="1200" cap="none" spc="35" normalizeH="0" baseline="0" noProof="0" dirty="0">
                <a:ln>
                  <a:noFill/>
                </a:ln>
                <a:solidFill>
                  <a:prstClr val="black"/>
                </a:solidFill>
                <a:effectLst/>
                <a:uLnTx/>
                <a:uFillTx/>
                <a:latin typeface="Cambria"/>
                <a:ea typeface="+mn-ea"/>
                <a:cs typeface="Cambria"/>
              </a:rPr>
              <a:t> </a:t>
            </a:r>
            <a:r>
              <a:rPr kumimoji="0" sz="2300" b="0" i="0" u="none" strike="noStrike" kern="1200" cap="none" spc="-40" normalizeH="0" baseline="0" noProof="0" dirty="0">
                <a:ln>
                  <a:noFill/>
                </a:ln>
                <a:solidFill>
                  <a:prstClr val="black"/>
                </a:solidFill>
                <a:effectLst/>
                <a:uLnTx/>
                <a:uFillTx/>
                <a:latin typeface="Cambria"/>
                <a:ea typeface="+mn-ea"/>
                <a:cs typeface="Cambria"/>
              </a:rPr>
              <a:t>election,</a:t>
            </a:r>
            <a:r>
              <a:rPr kumimoji="0" sz="2300" b="0" i="0" u="none" strike="noStrike" kern="1200" cap="none" spc="50" normalizeH="0" baseline="0" noProof="0" dirty="0">
                <a:ln>
                  <a:noFill/>
                </a:ln>
                <a:solidFill>
                  <a:prstClr val="black"/>
                </a:solidFill>
                <a:effectLst/>
                <a:uLnTx/>
                <a:uFillTx/>
                <a:latin typeface="Cambria"/>
                <a:ea typeface="+mn-ea"/>
                <a:cs typeface="Cambria"/>
              </a:rPr>
              <a:t> </a:t>
            </a:r>
            <a:r>
              <a:rPr kumimoji="0" sz="2300" b="0" i="0" u="none" strike="noStrike" kern="1200" cap="none" spc="-40" normalizeH="0" baseline="0" noProof="0" dirty="0">
                <a:ln>
                  <a:noFill/>
                </a:ln>
                <a:solidFill>
                  <a:prstClr val="black"/>
                </a:solidFill>
                <a:effectLst/>
                <a:uLnTx/>
                <a:uFillTx/>
                <a:latin typeface="Cambria"/>
                <a:ea typeface="+mn-ea"/>
                <a:cs typeface="Cambria"/>
              </a:rPr>
              <a:t>and</a:t>
            </a:r>
            <a:r>
              <a:rPr kumimoji="0" sz="2300" b="0" i="0" u="none" strike="noStrike" kern="1200" cap="none" spc="45" normalizeH="0" baseline="0" noProof="0" dirty="0">
                <a:ln>
                  <a:noFill/>
                </a:ln>
                <a:solidFill>
                  <a:prstClr val="black"/>
                </a:solidFill>
                <a:effectLst/>
                <a:uLnTx/>
                <a:uFillTx/>
                <a:latin typeface="Cambria"/>
                <a:ea typeface="+mn-ea"/>
                <a:cs typeface="Cambria"/>
              </a:rPr>
              <a:t> </a:t>
            </a:r>
            <a:r>
              <a:rPr kumimoji="0" sz="2300" b="0" i="0" u="none" strike="noStrike" kern="1200" cap="none" spc="-70" normalizeH="0" baseline="0" noProof="0" dirty="0">
                <a:ln>
                  <a:noFill/>
                </a:ln>
                <a:solidFill>
                  <a:prstClr val="black"/>
                </a:solidFill>
                <a:effectLst/>
                <a:uLnTx/>
                <a:uFillTx/>
                <a:latin typeface="Cambria"/>
                <a:ea typeface="+mn-ea"/>
                <a:cs typeface="Cambria"/>
              </a:rPr>
              <a:t>the </a:t>
            </a:r>
            <a:r>
              <a:rPr kumimoji="0" sz="2300" b="0" i="0" u="none" strike="noStrike" kern="1200" cap="none" spc="-65" normalizeH="0" baseline="0" noProof="0" dirty="0">
                <a:ln>
                  <a:noFill/>
                </a:ln>
                <a:solidFill>
                  <a:prstClr val="black"/>
                </a:solidFill>
                <a:effectLst/>
                <a:uLnTx/>
                <a:uFillTx/>
                <a:latin typeface="Cambria"/>
                <a:ea typeface="+mn-ea"/>
                <a:cs typeface="Cambria"/>
              </a:rPr>
              <a:t> </a:t>
            </a:r>
            <a:r>
              <a:rPr kumimoji="0" sz="2300" b="0" i="0" u="none" strike="noStrike" kern="1200" cap="none" spc="-55" normalizeH="0" baseline="0" noProof="0" dirty="0">
                <a:ln>
                  <a:noFill/>
                </a:ln>
                <a:solidFill>
                  <a:prstClr val="black"/>
                </a:solidFill>
                <a:effectLst/>
                <a:uLnTx/>
                <a:uFillTx/>
                <a:latin typeface="Cambria"/>
                <a:ea typeface="+mn-ea"/>
                <a:cs typeface="Cambria"/>
              </a:rPr>
              <a:t>candidate</a:t>
            </a:r>
            <a:r>
              <a:rPr kumimoji="0" sz="2300" b="0" i="0" u="none" strike="noStrike" kern="1200" cap="none" spc="20" normalizeH="0" baseline="0" noProof="0" dirty="0">
                <a:ln>
                  <a:noFill/>
                </a:ln>
                <a:solidFill>
                  <a:prstClr val="black"/>
                </a:solidFill>
                <a:effectLst/>
                <a:uLnTx/>
                <a:uFillTx/>
                <a:latin typeface="Cambria"/>
                <a:ea typeface="+mn-ea"/>
                <a:cs typeface="Cambria"/>
              </a:rPr>
              <a:t> </a:t>
            </a:r>
            <a:r>
              <a:rPr kumimoji="0" sz="2300" b="0" i="0" u="none" strike="noStrike" kern="1200" cap="none" spc="-55" normalizeH="0" baseline="0" noProof="0" dirty="0">
                <a:ln>
                  <a:noFill/>
                </a:ln>
                <a:solidFill>
                  <a:prstClr val="black"/>
                </a:solidFill>
                <a:effectLst/>
                <a:uLnTx/>
                <a:uFillTx/>
                <a:latin typeface="Cambria"/>
                <a:ea typeface="+mn-ea"/>
                <a:cs typeface="Cambria"/>
              </a:rPr>
              <a:t>who</a:t>
            </a:r>
            <a:r>
              <a:rPr kumimoji="0" sz="2300" b="0" i="0" u="none" strike="noStrike" kern="1200" cap="none" spc="55" normalizeH="0" baseline="0" noProof="0" dirty="0">
                <a:ln>
                  <a:noFill/>
                </a:ln>
                <a:solidFill>
                  <a:prstClr val="black"/>
                </a:solidFill>
                <a:effectLst/>
                <a:uLnTx/>
                <a:uFillTx/>
                <a:latin typeface="Cambria"/>
                <a:ea typeface="+mn-ea"/>
                <a:cs typeface="Cambria"/>
              </a:rPr>
              <a:t> </a:t>
            </a:r>
            <a:r>
              <a:rPr kumimoji="0" sz="2300" b="0" i="0" u="none" strike="noStrike" kern="1200" cap="none" spc="-90" normalizeH="0" baseline="0" noProof="0" dirty="0">
                <a:ln>
                  <a:noFill/>
                </a:ln>
                <a:solidFill>
                  <a:prstClr val="black"/>
                </a:solidFill>
                <a:effectLst/>
                <a:uLnTx/>
                <a:uFillTx/>
                <a:latin typeface="Cambria"/>
                <a:ea typeface="+mn-ea"/>
                <a:cs typeface="Cambria"/>
              </a:rPr>
              <a:t>gets</a:t>
            </a:r>
            <a:r>
              <a:rPr kumimoji="0" sz="2300" b="0" i="0" u="none" strike="noStrike" kern="1200" cap="none" spc="30" normalizeH="0" baseline="0" noProof="0" dirty="0">
                <a:ln>
                  <a:noFill/>
                </a:ln>
                <a:solidFill>
                  <a:prstClr val="black"/>
                </a:solidFill>
                <a:effectLst/>
                <a:uLnTx/>
                <a:uFillTx/>
                <a:latin typeface="Cambria"/>
                <a:ea typeface="+mn-ea"/>
                <a:cs typeface="Cambria"/>
              </a:rPr>
              <a:t> </a:t>
            </a:r>
            <a:r>
              <a:rPr kumimoji="0" sz="2300" b="0" i="0" u="none" strike="noStrike" kern="1200" cap="none" spc="-70" normalizeH="0" baseline="0" noProof="0" dirty="0">
                <a:ln>
                  <a:noFill/>
                </a:ln>
                <a:solidFill>
                  <a:prstClr val="black"/>
                </a:solidFill>
                <a:effectLst/>
                <a:uLnTx/>
                <a:uFillTx/>
                <a:latin typeface="Cambria"/>
                <a:ea typeface="+mn-ea"/>
                <a:cs typeface="Cambria"/>
              </a:rPr>
              <a:t>more</a:t>
            </a:r>
            <a:r>
              <a:rPr kumimoji="0" sz="2300" b="0" i="0" u="none" strike="noStrike" kern="1200" cap="none" spc="35" normalizeH="0" baseline="0" noProof="0" dirty="0">
                <a:ln>
                  <a:noFill/>
                </a:ln>
                <a:solidFill>
                  <a:prstClr val="black"/>
                </a:solidFill>
                <a:effectLst/>
                <a:uLnTx/>
                <a:uFillTx/>
                <a:latin typeface="Cambria"/>
                <a:ea typeface="+mn-ea"/>
                <a:cs typeface="Cambria"/>
              </a:rPr>
              <a:t> </a:t>
            </a:r>
            <a:r>
              <a:rPr kumimoji="0" sz="2300" b="0" i="0" u="none" strike="noStrike" kern="1200" cap="none" spc="-35" normalizeH="0" baseline="0" noProof="0" dirty="0">
                <a:ln>
                  <a:noFill/>
                </a:ln>
                <a:solidFill>
                  <a:prstClr val="black"/>
                </a:solidFill>
                <a:effectLst/>
                <a:uLnTx/>
                <a:uFillTx/>
                <a:latin typeface="Cambria"/>
                <a:ea typeface="+mn-ea"/>
                <a:cs typeface="Cambria"/>
              </a:rPr>
              <a:t>than</a:t>
            </a:r>
            <a:r>
              <a:rPr kumimoji="0" sz="2300" b="0" i="0" u="none" strike="noStrike" kern="1200" cap="none" spc="30" normalizeH="0" baseline="0" noProof="0" dirty="0">
                <a:ln>
                  <a:noFill/>
                </a:ln>
                <a:solidFill>
                  <a:prstClr val="black"/>
                </a:solidFill>
                <a:effectLst/>
                <a:uLnTx/>
                <a:uFillTx/>
                <a:latin typeface="Cambria"/>
                <a:ea typeface="+mn-ea"/>
                <a:cs typeface="Cambria"/>
              </a:rPr>
              <a:t> </a:t>
            </a:r>
            <a:r>
              <a:rPr kumimoji="0" sz="2300" b="0" i="0" u="none" strike="noStrike" kern="1200" cap="none" spc="-5" normalizeH="0" baseline="0" noProof="0" dirty="0">
                <a:ln>
                  <a:noFill/>
                </a:ln>
                <a:solidFill>
                  <a:prstClr val="black"/>
                </a:solidFill>
                <a:effectLst/>
                <a:uLnTx/>
                <a:uFillTx/>
                <a:latin typeface="Cambria"/>
                <a:ea typeface="+mn-ea"/>
                <a:cs typeface="Cambria"/>
              </a:rPr>
              <a:t>half</a:t>
            </a:r>
            <a:r>
              <a:rPr kumimoji="0" sz="2300" b="0" i="0" u="none" strike="noStrike" kern="1200" cap="none" spc="225" normalizeH="0" baseline="0" noProof="0" dirty="0">
                <a:ln>
                  <a:noFill/>
                </a:ln>
                <a:solidFill>
                  <a:prstClr val="black"/>
                </a:solidFill>
                <a:effectLst/>
                <a:uLnTx/>
                <a:uFillTx/>
                <a:latin typeface="Cambria"/>
                <a:ea typeface="+mn-ea"/>
                <a:cs typeface="Cambria"/>
              </a:rPr>
              <a:t> </a:t>
            </a:r>
            <a:r>
              <a:rPr kumimoji="0" sz="2300" b="0" i="0" u="none" strike="noStrike" kern="1200" cap="none" spc="-15" normalizeH="0" baseline="0" noProof="0" dirty="0">
                <a:ln>
                  <a:noFill/>
                </a:ln>
                <a:solidFill>
                  <a:prstClr val="black"/>
                </a:solidFill>
                <a:effectLst/>
                <a:uLnTx/>
                <a:uFillTx/>
                <a:latin typeface="Cambria"/>
                <a:ea typeface="+mn-ea"/>
                <a:cs typeface="Cambria"/>
              </a:rPr>
              <a:t>(270</a:t>
            </a:r>
            <a:r>
              <a:rPr kumimoji="0" sz="2300" b="0" i="0" u="none" strike="noStrike" kern="1200" cap="none" spc="30" normalizeH="0" baseline="0" noProof="0" dirty="0">
                <a:ln>
                  <a:noFill/>
                </a:ln>
                <a:solidFill>
                  <a:prstClr val="black"/>
                </a:solidFill>
                <a:effectLst/>
                <a:uLnTx/>
                <a:uFillTx/>
                <a:latin typeface="Cambria"/>
                <a:ea typeface="+mn-ea"/>
                <a:cs typeface="Cambria"/>
              </a:rPr>
              <a:t> </a:t>
            </a:r>
            <a:r>
              <a:rPr kumimoji="0" sz="2300" b="0" i="0" u="none" strike="noStrike" kern="1200" cap="none" spc="-35" normalizeH="0" baseline="0" noProof="0" dirty="0">
                <a:ln>
                  <a:noFill/>
                </a:ln>
                <a:solidFill>
                  <a:prstClr val="black"/>
                </a:solidFill>
                <a:effectLst/>
                <a:uLnTx/>
                <a:uFillTx/>
                <a:latin typeface="Cambria"/>
                <a:ea typeface="+mn-ea"/>
                <a:cs typeface="Cambria"/>
              </a:rPr>
              <a:t>of</a:t>
            </a:r>
            <a:r>
              <a:rPr kumimoji="0" sz="2300" b="0" i="0" u="none" strike="noStrike" kern="1200" cap="none" spc="254" normalizeH="0" baseline="0" noProof="0" dirty="0">
                <a:ln>
                  <a:noFill/>
                </a:ln>
                <a:solidFill>
                  <a:prstClr val="black"/>
                </a:solidFill>
                <a:effectLst/>
                <a:uLnTx/>
                <a:uFillTx/>
                <a:latin typeface="Cambria"/>
                <a:ea typeface="+mn-ea"/>
                <a:cs typeface="Cambria"/>
              </a:rPr>
              <a:t> </a:t>
            </a:r>
            <a:r>
              <a:rPr kumimoji="0" sz="2300" b="0" i="0" u="none" strike="noStrike" kern="1200" cap="none" spc="-15" normalizeH="0" baseline="0" noProof="0" dirty="0">
                <a:ln>
                  <a:noFill/>
                </a:ln>
                <a:solidFill>
                  <a:prstClr val="black"/>
                </a:solidFill>
                <a:effectLst/>
                <a:uLnTx/>
                <a:uFillTx/>
                <a:latin typeface="Cambria"/>
                <a:ea typeface="+mn-ea"/>
                <a:cs typeface="Cambria"/>
              </a:rPr>
              <a:t>538)</a:t>
            </a:r>
            <a:r>
              <a:rPr kumimoji="0" sz="2300" b="0" i="0" u="none" strike="noStrike" kern="1200" cap="none" spc="30" normalizeH="0" baseline="0" noProof="0" dirty="0">
                <a:ln>
                  <a:noFill/>
                </a:ln>
                <a:solidFill>
                  <a:prstClr val="black"/>
                </a:solidFill>
                <a:effectLst/>
                <a:uLnTx/>
                <a:uFillTx/>
                <a:latin typeface="Cambria"/>
                <a:ea typeface="+mn-ea"/>
                <a:cs typeface="Cambria"/>
              </a:rPr>
              <a:t> </a:t>
            </a:r>
            <a:r>
              <a:rPr kumimoji="0" sz="2300" b="0" i="0" u="none" strike="noStrike" kern="1200" cap="none" spc="-45" normalizeH="0" baseline="0" noProof="0" dirty="0">
                <a:ln>
                  <a:noFill/>
                </a:ln>
                <a:solidFill>
                  <a:prstClr val="black"/>
                </a:solidFill>
                <a:effectLst/>
                <a:uLnTx/>
                <a:uFillTx/>
                <a:latin typeface="Cambria"/>
                <a:ea typeface="+mn-ea"/>
                <a:cs typeface="Cambria"/>
              </a:rPr>
              <a:t>wins.</a:t>
            </a:r>
            <a:endParaRPr kumimoji="0" sz="2300" b="0" i="0" u="none" strike="noStrike" kern="1200" cap="none" spc="0" normalizeH="0" baseline="0" noProof="0">
              <a:ln>
                <a:noFill/>
              </a:ln>
              <a:solidFill>
                <a:prstClr val="black"/>
              </a:solidFill>
              <a:effectLst/>
              <a:uLnTx/>
              <a:uFillTx/>
              <a:latin typeface="Cambria"/>
              <a:ea typeface="+mn-ea"/>
              <a:cs typeface="Cambria"/>
            </a:endParaRPr>
          </a:p>
        </p:txBody>
      </p:sp>
      <p:pic>
        <p:nvPicPr>
          <p:cNvPr id="8" name="object 8"/>
          <p:cNvPicPr/>
          <p:nvPr/>
        </p:nvPicPr>
        <p:blipFill>
          <a:blip r:embed="rId2" cstate="print"/>
          <a:stretch>
            <a:fillRect/>
          </a:stretch>
        </p:blipFill>
        <p:spPr>
          <a:xfrm>
            <a:off x="3251716" y="1656588"/>
            <a:ext cx="4361869" cy="2097410"/>
          </a:xfrm>
          <a:prstGeom prst="rect">
            <a:avLst/>
          </a:prstGeom>
        </p:spPr>
      </p:pic>
      <p:sp>
        <p:nvSpPr>
          <p:cNvPr id="9" name="object 9"/>
          <p:cNvSpPr txBox="1">
            <a:spLocks noGrp="1"/>
          </p:cNvSpPr>
          <p:nvPr>
            <p:ph type="subTitle" idx="4"/>
          </p:nvPr>
        </p:nvSpPr>
        <p:spPr>
          <a:prstGeom prst="rect">
            <a:avLst/>
          </a:prstGeom>
        </p:spPr>
        <p:txBody>
          <a:bodyPr vert="horz" wrap="square" lIns="0" tIns="12065" rIns="0" bIns="0" rtlCol="0">
            <a:spAutoFit/>
          </a:bodyPr>
          <a:lstStyle/>
          <a:p>
            <a:pPr marL="1696720" marR="5080">
              <a:lnSpc>
                <a:spcPct val="100000"/>
              </a:lnSpc>
              <a:spcBef>
                <a:spcPts val="95"/>
              </a:spcBef>
              <a:tabLst>
                <a:tab pos="5579745" algn="l"/>
                <a:tab pos="7004050" algn="l"/>
              </a:tabLst>
            </a:pPr>
            <a:r>
              <a:rPr spc="-95" dirty="0"/>
              <a:t>Remember</a:t>
            </a:r>
            <a:r>
              <a:rPr spc="-90" dirty="0"/>
              <a:t> </a:t>
            </a:r>
            <a:r>
              <a:rPr spc="160" dirty="0"/>
              <a:t>- </a:t>
            </a:r>
            <a:r>
              <a:rPr spc="-70" dirty="0"/>
              <a:t>the electors </a:t>
            </a:r>
            <a:r>
              <a:rPr spc="-45" dirty="0"/>
              <a:t>don’t </a:t>
            </a:r>
            <a:r>
              <a:rPr spc="-65" dirty="0"/>
              <a:t>cast </a:t>
            </a:r>
            <a:r>
              <a:rPr spc="-55" dirty="0"/>
              <a:t>their </a:t>
            </a:r>
            <a:r>
              <a:rPr spc="-15" dirty="0"/>
              <a:t>official </a:t>
            </a:r>
            <a:r>
              <a:rPr spc="-95" dirty="0"/>
              <a:t>vote</a:t>
            </a:r>
            <a:r>
              <a:rPr spc="-90" dirty="0"/>
              <a:t> </a:t>
            </a:r>
            <a:r>
              <a:rPr spc="-40" dirty="0"/>
              <a:t>for </a:t>
            </a:r>
            <a:r>
              <a:rPr spc="-35" dirty="0"/>
              <a:t> </a:t>
            </a:r>
            <a:r>
              <a:rPr spc="-70" dirty="0"/>
              <a:t>president</a:t>
            </a:r>
            <a:r>
              <a:rPr spc="20" dirty="0"/>
              <a:t> </a:t>
            </a:r>
            <a:r>
              <a:rPr spc="-45" dirty="0"/>
              <a:t>and</a:t>
            </a:r>
            <a:r>
              <a:rPr spc="45" dirty="0"/>
              <a:t> </a:t>
            </a:r>
            <a:r>
              <a:rPr spc="-35" dirty="0"/>
              <a:t>vice</a:t>
            </a:r>
            <a:r>
              <a:rPr spc="30" dirty="0"/>
              <a:t> </a:t>
            </a:r>
            <a:r>
              <a:rPr spc="-70" dirty="0"/>
              <a:t>president</a:t>
            </a:r>
            <a:r>
              <a:rPr spc="25" dirty="0"/>
              <a:t> </a:t>
            </a:r>
            <a:r>
              <a:rPr spc="-25" dirty="0"/>
              <a:t>until</a:t>
            </a:r>
            <a:r>
              <a:rPr spc="35" dirty="0"/>
              <a:t> </a:t>
            </a:r>
            <a:r>
              <a:rPr spc="-70" dirty="0"/>
              <a:t>the</a:t>
            </a:r>
            <a:r>
              <a:rPr spc="40" dirty="0"/>
              <a:t> </a:t>
            </a:r>
            <a:r>
              <a:rPr spc="-50" dirty="0"/>
              <a:t>first</a:t>
            </a:r>
            <a:r>
              <a:rPr spc="25" dirty="0"/>
              <a:t> </a:t>
            </a:r>
            <a:r>
              <a:rPr spc="-30" dirty="0"/>
              <a:t>Monday</a:t>
            </a:r>
            <a:r>
              <a:rPr spc="30" dirty="0"/>
              <a:t> </a:t>
            </a:r>
            <a:r>
              <a:rPr spc="-55" dirty="0"/>
              <a:t>after</a:t>
            </a:r>
            <a:r>
              <a:rPr spc="35" dirty="0"/>
              <a:t> </a:t>
            </a:r>
            <a:r>
              <a:rPr spc="-70" dirty="0"/>
              <a:t>the </a:t>
            </a:r>
            <a:r>
              <a:rPr spc="-470" dirty="0"/>
              <a:t> </a:t>
            </a:r>
            <a:r>
              <a:rPr spc="-70" dirty="0"/>
              <a:t>second</a:t>
            </a:r>
            <a:r>
              <a:rPr spc="35" dirty="0"/>
              <a:t> </a:t>
            </a:r>
            <a:r>
              <a:rPr spc="-80" dirty="0"/>
              <a:t>Wednesday</a:t>
            </a:r>
            <a:r>
              <a:rPr spc="45" dirty="0"/>
              <a:t> </a:t>
            </a:r>
            <a:r>
              <a:rPr spc="-10" dirty="0"/>
              <a:t>in</a:t>
            </a:r>
            <a:r>
              <a:rPr spc="60" dirty="0"/>
              <a:t> </a:t>
            </a:r>
            <a:r>
              <a:rPr spc="-55" dirty="0"/>
              <a:t>December.	</a:t>
            </a:r>
            <a:r>
              <a:rPr spc="-25" dirty="0"/>
              <a:t>Confusing?	</a:t>
            </a:r>
            <a:r>
              <a:rPr spc="-50" dirty="0"/>
              <a:t>I</a:t>
            </a:r>
            <a:r>
              <a:rPr spc="40" dirty="0"/>
              <a:t> </a:t>
            </a:r>
            <a:r>
              <a:rPr spc="-40" dirty="0"/>
              <a:t>know!</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41927" y="698858"/>
            <a:ext cx="7108522" cy="3082404"/>
          </a:xfrm>
          <a:prstGeom prst="rect">
            <a:avLst/>
          </a:prstGeom>
        </p:spPr>
      </p:pic>
      <p:sp>
        <p:nvSpPr>
          <p:cNvPr id="3" name="object 3"/>
          <p:cNvSpPr/>
          <p:nvPr/>
        </p:nvSpPr>
        <p:spPr>
          <a:xfrm>
            <a:off x="0" y="620268"/>
            <a:ext cx="1866900" cy="4516120"/>
          </a:xfrm>
          <a:custGeom>
            <a:avLst/>
            <a:gdLst/>
            <a:ahLst/>
            <a:cxnLst/>
            <a:rect l="l" t="t" r="r" b="b"/>
            <a:pathLst>
              <a:path w="1866900" h="4516120">
                <a:moveTo>
                  <a:pt x="1866900" y="0"/>
                </a:moveTo>
                <a:lnTo>
                  <a:pt x="0" y="0"/>
                </a:lnTo>
                <a:lnTo>
                  <a:pt x="0" y="4515611"/>
                </a:lnTo>
                <a:lnTo>
                  <a:pt x="1866900" y="4515611"/>
                </a:lnTo>
                <a:lnTo>
                  <a:pt x="1866900" y="0"/>
                </a:lnTo>
                <a:close/>
              </a:path>
            </a:pathLst>
          </a:custGeom>
          <a:solidFill>
            <a:srgbClr val="BC46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157507" y="895350"/>
            <a:ext cx="1354217" cy="3384893"/>
          </a:xfrm>
          <a:prstGeom prst="rect">
            <a:avLst/>
          </a:prstGeom>
        </p:spPr>
        <p:txBody>
          <a:bodyPr vert="vert270" wrap="square" lIns="0" tIns="69215" rIns="0" bIns="0" rtlCol="0">
            <a:spAutoFit/>
          </a:bodyPr>
          <a:lstStyle/>
          <a:p>
            <a:pPr marL="414655" marR="5080" lvl="0" indent="-402590" algn="l" defTabSz="914400" rtl="0" eaLnBrk="1" fontAlgn="auto" latinLnBrk="0" hangingPunct="1">
              <a:lnSpc>
                <a:spcPct val="100000"/>
              </a:lnSpc>
              <a:spcBef>
                <a:spcPts val="545"/>
              </a:spcBef>
              <a:spcAft>
                <a:spcPts val="0"/>
              </a:spcAft>
              <a:buClrTx/>
              <a:buSzTx/>
              <a:buFontTx/>
              <a:buNone/>
              <a:tabLst/>
              <a:defRPr/>
            </a:pPr>
            <a:r>
              <a:rPr kumimoji="0" sz="4400" b="0" i="0" u="none" strike="noStrike" kern="1200" cap="none" spc="-5" normalizeH="0" baseline="0" noProof="0" dirty="0">
                <a:ln>
                  <a:noFill/>
                </a:ln>
                <a:solidFill>
                  <a:prstClr val="black"/>
                </a:solidFill>
                <a:effectLst/>
                <a:uLnTx/>
                <a:uFillTx/>
                <a:latin typeface="Arial Black"/>
                <a:ea typeface="+mn-ea"/>
                <a:cs typeface="Arial Black"/>
              </a:rPr>
              <a:t>Elec</a:t>
            </a:r>
            <a:r>
              <a:rPr kumimoji="0" sz="4400" b="0" i="0" u="none" strike="noStrike" kern="1200" cap="none" spc="10" normalizeH="0" baseline="0" noProof="0" dirty="0">
                <a:ln>
                  <a:noFill/>
                </a:ln>
                <a:solidFill>
                  <a:prstClr val="black"/>
                </a:solidFill>
                <a:effectLst/>
                <a:uLnTx/>
                <a:uFillTx/>
                <a:latin typeface="Arial Black"/>
                <a:ea typeface="+mn-ea"/>
                <a:cs typeface="Arial Black"/>
              </a:rPr>
              <a:t>t</a:t>
            </a:r>
            <a:r>
              <a:rPr kumimoji="0" sz="4400" b="0" i="0" u="none" strike="noStrike" kern="1200" cap="none" spc="0" normalizeH="0" baseline="0" noProof="0" dirty="0">
                <a:ln>
                  <a:noFill/>
                </a:ln>
                <a:solidFill>
                  <a:prstClr val="black"/>
                </a:solidFill>
                <a:effectLst/>
                <a:uLnTx/>
                <a:uFillTx/>
                <a:latin typeface="Arial Black"/>
                <a:ea typeface="+mn-ea"/>
                <a:cs typeface="Arial Black"/>
              </a:rPr>
              <a:t>o</a:t>
            </a:r>
            <a:r>
              <a:rPr kumimoji="0" sz="4400" b="0" i="0" u="none" strike="noStrike" kern="1200" cap="none" spc="70" normalizeH="0" baseline="0" noProof="0" dirty="0">
                <a:ln>
                  <a:noFill/>
                </a:ln>
                <a:solidFill>
                  <a:prstClr val="black"/>
                </a:solidFill>
                <a:effectLst/>
                <a:uLnTx/>
                <a:uFillTx/>
                <a:latin typeface="Arial Black"/>
                <a:ea typeface="+mn-ea"/>
                <a:cs typeface="Arial Black"/>
              </a:rPr>
              <a:t>r</a:t>
            </a:r>
            <a:r>
              <a:rPr kumimoji="0" sz="4400" b="0" i="0" u="none" strike="noStrike" kern="1200" cap="none" spc="0" normalizeH="0" baseline="0" noProof="0" dirty="0">
                <a:ln>
                  <a:noFill/>
                </a:ln>
                <a:solidFill>
                  <a:prstClr val="black"/>
                </a:solidFill>
                <a:effectLst/>
                <a:uLnTx/>
                <a:uFillTx/>
                <a:latin typeface="Arial Black"/>
                <a:ea typeface="+mn-ea"/>
                <a:cs typeface="Arial Black"/>
              </a:rPr>
              <a:t>al  </a:t>
            </a:r>
            <a:r>
              <a:rPr kumimoji="0" sz="4400" b="0" i="0" u="none" strike="noStrike" kern="1200" cap="none" spc="15" normalizeH="0" baseline="0" noProof="0" dirty="0">
                <a:ln>
                  <a:noFill/>
                </a:ln>
                <a:solidFill>
                  <a:prstClr val="black"/>
                </a:solidFill>
                <a:effectLst/>
                <a:uLnTx/>
                <a:uFillTx/>
                <a:latin typeface="Arial Black"/>
                <a:ea typeface="+mn-ea"/>
                <a:cs typeface="Arial Black"/>
              </a:rPr>
              <a:t>College</a:t>
            </a:r>
            <a:endParaRPr kumimoji="0" sz="4400" b="0" i="0" u="none" strike="noStrike" kern="1200" cap="none" spc="0" normalizeH="0" baseline="0" noProof="0" dirty="0">
              <a:ln>
                <a:noFill/>
              </a:ln>
              <a:solidFill>
                <a:prstClr val="black"/>
              </a:solidFill>
              <a:effectLst/>
              <a:uLnTx/>
              <a:uFillTx/>
              <a:latin typeface="Arial Black"/>
              <a:ea typeface="+mn-ea"/>
              <a:cs typeface="Arial Black"/>
            </a:endParaRPr>
          </a:p>
        </p:txBody>
      </p:sp>
      <p:sp>
        <p:nvSpPr>
          <p:cNvPr id="5" name="object 5"/>
          <p:cNvSpPr txBox="1">
            <a:spLocks noGrp="1"/>
          </p:cNvSpPr>
          <p:nvPr>
            <p:ph type="title"/>
          </p:nvPr>
        </p:nvSpPr>
        <p:spPr>
          <a:xfrm>
            <a:off x="505459" y="110185"/>
            <a:ext cx="8090534" cy="514350"/>
          </a:xfrm>
          <a:prstGeom prst="rect">
            <a:avLst/>
          </a:prstGeom>
        </p:spPr>
        <p:txBody>
          <a:bodyPr vert="horz" wrap="square" lIns="0" tIns="13335" rIns="0" bIns="0" rtlCol="0">
            <a:spAutoFit/>
          </a:bodyPr>
          <a:lstStyle/>
          <a:p>
            <a:pPr marL="12700">
              <a:lnSpc>
                <a:spcPct val="100000"/>
              </a:lnSpc>
              <a:spcBef>
                <a:spcPts val="105"/>
              </a:spcBef>
            </a:pPr>
            <a:r>
              <a:rPr sz="3200" spc="5" dirty="0"/>
              <a:t>WHEN</a:t>
            </a:r>
            <a:r>
              <a:rPr sz="3200" spc="-40" dirty="0"/>
              <a:t> </a:t>
            </a:r>
            <a:r>
              <a:rPr sz="3200" spc="5" dirty="0"/>
              <a:t>ARE</a:t>
            </a:r>
            <a:r>
              <a:rPr sz="3200" spc="-35" dirty="0"/>
              <a:t> </a:t>
            </a:r>
            <a:r>
              <a:rPr sz="3200" dirty="0"/>
              <a:t>THE</a:t>
            </a:r>
            <a:r>
              <a:rPr sz="3200" spc="-15" dirty="0"/>
              <a:t> </a:t>
            </a:r>
            <a:r>
              <a:rPr sz="3200" dirty="0"/>
              <a:t>ELECTORAL</a:t>
            </a:r>
            <a:r>
              <a:rPr sz="3200" spc="-45" dirty="0"/>
              <a:t> </a:t>
            </a:r>
            <a:r>
              <a:rPr sz="3200" spc="-15" dirty="0"/>
              <a:t>VOTES</a:t>
            </a:r>
            <a:r>
              <a:rPr sz="3200" spc="-25" dirty="0"/>
              <a:t> </a:t>
            </a:r>
            <a:r>
              <a:rPr sz="3200" spc="5" dirty="0"/>
              <a:t>COUNTED?</a:t>
            </a:r>
            <a:endParaRPr sz="3200"/>
          </a:p>
        </p:txBody>
      </p:sp>
      <p:grpSp>
        <p:nvGrpSpPr>
          <p:cNvPr id="6" name="object 6"/>
          <p:cNvGrpSpPr/>
          <p:nvPr/>
        </p:nvGrpSpPr>
        <p:grpSpPr>
          <a:xfrm>
            <a:off x="1866900" y="1429511"/>
            <a:ext cx="7277100" cy="3602990"/>
            <a:chOff x="1866900" y="1429511"/>
            <a:chExt cx="7277100" cy="3602990"/>
          </a:xfrm>
        </p:grpSpPr>
        <p:sp>
          <p:nvSpPr>
            <p:cNvPr id="7" name="object 7"/>
            <p:cNvSpPr/>
            <p:nvPr/>
          </p:nvSpPr>
          <p:spPr>
            <a:xfrm>
              <a:off x="1866900" y="4325111"/>
              <a:ext cx="7277100" cy="707390"/>
            </a:xfrm>
            <a:custGeom>
              <a:avLst/>
              <a:gdLst/>
              <a:ahLst/>
              <a:cxnLst/>
              <a:rect l="l" t="t" r="r" b="b"/>
              <a:pathLst>
                <a:path w="7277100" h="707389">
                  <a:moveTo>
                    <a:pt x="7277100" y="0"/>
                  </a:moveTo>
                  <a:lnTo>
                    <a:pt x="0" y="0"/>
                  </a:lnTo>
                  <a:lnTo>
                    <a:pt x="0" y="707136"/>
                  </a:lnTo>
                  <a:lnTo>
                    <a:pt x="7277100" y="707136"/>
                  </a:lnTo>
                  <a:lnTo>
                    <a:pt x="7277100" y="0"/>
                  </a:lnTo>
                  <a:close/>
                </a:path>
              </a:pathLst>
            </a:custGeom>
            <a:solidFill>
              <a:srgbClr val="1F48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object 8"/>
            <p:cNvPicPr/>
            <p:nvPr/>
          </p:nvPicPr>
          <p:blipFill>
            <a:blip r:embed="rId3" cstate="print"/>
            <a:stretch>
              <a:fillRect/>
            </a:stretch>
          </p:blipFill>
          <p:spPr>
            <a:xfrm>
              <a:off x="4876800" y="1429511"/>
              <a:ext cx="1219200" cy="760476"/>
            </a:xfrm>
            <a:prstGeom prst="rect">
              <a:avLst/>
            </a:prstGeom>
          </p:spPr>
        </p:pic>
      </p:grpSp>
      <p:sp>
        <p:nvSpPr>
          <p:cNvPr id="9" name="object 9"/>
          <p:cNvSpPr txBox="1"/>
          <p:nvPr/>
        </p:nvSpPr>
        <p:spPr>
          <a:xfrm>
            <a:off x="1945894" y="3823208"/>
            <a:ext cx="6852920" cy="1156335"/>
          </a:xfrm>
          <a:prstGeom prst="rect">
            <a:avLst/>
          </a:prstGeom>
        </p:spPr>
        <p:txBody>
          <a:bodyPr vert="horz" wrap="square" lIns="0" tIns="13335" rIns="0" bIns="0" rtlCol="0">
            <a:spAutoFit/>
          </a:bodyPr>
          <a:lstStyle/>
          <a:p>
            <a:pPr marL="12065" marR="0" lvl="0" indent="0" algn="ctr" defTabSz="914400" rtl="0" eaLnBrk="1" fontAlgn="auto" latinLnBrk="0" hangingPunct="1">
              <a:lnSpc>
                <a:spcPct val="100000"/>
              </a:lnSpc>
              <a:spcBef>
                <a:spcPts val="105"/>
              </a:spcBef>
              <a:spcAft>
                <a:spcPts val="0"/>
              </a:spcAft>
              <a:buClrTx/>
              <a:buSzTx/>
              <a:buFontTx/>
              <a:buNone/>
              <a:tabLst/>
              <a:defRPr/>
            </a:pPr>
            <a:r>
              <a:rPr kumimoji="0" sz="2000" b="1" i="0" u="none" strike="noStrike" kern="1200" cap="none" spc="0" normalizeH="0" baseline="0" noProof="0" dirty="0">
                <a:ln>
                  <a:noFill/>
                </a:ln>
                <a:solidFill>
                  <a:srgbClr val="FF0000"/>
                </a:solidFill>
                <a:effectLst/>
                <a:uLnTx/>
                <a:uFillTx/>
                <a:latin typeface="Tahoma"/>
                <a:ea typeface="+mn-ea"/>
                <a:cs typeface="Tahoma"/>
              </a:rPr>
              <a:t>The</a:t>
            </a:r>
            <a:r>
              <a:rPr kumimoji="0" sz="2000" b="1" i="0" u="none" strike="noStrike" kern="1200" cap="none" spc="-20" normalizeH="0" baseline="0" noProof="0" dirty="0">
                <a:ln>
                  <a:noFill/>
                </a:ln>
                <a:solidFill>
                  <a:srgbClr val="FF0000"/>
                </a:solidFill>
                <a:effectLst/>
                <a:uLnTx/>
                <a:uFillTx/>
                <a:latin typeface="Tahoma"/>
                <a:ea typeface="+mn-ea"/>
                <a:cs typeface="Tahoma"/>
              </a:rPr>
              <a:t> </a:t>
            </a:r>
            <a:r>
              <a:rPr kumimoji="0" sz="2000" b="1" i="0" u="none" strike="noStrike" kern="1200" cap="none" spc="-5" normalizeH="0" baseline="0" noProof="0" dirty="0">
                <a:ln>
                  <a:noFill/>
                </a:ln>
                <a:solidFill>
                  <a:srgbClr val="FF0000"/>
                </a:solidFill>
                <a:effectLst/>
                <a:uLnTx/>
                <a:uFillTx/>
                <a:latin typeface="Tahoma"/>
                <a:ea typeface="+mn-ea"/>
                <a:cs typeface="Tahoma"/>
              </a:rPr>
              <a:t>electoral</a:t>
            </a:r>
            <a:r>
              <a:rPr kumimoji="0" sz="2000" b="1" i="0" u="none" strike="noStrike" kern="1200" cap="none" spc="-20" normalizeH="0" baseline="0" noProof="0" dirty="0">
                <a:ln>
                  <a:noFill/>
                </a:ln>
                <a:solidFill>
                  <a:srgbClr val="FF0000"/>
                </a:solidFill>
                <a:effectLst/>
                <a:uLnTx/>
                <a:uFillTx/>
                <a:latin typeface="Tahoma"/>
                <a:ea typeface="+mn-ea"/>
                <a:cs typeface="Tahoma"/>
              </a:rPr>
              <a:t> </a:t>
            </a:r>
            <a:r>
              <a:rPr kumimoji="0" sz="2000" b="1" i="0" u="none" strike="noStrike" kern="1200" cap="none" spc="0" normalizeH="0" baseline="0" noProof="0" dirty="0">
                <a:ln>
                  <a:noFill/>
                </a:ln>
                <a:solidFill>
                  <a:srgbClr val="FF0000"/>
                </a:solidFill>
                <a:effectLst/>
                <a:uLnTx/>
                <a:uFillTx/>
                <a:latin typeface="Tahoma"/>
                <a:ea typeface="+mn-ea"/>
                <a:cs typeface="Tahoma"/>
              </a:rPr>
              <a:t>votes</a:t>
            </a:r>
            <a:r>
              <a:rPr kumimoji="0" sz="2000" b="1" i="0" u="none" strike="noStrike" kern="1200" cap="none" spc="-15" normalizeH="0" baseline="0" noProof="0" dirty="0">
                <a:ln>
                  <a:noFill/>
                </a:ln>
                <a:solidFill>
                  <a:srgbClr val="FF0000"/>
                </a:solidFill>
                <a:effectLst/>
                <a:uLnTx/>
                <a:uFillTx/>
                <a:latin typeface="Tahoma"/>
                <a:ea typeface="+mn-ea"/>
                <a:cs typeface="Tahoma"/>
              </a:rPr>
              <a:t> </a:t>
            </a:r>
            <a:r>
              <a:rPr kumimoji="0" sz="2000" b="1" i="0" u="none" strike="noStrike" kern="1200" cap="none" spc="0" normalizeH="0" baseline="0" noProof="0" dirty="0">
                <a:ln>
                  <a:noFill/>
                </a:ln>
                <a:solidFill>
                  <a:srgbClr val="FF0000"/>
                </a:solidFill>
                <a:effectLst/>
                <a:uLnTx/>
                <a:uFillTx/>
                <a:latin typeface="Tahoma"/>
                <a:ea typeface="+mn-ea"/>
                <a:cs typeface="Tahoma"/>
              </a:rPr>
              <a:t>will</a:t>
            </a:r>
            <a:r>
              <a:rPr kumimoji="0" sz="2000" b="1" i="0" u="none" strike="noStrike" kern="1200" cap="none" spc="-20" normalizeH="0" baseline="0" noProof="0" dirty="0">
                <a:ln>
                  <a:noFill/>
                </a:ln>
                <a:solidFill>
                  <a:srgbClr val="FF0000"/>
                </a:solidFill>
                <a:effectLst/>
                <a:uLnTx/>
                <a:uFillTx/>
                <a:latin typeface="Tahoma"/>
                <a:ea typeface="+mn-ea"/>
                <a:cs typeface="Tahoma"/>
              </a:rPr>
              <a:t> </a:t>
            </a:r>
            <a:r>
              <a:rPr kumimoji="0" sz="2000" b="1" i="0" u="none" strike="noStrike" kern="1200" cap="none" spc="0" normalizeH="0" baseline="0" noProof="0" dirty="0">
                <a:ln>
                  <a:noFill/>
                </a:ln>
                <a:solidFill>
                  <a:srgbClr val="FF0000"/>
                </a:solidFill>
                <a:effectLst/>
                <a:uLnTx/>
                <a:uFillTx/>
                <a:latin typeface="Tahoma"/>
                <a:ea typeface="+mn-ea"/>
                <a:cs typeface="Tahoma"/>
              </a:rPr>
              <a:t>be</a:t>
            </a:r>
            <a:r>
              <a:rPr kumimoji="0" sz="2000" b="1" i="0" u="none" strike="noStrike" kern="1200" cap="none" spc="-5" normalizeH="0" baseline="0" noProof="0" dirty="0">
                <a:ln>
                  <a:noFill/>
                </a:ln>
                <a:solidFill>
                  <a:srgbClr val="FF0000"/>
                </a:solidFill>
                <a:effectLst/>
                <a:uLnTx/>
                <a:uFillTx/>
                <a:latin typeface="Tahoma"/>
                <a:ea typeface="+mn-ea"/>
                <a:cs typeface="Tahoma"/>
              </a:rPr>
              <a:t> counted</a:t>
            </a:r>
            <a:r>
              <a:rPr kumimoji="0" sz="2000" b="1" i="0" u="none" strike="noStrike" kern="1200" cap="none" spc="-30" normalizeH="0" baseline="0" noProof="0" dirty="0">
                <a:ln>
                  <a:noFill/>
                </a:ln>
                <a:solidFill>
                  <a:srgbClr val="FF0000"/>
                </a:solidFill>
                <a:effectLst/>
                <a:uLnTx/>
                <a:uFillTx/>
                <a:latin typeface="Tahoma"/>
                <a:ea typeface="+mn-ea"/>
                <a:cs typeface="Tahoma"/>
              </a:rPr>
              <a:t> </a:t>
            </a:r>
            <a:r>
              <a:rPr kumimoji="0" sz="2000" b="1" i="0" u="none" strike="noStrike" kern="1200" cap="none" spc="0" normalizeH="0" baseline="0" noProof="0" dirty="0">
                <a:ln>
                  <a:noFill/>
                </a:ln>
                <a:solidFill>
                  <a:srgbClr val="FF0000"/>
                </a:solidFill>
                <a:effectLst/>
                <a:uLnTx/>
                <a:uFillTx/>
                <a:latin typeface="Tahoma"/>
                <a:ea typeface="+mn-ea"/>
                <a:cs typeface="Tahoma"/>
              </a:rPr>
              <a:t>on </a:t>
            </a:r>
            <a:r>
              <a:rPr kumimoji="0" sz="2000" b="1" i="0" u="none" strike="noStrike" kern="1200" cap="none" spc="-5" normalizeH="0" baseline="0" noProof="0" dirty="0">
                <a:ln>
                  <a:noFill/>
                </a:ln>
                <a:solidFill>
                  <a:srgbClr val="FF0000"/>
                </a:solidFill>
                <a:effectLst/>
                <a:uLnTx/>
                <a:uFillTx/>
                <a:latin typeface="Tahoma"/>
                <a:ea typeface="+mn-ea"/>
                <a:cs typeface="Tahoma"/>
              </a:rPr>
              <a:t>January</a:t>
            </a:r>
            <a:r>
              <a:rPr kumimoji="0" sz="2000" b="1" i="0" u="none" strike="noStrike" kern="1200" cap="none" spc="-40" normalizeH="0" baseline="0" noProof="0" dirty="0">
                <a:ln>
                  <a:noFill/>
                </a:ln>
                <a:solidFill>
                  <a:srgbClr val="FF0000"/>
                </a:solidFill>
                <a:effectLst/>
                <a:uLnTx/>
                <a:uFillTx/>
                <a:latin typeface="Tahoma"/>
                <a:ea typeface="+mn-ea"/>
                <a:cs typeface="Tahoma"/>
              </a:rPr>
              <a:t> </a:t>
            </a:r>
            <a:r>
              <a:rPr kumimoji="0" sz="2000" b="1" i="0" u="none" strike="noStrike" kern="1200" cap="none" spc="0" normalizeH="0" baseline="0" noProof="0" dirty="0">
                <a:ln>
                  <a:noFill/>
                </a:ln>
                <a:solidFill>
                  <a:srgbClr val="FF0000"/>
                </a:solidFill>
                <a:effectLst/>
                <a:uLnTx/>
                <a:uFillTx/>
                <a:latin typeface="Tahoma"/>
                <a:ea typeface="+mn-ea"/>
                <a:cs typeface="Tahoma"/>
              </a:rPr>
              <a:t>6</a:t>
            </a:r>
            <a:endParaRPr kumimoji="0" sz="2000" b="0" i="0" u="none" strike="noStrike" kern="1200" cap="none" spc="0" normalizeH="0" baseline="0" noProof="0">
              <a:ln>
                <a:noFill/>
              </a:ln>
              <a:solidFill>
                <a:prstClr val="black"/>
              </a:solidFill>
              <a:effectLst/>
              <a:uLnTx/>
              <a:uFillTx/>
              <a:latin typeface="Tahoma"/>
              <a:ea typeface="+mn-ea"/>
              <a:cs typeface="Tahoma"/>
            </a:endParaRPr>
          </a:p>
          <a:p>
            <a:pPr marL="12700" marR="5080" lvl="0" indent="0" algn="ctr" defTabSz="914400" rtl="0" eaLnBrk="1" fontAlgn="auto" latinLnBrk="0" hangingPunct="1">
              <a:lnSpc>
                <a:spcPct val="100000"/>
              </a:lnSpc>
              <a:spcBef>
                <a:spcPts val="1695"/>
              </a:spcBef>
              <a:spcAft>
                <a:spcPts val="0"/>
              </a:spcAft>
              <a:buClrTx/>
              <a:buSzTx/>
              <a:buFontTx/>
              <a:buNone/>
              <a:tabLst/>
              <a:defRPr/>
            </a:pPr>
            <a:r>
              <a:rPr kumimoji="0" sz="2000" b="0" i="0" u="none" strike="noStrike" kern="1200" cap="none" spc="-60" normalizeH="0" baseline="0" noProof="0" dirty="0">
                <a:ln>
                  <a:noFill/>
                </a:ln>
                <a:solidFill>
                  <a:srgbClr val="FFFFFF"/>
                </a:solidFill>
                <a:effectLst/>
                <a:uLnTx/>
                <a:uFillTx/>
                <a:latin typeface="Cambria"/>
                <a:ea typeface="+mn-ea"/>
                <a:cs typeface="Cambria"/>
              </a:rPr>
              <a:t>The</a:t>
            </a:r>
            <a:r>
              <a:rPr kumimoji="0" sz="2000" b="0" i="0" u="none" strike="noStrike" kern="1200" cap="none" spc="30" normalizeH="0" baseline="0" noProof="0" dirty="0">
                <a:ln>
                  <a:noFill/>
                </a:ln>
                <a:solidFill>
                  <a:srgbClr val="FFFFFF"/>
                </a:solidFill>
                <a:effectLst/>
                <a:uLnTx/>
                <a:uFillTx/>
                <a:latin typeface="Cambria"/>
                <a:ea typeface="+mn-ea"/>
                <a:cs typeface="Cambria"/>
              </a:rPr>
              <a:t> </a:t>
            </a:r>
            <a:r>
              <a:rPr kumimoji="0" sz="2000" b="0" i="0" u="none" strike="noStrike" kern="1200" cap="none" spc="-80" normalizeH="0" baseline="0" noProof="0" dirty="0">
                <a:ln>
                  <a:noFill/>
                </a:ln>
                <a:solidFill>
                  <a:srgbClr val="FFFFFF"/>
                </a:solidFill>
                <a:effectLst/>
                <a:uLnTx/>
                <a:uFillTx/>
                <a:latin typeface="Cambria"/>
                <a:ea typeface="+mn-ea"/>
                <a:cs typeface="Cambria"/>
              </a:rPr>
              <a:t>President</a:t>
            </a:r>
            <a:r>
              <a:rPr kumimoji="0" sz="2000" b="0" i="0" u="none" strike="noStrike" kern="1200" cap="none" spc="30" normalizeH="0" baseline="0" noProof="0" dirty="0">
                <a:ln>
                  <a:noFill/>
                </a:ln>
                <a:solidFill>
                  <a:srgbClr val="FFFFFF"/>
                </a:solidFill>
                <a:effectLst/>
                <a:uLnTx/>
                <a:uFillTx/>
                <a:latin typeface="Cambria"/>
                <a:ea typeface="+mn-ea"/>
                <a:cs typeface="Cambria"/>
              </a:rPr>
              <a:t> </a:t>
            </a:r>
            <a:r>
              <a:rPr kumimoji="0" sz="2000" b="0" i="0" u="none" strike="noStrike" kern="1200" cap="none" spc="-25" normalizeH="0" baseline="0" noProof="0" dirty="0">
                <a:ln>
                  <a:noFill/>
                </a:ln>
                <a:solidFill>
                  <a:srgbClr val="FFFFFF"/>
                </a:solidFill>
                <a:effectLst/>
                <a:uLnTx/>
                <a:uFillTx/>
                <a:latin typeface="Cambria"/>
                <a:ea typeface="+mn-ea"/>
                <a:cs typeface="Cambria"/>
              </a:rPr>
              <a:t>of</a:t>
            </a:r>
            <a:r>
              <a:rPr kumimoji="0" sz="2000" b="0" i="0" u="none" strike="noStrike" kern="1200" cap="none" spc="204" normalizeH="0" baseline="0" noProof="0" dirty="0">
                <a:ln>
                  <a:noFill/>
                </a:ln>
                <a:solidFill>
                  <a:srgbClr val="FFFFFF"/>
                </a:solidFill>
                <a:effectLst/>
                <a:uLnTx/>
                <a:uFillTx/>
                <a:latin typeface="Cambria"/>
                <a:ea typeface="+mn-ea"/>
                <a:cs typeface="Cambria"/>
              </a:rPr>
              <a:t> </a:t>
            </a:r>
            <a:r>
              <a:rPr kumimoji="0" sz="2000" b="0" i="0" u="none" strike="noStrike" kern="1200" cap="none" spc="-60" normalizeH="0" baseline="0" noProof="0" dirty="0">
                <a:ln>
                  <a:noFill/>
                </a:ln>
                <a:solidFill>
                  <a:srgbClr val="FFFFFF"/>
                </a:solidFill>
                <a:effectLst/>
                <a:uLnTx/>
                <a:uFillTx/>
                <a:latin typeface="Cambria"/>
                <a:ea typeface="+mn-ea"/>
                <a:cs typeface="Cambria"/>
              </a:rPr>
              <a:t>the</a:t>
            </a:r>
            <a:r>
              <a:rPr kumimoji="0" sz="2000" b="0" i="0" u="none" strike="noStrike" kern="1200" cap="none" spc="30" normalizeH="0" baseline="0" noProof="0" dirty="0">
                <a:ln>
                  <a:noFill/>
                </a:ln>
                <a:solidFill>
                  <a:srgbClr val="FFFFFF"/>
                </a:solidFill>
                <a:effectLst/>
                <a:uLnTx/>
                <a:uFillTx/>
                <a:latin typeface="Cambria"/>
                <a:ea typeface="+mn-ea"/>
                <a:cs typeface="Cambria"/>
              </a:rPr>
              <a:t> </a:t>
            </a:r>
            <a:r>
              <a:rPr kumimoji="0" sz="2000" b="0" i="0" u="none" strike="noStrike" kern="1200" cap="none" spc="-70" normalizeH="0" baseline="0" noProof="0" dirty="0">
                <a:ln>
                  <a:noFill/>
                </a:ln>
                <a:solidFill>
                  <a:srgbClr val="FFFFFF"/>
                </a:solidFill>
                <a:effectLst/>
                <a:uLnTx/>
                <a:uFillTx/>
                <a:latin typeface="Cambria"/>
                <a:ea typeface="+mn-ea"/>
                <a:cs typeface="Cambria"/>
              </a:rPr>
              <a:t>Senate</a:t>
            </a:r>
            <a:r>
              <a:rPr kumimoji="0" sz="2000" b="0" i="0" u="none" strike="noStrike" kern="1200" cap="none" spc="30" normalizeH="0" baseline="0" noProof="0" dirty="0">
                <a:ln>
                  <a:noFill/>
                </a:ln>
                <a:solidFill>
                  <a:srgbClr val="FFFFFF"/>
                </a:solidFill>
                <a:effectLst/>
                <a:uLnTx/>
                <a:uFillTx/>
                <a:latin typeface="Cambria"/>
                <a:ea typeface="+mn-ea"/>
                <a:cs typeface="Cambria"/>
              </a:rPr>
              <a:t> </a:t>
            </a:r>
            <a:r>
              <a:rPr kumimoji="0" sz="2000" b="0" i="0" u="none" strike="noStrike" kern="1200" cap="none" spc="-35" normalizeH="0" baseline="0" noProof="0" dirty="0">
                <a:ln>
                  <a:noFill/>
                </a:ln>
                <a:solidFill>
                  <a:srgbClr val="FFFFFF"/>
                </a:solidFill>
                <a:effectLst/>
                <a:uLnTx/>
                <a:uFillTx/>
                <a:latin typeface="Cambria"/>
                <a:ea typeface="+mn-ea"/>
                <a:cs typeface="Cambria"/>
              </a:rPr>
              <a:t>(current</a:t>
            </a:r>
            <a:r>
              <a:rPr kumimoji="0" sz="2000" b="0" i="0" u="none" strike="noStrike" kern="1200" cap="none" spc="35" normalizeH="0" baseline="0" noProof="0" dirty="0">
                <a:ln>
                  <a:noFill/>
                </a:ln>
                <a:solidFill>
                  <a:srgbClr val="FFFFFF"/>
                </a:solidFill>
                <a:effectLst/>
                <a:uLnTx/>
                <a:uFillTx/>
                <a:latin typeface="Cambria"/>
                <a:ea typeface="+mn-ea"/>
                <a:cs typeface="Cambria"/>
              </a:rPr>
              <a:t> </a:t>
            </a:r>
            <a:r>
              <a:rPr kumimoji="0" sz="2000" b="0" i="0" u="none" strike="noStrike" kern="1200" cap="none" spc="-30" normalizeH="0" baseline="0" noProof="0" dirty="0">
                <a:ln>
                  <a:noFill/>
                </a:ln>
                <a:solidFill>
                  <a:srgbClr val="FFFFFF"/>
                </a:solidFill>
                <a:effectLst/>
                <a:uLnTx/>
                <a:uFillTx/>
                <a:latin typeface="Cambria"/>
                <a:ea typeface="+mn-ea"/>
                <a:cs typeface="Cambria"/>
              </a:rPr>
              <a:t>Vice</a:t>
            </a:r>
            <a:r>
              <a:rPr kumimoji="0" sz="2000" b="0" i="0" u="none" strike="noStrike" kern="1200" cap="none" spc="25" normalizeH="0" baseline="0" noProof="0" dirty="0">
                <a:ln>
                  <a:noFill/>
                </a:ln>
                <a:solidFill>
                  <a:srgbClr val="FFFFFF"/>
                </a:solidFill>
                <a:effectLst/>
                <a:uLnTx/>
                <a:uFillTx/>
                <a:latin typeface="Cambria"/>
                <a:ea typeface="+mn-ea"/>
                <a:cs typeface="Cambria"/>
              </a:rPr>
              <a:t> </a:t>
            </a:r>
            <a:r>
              <a:rPr kumimoji="0" sz="2000" b="0" i="0" u="none" strike="noStrike" kern="1200" cap="none" spc="-80" normalizeH="0" baseline="0" noProof="0" dirty="0">
                <a:ln>
                  <a:noFill/>
                </a:ln>
                <a:solidFill>
                  <a:srgbClr val="FFFFFF"/>
                </a:solidFill>
                <a:effectLst/>
                <a:uLnTx/>
                <a:uFillTx/>
                <a:latin typeface="Cambria"/>
                <a:ea typeface="+mn-ea"/>
                <a:cs typeface="Cambria"/>
              </a:rPr>
              <a:t>President)</a:t>
            </a:r>
            <a:r>
              <a:rPr kumimoji="0" sz="2000" b="0" i="0" u="none" strike="noStrike" kern="1200" cap="none" spc="30" normalizeH="0" baseline="0" noProof="0" dirty="0">
                <a:ln>
                  <a:noFill/>
                </a:ln>
                <a:solidFill>
                  <a:srgbClr val="FFFFFF"/>
                </a:solidFill>
                <a:effectLst/>
                <a:uLnTx/>
                <a:uFillTx/>
                <a:latin typeface="Cambria"/>
                <a:ea typeface="+mn-ea"/>
                <a:cs typeface="Cambria"/>
              </a:rPr>
              <a:t> </a:t>
            </a:r>
            <a:r>
              <a:rPr kumimoji="0" sz="2000" b="0" i="0" u="none" strike="noStrike" kern="1200" cap="none" spc="-35" normalizeH="0" baseline="0" noProof="0" dirty="0">
                <a:ln>
                  <a:noFill/>
                </a:ln>
                <a:solidFill>
                  <a:srgbClr val="FFFFFF"/>
                </a:solidFill>
                <a:effectLst/>
                <a:uLnTx/>
                <a:uFillTx/>
                <a:latin typeface="Cambria"/>
                <a:ea typeface="+mn-ea"/>
                <a:cs typeface="Cambria"/>
              </a:rPr>
              <a:t>and</a:t>
            </a:r>
            <a:r>
              <a:rPr kumimoji="0" sz="2000" b="0" i="0" u="none" strike="noStrike" kern="1200" cap="none" spc="30" normalizeH="0" baseline="0" noProof="0" dirty="0">
                <a:ln>
                  <a:noFill/>
                </a:ln>
                <a:solidFill>
                  <a:srgbClr val="FFFFFF"/>
                </a:solidFill>
                <a:effectLst/>
                <a:uLnTx/>
                <a:uFillTx/>
                <a:latin typeface="Cambria"/>
                <a:ea typeface="+mn-ea"/>
                <a:cs typeface="Cambria"/>
              </a:rPr>
              <a:t> </a:t>
            </a:r>
            <a:r>
              <a:rPr kumimoji="0" sz="2000" b="0" i="0" u="none" strike="noStrike" kern="1200" cap="none" spc="-55" normalizeH="0" baseline="0" noProof="0" dirty="0">
                <a:ln>
                  <a:noFill/>
                </a:ln>
                <a:solidFill>
                  <a:srgbClr val="FFFFFF"/>
                </a:solidFill>
                <a:effectLst/>
                <a:uLnTx/>
                <a:uFillTx/>
                <a:latin typeface="Cambria"/>
                <a:ea typeface="+mn-ea"/>
                <a:cs typeface="Cambria"/>
              </a:rPr>
              <a:t>Congress </a:t>
            </a:r>
            <a:r>
              <a:rPr kumimoji="0" sz="2000" b="0" i="0" u="none" strike="noStrike" kern="1200" cap="none" spc="-425" normalizeH="0" baseline="0" noProof="0" dirty="0">
                <a:ln>
                  <a:noFill/>
                </a:ln>
                <a:solidFill>
                  <a:srgbClr val="FFFFFF"/>
                </a:solidFill>
                <a:effectLst/>
                <a:uLnTx/>
                <a:uFillTx/>
                <a:latin typeface="Cambria"/>
                <a:ea typeface="+mn-ea"/>
                <a:cs typeface="Cambria"/>
              </a:rPr>
              <a:t> </a:t>
            </a:r>
            <a:r>
              <a:rPr kumimoji="0" sz="2000" b="0" i="0" u="none" strike="noStrike" kern="1200" cap="none" spc="-35" normalizeH="0" baseline="0" noProof="0" dirty="0">
                <a:ln>
                  <a:noFill/>
                </a:ln>
                <a:solidFill>
                  <a:srgbClr val="FFFFFF"/>
                </a:solidFill>
                <a:effectLst/>
                <a:uLnTx/>
                <a:uFillTx/>
                <a:latin typeface="Cambria"/>
                <a:ea typeface="+mn-ea"/>
                <a:cs typeface="Cambria"/>
              </a:rPr>
              <a:t>count</a:t>
            </a:r>
            <a:r>
              <a:rPr kumimoji="0" sz="2000" b="0" i="0" u="none" strike="noStrike" kern="1200" cap="none" spc="10" normalizeH="0" baseline="0" noProof="0" dirty="0">
                <a:ln>
                  <a:noFill/>
                </a:ln>
                <a:solidFill>
                  <a:srgbClr val="FFFFFF"/>
                </a:solidFill>
                <a:effectLst/>
                <a:uLnTx/>
                <a:uFillTx/>
                <a:latin typeface="Cambria"/>
                <a:ea typeface="+mn-ea"/>
                <a:cs typeface="Cambria"/>
              </a:rPr>
              <a:t> </a:t>
            </a:r>
            <a:r>
              <a:rPr kumimoji="0" sz="2000" b="0" i="0" u="none" strike="noStrike" kern="1200" cap="none" spc="-60" normalizeH="0" baseline="0" noProof="0" dirty="0">
                <a:ln>
                  <a:noFill/>
                </a:ln>
                <a:solidFill>
                  <a:srgbClr val="FFFFFF"/>
                </a:solidFill>
                <a:effectLst/>
                <a:uLnTx/>
                <a:uFillTx/>
                <a:latin typeface="Cambria"/>
                <a:ea typeface="+mn-ea"/>
                <a:cs typeface="Cambria"/>
              </a:rPr>
              <a:t>the</a:t>
            </a:r>
            <a:r>
              <a:rPr kumimoji="0" sz="2000" b="0" i="0" u="none" strike="noStrike" kern="1200" cap="none" spc="30" normalizeH="0" baseline="0" noProof="0" dirty="0">
                <a:ln>
                  <a:noFill/>
                </a:ln>
                <a:solidFill>
                  <a:srgbClr val="FFFFFF"/>
                </a:solidFill>
                <a:effectLst/>
                <a:uLnTx/>
                <a:uFillTx/>
                <a:latin typeface="Cambria"/>
                <a:ea typeface="+mn-ea"/>
                <a:cs typeface="Cambria"/>
              </a:rPr>
              <a:t> </a:t>
            </a:r>
            <a:r>
              <a:rPr kumimoji="0" sz="2000" b="0" i="0" u="none" strike="noStrike" kern="1200" cap="none" spc="-50" normalizeH="0" baseline="0" noProof="0" dirty="0">
                <a:ln>
                  <a:noFill/>
                </a:ln>
                <a:solidFill>
                  <a:srgbClr val="FFFFFF"/>
                </a:solidFill>
                <a:effectLst/>
                <a:uLnTx/>
                <a:uFillTx/>
                <a:latin typeface="Cambria"/>
                <a:ea typeface="+mn-ea"/>
                <a:cs typeface="Cambria"/>
              </a:rPr>
              <a:t>electoral</a:t>
            </a:r>
            <a:r>
              <a:rPr kumimoji="0" sz="2000" b="0" i="0" u="none" strike="noStrike" kern="1200" cap="none" spc="10" normalizeH="0" baseline="0" noProof="0" dirty="0">
                <a:ln>
                  <a:noFill/>
                </a:ln>
                <a:solidFill>
                  <a:srgbClr val="FFFFFF"/>
                </a:solidFill>
                <a:effectLst/>
                <a:uLnTx/>
                <a:uFillTx/>
                <a:latin typeface="Cambria"/>
                <a:ea typeface="+mn-ea"/>
                <a:cs typeface="Cambria"/>
              </a:rPr>
              <a:t> </a:t>
            </a:r>
            <a:r>
              <a:rPr kumimoji="0" sz="2000" b="0" i="0" u="none" strike="noStrike" kern="1200" cap="none" spc="-90" normalizeH="0" baseline="0" noProof="0" dirty="0">
                <a:ln>
                  <a:noFill/>
                </a:ln>
                <a:solidFill>
                  <a:srgbClr val="FFFFFF"/>
                </a:solidFill>
                <a:effectLst/>
                <a:uLnTx/>
                <a:uFillTx/>
                <a:latin typeface="Cambria"/>
                <a:ea typeface="+mn-ea"/>
                <a:cs typeface="Cambria"/>
              </a:rPr>
              <a:t>votes</a:t>
            </a:r>
            <a:r>
              <a:rPr kumimoji="0" sz="2000" b="0" i="0" u="none" strike="noStrike" kern="1200" cap="none" spc="20" normalizeH="0" baseline="0" noProof="0" dirty="0">
                <a:ln>
                  <a:noFill/>
                </a:ln>
                <a:solidFill>
                  <a:srgbClr val="FFFFFF"/>
                </a:solidFill>
                <a:effectLst/>
                <a:uLnTx/>
                <a:uFillTx/>
                <a:latin typeface="Cambria"/>
                <a:ea typeface="+mn-ea"/>
                <a:cs typeface="Cambria"/>
              </a:rPr>
              <a:t> </a:t>
            </a:r>
            <a:r>
              <a:rPr kumimoji="0" sz="2000" b="0" i="0" u="none" strike="noStrike" kern="1200" cap="none" spc="-40" normalizeH="0" baseline="0" noProof="0" dirty="0">
                <a:ln>
                  <a:noFill/>
                </a:ln>
                <a:solidFill>
                  <a:srgbClr val="FFFFFF"/>
                </a:solidFill>
                <a:effectLst/>
                <a:uLnTx/>
                <a:uFillTx/>
                <a:latin typeface="Cambria"/>
                <a:ea typeface="+mn-ea"/>
                <a:cs typeface="Cambria"/>
              </a:rPr>
              <a:t>on</a:t>
            </a:r>
            <a:r>
              <a:rPr kumimoji="0" sz="2000" b="0" i="0" u="none" strike="noStrike" kern="1200" cap="none" spc="20" normalizeH="0" baseline="0" noProof="0" dirty="0">
                <a:ln>
                  <a:noFill/>
                </a:ln>
                <a:solidFill>
                  <a:srgbClr val="FFFFFF"/>
                </a:solidFill>
                <a:effectLst/>
                <a:uLnTx/>
                <a:uFillTx/>
                <a:latin typeface="Cambria"/>
                <a:ea typeface="+mn-ea"/>
                <a:cs typeface="Cambria"/>
              </a:rPr>
              <a:t> </a:t>
            </a:r>
            <a:r>
              <a:rPr kumimoji="0" sz="2000" b="0" i="0" u="none" strike="noStrike" kern="1200" cap="none" spc="-25" normalizeH="0" baseline="0" noProof="0" dirty="0">
                <a:ln>
                  <a:noFill/>
                </a:ln>
                <a:solidFill>
                  <a:srgbClr val="FFFFFF"/>
                </a:solidFill>
                <a:effectLst/>
                <a:uLnTx/>
                <a:uFillTx/>
                <a:latin typeface="Cambria"/>
                <a:ea typeface="+mn-ea"/>
                <a:cs typeface="Cambria"/>
              </a:rPr>
              <a:t>January</a:t>
            </a:r>
            <a:r>
              <a:rPr kumimoji="0" sz="2000" b="0" i="0" u="none" strike="noStrike" kern="1200" cap="none" spc="15" normalizeH="0" baseline="0" noProof="0" dirty="0">
                <a:ln>
                  <a:noFill/>
                </a:ln>
                <a:solidFill>
                  <a:srgbClr val="FFFFFF"/>
                </a:solidFill>
                <a:effectLst/>
                <a:uLnTx/>
                <a:uFillTx/>
                <a:latin typeface="Cambria"/>
                <a:ea typeface="+mn-ea"/>
                <a:cs typeface="Cambria"/>
              </a:rPr>
              <a:t> </a:t>
            </a:r>
            <a:r>
              <a:rPr kumimoji="0" sz="2000" b="0" i="0" u="none" strike="noStrike" kern="1200" cap="none" spc="35" normalizeH="0" baseline="0" noProof="0" dirty="0">
                <a:ln>
                  <a:noFill/>
                </a:ln>
                <a:solidFill>
                  <a:srgbClr val="FFFFFF"/>
                </a:solidFill>
                <a:effectLst/>
                <a:uLnTx/>
                <a:uFillTx/>
                <a:latin typeface="Cambria"/>
                <a:ea typeface="+mn-ea"/>
                <a:cs typeface="Cambria"/>
              </a:rPr>
              <a:t>6,</a:t>
            </a:r>
            <a:r>
              <a:rPr kumimoji="0" sz="2000" b="0" i="0" u="none" strike="noStrike" kern="1200" cap="none" spc="65" normalizeH="0" baseline="0" noProof="0" dirty="0">
                <a:ln>
                  <a:noFill/>
                </a:ln>
                <a:solidFill>
                  <a:srgbClr val="FFFFFF"/>
                </a:solidFill>
                <a:effectLst/>
                <a:uLnTx/>
                <a:uFillTx/>
                <a:latin typeface="Cambria"/>
                <a:ea typeface="+mn-ea"/>
                <a:cs typeface="Cambria"/>
              </a:rPr>
              <a:t> </a:t>
            </a:r>
            <a:r>
              <a:rPr kumimoji="0" sz="2000" b="0" i="0" u="none" strike="noStrike" kern="1200" cap="none" spc="-60" normalizeH="0" baseline="0" noProof="0" dirty="0">
                <a:ln>
                  <a:noFill/>
                </a:ln>
                <a:solidFill>
                  <a:srgbClr val="FFFFFF"/>
                </a:solidFill>
                <a:effectLst/>
                <a:uLnTx/>
                <a:uFillTx/>
                <a:latin typeface="Cambria"/>
                <a:ea typeface="+mn-ea"/>
                <a:cs typeface="Cambria"/>
              </a:rPr>
              <a:t>unless</a:t>
            </a:r>
            <a:r>
              <a:rPr kumimoji="0" sz="2000" b="0" i="0" u="none" strike="noStrike" kern="1200" cap="none" spc="10" normalizeH="0" baseline="0" noProof="0" dirty="0">
                <a:ln>
                  <a:noFill/>
                </a:ln>
                <a:solidFill>
                  <a:srgbClr val="FFFFFF"/>
                </a:solidFill>
                <a:effectLst/>
                <a:uLnTx/>
                <a:uFillTx/>
                <a:latin typeface="Cambria"/>
                <a:ea typeface="+mn-ea"/>
                <a:cs typeface="Cambria"/>
              </a:rPr>
              <a:t> </a:t>
            </a:r>
            <a:r>
              <a:rPr kumimoji="0" sz="2000" b="0" i="0" u="none" strike="noStrike" kern="1200" cap="none" spc="-55" normalizeH="0" baseline="0" noProof="0" dirty="0">
                <a:ln>
                  <a:noFill/>
                </a:ln>
                <a:solidFill>
                  <a:srgbClr val="FFFFFF"/>
                </a:solidFill>
                <a:effectLst/>
                <a:uLnTx/>
                <a:uFillTx/>
                <a:latin typeface="Cambria"/>
                <a:ea typeface="+mn-ea"/>
                <a:cs typeface="Cambria"/>
              </a:rPr>
              <a:t>it</a:t>
            </a:r>
            <a:r>
              <a:rPr kumimoji="0" sz="2000" b="0" i="0" u="none" strike="noStrike" kern="1200" cap="none" spc="45" normalizeH="0" baseline="0" noProof="0" dirty="0">
                <a:ln>
                  <a:noFill/>
                </a:ln>
                <a:solidFill>
                  <a:srgbClr val="FFFFFF"/>
                </a:solidFill>
                <a:effectLst/>
                <a:uLnTx/>
                <a:uFillTx/>
                <a:latin typeface="Cambria"/>
                <a:ea typeface="+mn-ea"/>
                <a:cs typeface="Cambria"/>
              </a:rPr>
              <a:t> </a:t>
            </a:r>
            <a:r>
              <a:rPr kumimoji="0" sz="2000" b="0" i="0" u="none" strike="noStrike" kern="1200" cap="none" spc="-30" normalizeH="0" baseline="0" noProof="0" dirty="0">
                <a:ln>
                  <a:noFill/>
                </a:ln>
                <a:solidFill>
                  <a:srgbClr val="FFFFFF"/>
                </a:solidFill>
                <a:effectLst/>
                <a:uLnTx/>
                <a:uFillTx/>
                <a:latin typeface="Cambria"/>
                <a:ea typeface="+mn-ea"/>
                <a:cs typeface="Cambria"/>
              </a:rPr>
              <a:t>falls</a:t>
            </a:r>
            <a:r>
              <a:rPr kumimoji="0" sz="2000" b="0" i="0" u="none" strike="noStrike" kern="1200" cap="none" spc="10" normalizeH="0" baseline="0" noProof="0" dirty="0">
                <a:ln>
                  <a:noFill/>
                </a:ln>
                <a:solidFill>
                  <a:srgbClr val="FFFFFF"/>
                </a:solidFill>
                <a:effectLst/>
                <a:uLnTx/>
                <a:uFillTx/>
                <a:latin typeface="Cambria"/>
                <a:ea typeface="+mn-ea"/>
                <a:cs typeface="Cambria"/>
              </a:rPr>
              <a:t> </a:t>
            </a:r>
            <a:r>
              <a:rPr kumimoji="0" sz="2000" b="0" i="0" u="none" strike="noStrike" kern="1200" cap="none" spc="-40" normalizeH="0" baseline="0" noProof="0" dirty="0">
                <a:ln>
                  <a:noFill/>
                </a:ln>
                <a:solidFill>
                  <a:srgbClr val="FFFFFF"/>
                </a:solidFill>
                <a:effectLst/>
                <a:uLnTx/>
                <a:uFillTx/>
                <a:latin typeface="Cambria"/>
                <a:ea typeface="+mn-ea"/>
                <a:cs typeface="Cambria"/>
              </a:rPr>
              <a:t>on</a:t>
            </a:r>
            <a:r>
              <a:rPr kumimoji="0" sz="2000" b="0" i="0" u="none" strike="noStrike" kern="1200" cap="none" spc="40" normalizeH="0" baseline="0" noProof="0" dirty="0">
                <a:ln>
                  <a:noFill/>
                </a:ln>
                <a:solidFill>
                  <a:srgbClr val="FFFFFF"/>
                </a:solidFill>
                <a:effectLst/>
                <a:uLnTx/>
                <a:uFillTx/>
                <a:latin typeface="Cambria"/>
                <a:ea typeface="+mn-ea"/>
                <a:cs typeface="Cambria"/>
              </a:rPr>
              <a:t> </a:t>
            </a:r>
            <a:r>
              <a:rPr kumimoji="0" sz="2000" b="0" i="0" u="none" strike="noStrike" kern="1200" cap="none" spc="-40" normalizeH="0" baseline="0" noProof="0" dirty="0">
                <a:ln>
                  <a:noFill/>
                </a:ln>
                <a:solidFill>
                  <a:srgbClr val="FFFFFF"/>
                </a:solidFill>
                <a:effectLst/>
                <a:uLnTx/>
                <a:uFillTx/>
                <a:latin typeface="Cambria"/>
                <a:ea typeface="+mn-ea"/>
                <a:cs typeface="Cambria"/>
              </a:rPr>
              <a:t>a</a:t>
            </a:r>
            <a:r>
              <a:rPr kumimoji="0" sz="2000" b="0" i="0" u="none" strike="noStrike" kern="1200" cap="none" spc="45" normalizeH="0" baseline="0" noProof="0" dirty="0">
                <a:ln>
                  <a:noFill/>
                </a:ln>
                <a:solidFill>
                  <a:srgbClr val="FFFFFF"/>
                </a:solidFill>
                <a:effectLst/>
                <a:uLnTx/>
                <a:uFillTx/>
                <a:latin typeface="Cambria"/>
                <a:ea typeface="+mn-ea"/>
                <a:cs typeface="Cambria"/>
              </a:rPr>
              <a:t> </a:t>
            </a:r>
            <a:r>
              <a:rPr kumimoji="0" sz="2000" b="0" i="0" u="none" strike="noStrike" kern="1200" cap="none" spc="-65" normalizeH="0" baseline="0" noProof="0" dirty="0">
                <a:ln>
                  <a:noFill/>
                </a:ln>
                <a:solidFill>
                  <a:srgbClr val="FFFFFF"/>
                </a:solidFill>
                <a:effectLst/>
                <a:uLnTx/>
                <a:uFillTx/>
                <a:latin typeface="Cambria"/>
                <a:ea typeface="+mn-ea"/>
                <a:cs typeface="Cambria"/>
              </a:rPr>
              <a:t>Sunday.</a:t>
            </a:r>
            <a:endParaRPr kumimoji="0" sz="2000" b="0" i="0" u="none" strike="noStrike" kern="1200" cap="none" spc="0" normalizeH="0" baseline="0" noProof="0">
              <a:ln>
                <a:noFill/>
              </a:ln>
              <a:solidFill>
                <a:prstClr val="black"/>
              </a:solidFill>
              <a:effectLst/>
              <a:uLnTx/>
              <a:uFillTx/>
              <a:latin typeface="Cambria"/>
              <a:ea typeface="+mn-ea"/>
              <a:cs typeface="Cambria"/>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20268"/>
            <a:ext cx="1371600" cy="4516120"/>
          </a:xfrm>
          <a:custGeom>
            <a:avLst/>
            <a:gdLst/>
            <a:ahLst/>
            <a:cxnLst/>
            <a:rect l="l" t="t" r="r" b="b"/>
            <a:pathLst>
              <a:path w="1371600" h="4516120">
                <a:moveTo>
                  <a:pt x="1371600" y="0"/>
                </a:moveTo>
                <a:lnTo>
                  <a:pt x="0" y="0"/>
                </a:lnTo>
                <a:lnTo>
                  <a:pt x="0" y="4515611"/>
                </a:lnTo>
                <a:lnTo>
                  <a:pt x="1371600" y="4515611"/>
                </a:lnTo>
                <a:lnTo>
                  <a:pt x="1371600" y="0"/>
                </a:lnTo>
                <a:close/>
              </a:path>
            </a:pathLst>
          </a:custGeom>
          <a:solidFill>
            <a:srgbClr val="BC46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31496" y="819150"/>
            <a:ext cx="1354217" cy="3460972"/>
          </a:xfrm>
          <a:prstGeom prst="rect">
            <a:avLst/>
          </a:prstGeom>
        </p:spPr>
        <p:txBody>
          <a:bodyPr vert="vert270" wrap="square" lIns="0" tIns="69850" rIns="0" bIns="0" rtlCol="0">
            <a:spAutoFit/>
          </a:bodyPr>
          <a:lstStyle/>
          <a:p>
            <a:pPr marL="415290" marR="5080" lvl="0" indent="-402590" algn="l" defTabSz="914400" rtl="0" eaLnBrk="1" fontAlgn="auto" latinLnBrk="0" hangingPunct="1">
              <a:lnSpc>
                <a:spcPct val="100000"/>
              </a:lnSpc>
              <a:spcBef>
                <a:spcPts val="550"/>
              </a:spcBef>
              <a:spcAft>
                <a:spcPts val="0"/>
              </a:spcAft>
              <a:buClrTx/>
              <a:buSzTx/>
              <a:buFontTx/>
              <a:buNone/>
              <a:tabLst/>
              <a:defRPr/>
            </a:pPr>
            <a:r>
              <a:rPr kumimoji="0" sz="4400" b="0" i="0" u="none" strike="noStrike" kern="1200" cap="none" spc="-5" normalizeH="0" baseline="0" noProof="0" dirty="0">
                <a:ln>
                  <a:noFill/>
                </a:ln>
                <a:solidFill>
                  <a:prstClr val="black"/>
                </a:solidFill>
                <a:effectLst/>
                <a:uLnTx/>
                <a:uFillTx/>
                <a:latin typeface="Arial Black"/>
                <a:ea typeface="+mn-ea"/>
                <a:cs typeface="Arial Black"/>
              </a:rPr>
              <a:t>Electo</a:t>
            </a:r>
            <a:r>
              <a:rPr kumimoji="0" sz="4400" b="0" i="0" u="none" strike="noStrike" kern="1200" cap="none" spc="80" normalizeH="0" baseline="0" noProof="0" dirty="0">
                <a:ln>
                  <a:noFill/>
                </a:ln>
                <a:solidFill>
                  <a:prstClr val="black"/>
                </a:solidFill>
                <a:effectLst/>
                <a:uLnTx/>
                <a:uFillTx/>
                <a:latin typeface="Arial Black"/>
                <a:ea typeface="+mn-ea"/>
                <a:cs typeface="Arial Black"/>
              </a:rPr>
              <a:t>r</a:t>
            </a:r>
            <a:r>
              <a:rPr kumimoji="0" sz="4400" b="0" i="0" u="none" strike="noStrike" kern="1200" cap="none" spc="0" normalizeH="0" baseline="0" noProof="0" dirty="0">
                <a:ln>
                  <a:noFill/>
                </a:ln>
                <a:solidFill>
                  <a:prstClr val="black"/>
                </a:solidFill>
                <a:effectLst/>
                <a:uLnTx/>
                <a:uFillTx/>
                <a:latin typeface="Arial Black"/>
                <a:ea typeface="+mn-ea"/>
                <a:cs typeface="Arial Black"/>
              </a:rPr>
              <a:t>al  </a:t>
            </a:r>
            <a:r>
              <a:rPr kumimoji="0" sz="4400" b="0" i="0" u="none" strike="noStrike" kern="1200" cap="none" spc="15" normalizeH="0" baseline="0" noProof="0" dirty="0">
                <a:ln>
                  <a:noFill/>
                </a:ln>
                <a:solidFill>
                  <a:prstClr val="black"/>
                </a:solidFill>
                <a:effectLst/>
                <a:uLnTx/>
                <a:uFillTx/>
                <a:latin typeface="Arial Black"/>
                <a:ea typeface="+mn-ea"/>
                <a:cs typeface="Arial Black"/>
              </a:rPr>
              <a:t>College</a:t>
            </a:r>
            <a:endParaRPr kumimoji="0" sz="4400" b="0" i="0" u="none" strike="noStrike" kern="1200" cap="none" spc="0" normalizeH="0" baseline="0" noProof="0" dirty="0">
              <a:ln>
                <a:noFill/>
              </a:ln>
              <a:solidFill>
                <a:prstClr val="black"/>
              </a:solidFill>
              <a:effectLst/>
              <a:uLnTx/>
              <a:uFillTx/>
              <a:latin typeface="Arial Black"/>
              <a:ea typeface="+mn-ea"/>
              <a:cs typeface="Arial Black"/>
            </a:endParaRPr>
          </a:p>
        </p:txBody>
      </p:sp>
      <p:sp>
        <p:nvSpPr>
          <p:cNvPr id="4" name="object 4"/>
          <p:cNvSpPr txBox="1">
            <a:spLocks noGrp="1"/>
          </p:cNvSpPr>
          <p:nvPr>
            <p:ph type="title"/>
          </p:nvPr>
        </p:nvSpPr>
        <p:spPr>
          <a:xfrm>
            <a:off x="1160170" y="0"/>
            <a:ext cx="7064375" cy="574675"/>
          </a:xfrm>
          <a:prstGeom prst="rect">
            <a:avLst/>
          </a:prstGeom>
        </p:spPr>
        <p:txBody>
          <a:bodyPr vert="horz" wrap="square" lIns="0" tIns="12700" rIns="0" bIns="0" rtlCol="0">
            <a:spAutoFit/>
          </a:bodyPr>
          <a:lstStyle/>
          <a:p>
            <a:pPr marL="12700">
              <a:lnSpc>
                <a:spcPct val="100000"/>
              </a:lnSpc>
              <a:spcBef>
                <a:spcPts val="100"/>
              </a:spcBef>
            </a:pPr>
            <a:r>
              <a:rPr dirty="0"/>
              <a:t>WINNING</a:t>
            </a:r>
            <a:r>
              <a:rPr spc="-35" dirty="0"/>
              <a:t> </a:t>
            </a:r>
            <a:r>
              <a:rPr dirty="0"/>
              <a:t>THE</a:t>
            </a:r>
            <a:r>
              <a:rPr spc="-15" dirty="0"/>
              <a:t> </a:t>
            </a:r>
            <a:r>
              <a:rPr spc="-5" dirty="0"/>
              <a:t>ELECTORAL</a:t>
            </a:r>
            <a:r>
              <a:rPr spc="-35" dirty="0"/>
              <a:t> </a:t>
            </a:r>
            <a:r>
              <a:rPr spc="5" dirty="0"/>
              <a:t>COLLEGE</a:t>
            </a:r>
          </a:p>
        </p:txBody>
      </p:sp>
      <p:sp>
        <p:nvSpPr>
          <p:cNvPr id="5" name="object 5"/>
          <p:cNvSpPr txBox="1"/>
          <p:nvPr/>
        </p:nvSpPr>
        <p:spPr>
          <a:xfrm>
            <a:off x="1403096" y="703326"/>
            <a:ext cx="5600700" cy="1492250"/>
          </a:xfrm>
          <a:prstGeom prst="rect">
            <a:avLst/>
          </a:prstGeom>
        </p:spPr>
        <p:txBody>
          <a:bodyPr vert="horz" wrap="square" lIns="0" tIns="12700" rIns="0" bIns="0" rtlCol="0">
            <a:spAutoFit/>
          </a:bodyPr>
          <a:lstStyle/>
          <a:p>
            <a:pPr marL="393700" marR="0" lvl="0" indent="-342900" algn="l" defTabSz="914400" rtl="0" eaLnBrk="1" fontAlgn="auto" latinLnBrk="0" hangingPunct="1">
              <a:lnSpc>
                <a:spcPct val="100000"/>
              </a:lnSpc>
              <a:spcBef>
                <a:spcPts val="100"/>
              </a:spcBef>
              <a:spcAft>
                <a:spcPts val="0"/>
              </a:spcAft>
              <a:buClrTx/>
              <a:buSzTx/>
              <a:buFont typeface="Arial"/>
              <a:buChar char="•"/>
              <a:tabLst>
                <a:tab pos="393065" algn="l"/>
                <a:tab pos="393700" algn="l"/>
              </a:tabLst>
              <a:defRPr/>
            </a:pPr>
            <a:r>
              <a:rPr kumimoji="0" sz="1800" b="0" i="0" u="none" strike="noStrike" kern="1200" cap="none" spc="-20" normalizeH="0" baseline="0" noProof="0" dirty="0">
                <a:ln>
                  <a:noFill/>
                </a:ln>
                <a:solidFill>
                  <a:prstClr val="black"/>
                </a:solidFill>
                <a:effectLst/>
                <a:uLnTx/>
                <a:uFillTx/>
                <a:latin typeface="Cambria"/>
                <a:ea typeface="+mn-ea"/>
                <a:cs typeface="Cambria"/>
              </a:rPr>
              <a:t>Majority</a:t>
            </a:r>
            <a:r>
              <a:rPr kumimoji="0" sz="1800" b="0" i="0" u="none" strike="noStrike" kern="1200" cap="none" spc="20" normalizeH="0" baseline="0" noProof="0" dirty="0">
                <a:ln>
                  <a:noFill/>
                </a:ln>
                <a:solidFill>
                  <a:prstClr val="black"/>
                </a:solidFill>
                <a:effectLst/>
                <a:uLnTx/>
                <a:uFillTx/>
                <a:latin typeface="Cambria"/>
                <a:ea typeface="+mn-ea"/>
                <a:cs typeface="Cambria"/>
              </a:rPr>
              <a:t> </a:t>
            </a:r>
            <a:r>
              <a:rPr kumimoji="0" sz="1800" b="0" i="0" u="none" strike="noStrike" kern="1200" cap="none" spc="-30" normalizeH="0" baseline="0" noProof="0" dirty="0">
                <a:ln>
                  <a:noFill/>
                </a:ln>
                <a:solidFill>
                  <a:prstClr val="black"/>
                </a:solidFill>
                <a:effectLst/>
                <a:uLnTx/>
                <a:uFillTx/>
                <a:latin typeface="Cambria"/>
                <a:ea typeface="+mn-ea"/>
                <a:cs typeface="Cambria"/>
              </a:rPr>
              <a:t>of</a:t>
            </a:r>
            <a:r>
              <a:rPr kumimoji="0" sz="1800" b="0" i="0" u="none" strike="noStrike" kern="1200" cap="none" spc="200" normalizeH="0" baseline="0" noProof="0" dirty="0">
                <a:ln>
                  <a:noFill/>
                </a:ln>
                <a:solidFill>
                  <a:prstClr val="black"/>
                </a:solidFill>
                <a:effectLst/>
                <a:uLnTx/>
                <a:uFillTx/>
                <a:latin typeface="Cambria"/>
                <a:ea typeface="+mn-ea"/>
                <a:cs typeface="Cambria"/>
              </a:rPr>
              <a:t> </a:t>
            </a:r>
            <a:r>
              <a:rPr kumimoji="0" sz="1800" b="0" i="0" u="none" strike="noStrike" kern="1200" cap="none" spc="-45" normalizeH="0" baseline="0" noProof="0" dirty="0">
                <a:ln>
                  <a:noFill/>
                </a:ln>
                <a:solidFill>
                  <a:prstClr val="black"/>
                </a:solidFill>
                <a:effectLst/>
                <a:uLnTx/>
                <a:uFillTx/>
                <a:latin typeface="Cambria"/>
                <a:ea typeface="+mn-ea"/>
                <a:cs typeface="Cambria"/>
              </a:rPr>
              <a:t>electoral</a:t>
            </a:r>
            <a:r>
              <a:rPr kumimoji="0" sz="1800" b="0" i="0" u="none" strike="noStrike" kern="1200" cap="none" spc="25" normalizeH="0" baseline="0" noProof="0" dirty="0">
                <a:ln>
                  <a:noFill/>
                </a:ln>
                <a:solidFill>
                  <a:prstClr val="black"/>
                </a:solidFill>
                <a:effectLst/>
                <a:uLnTx/>
                <a:uFillTx/>
                <a:latin typeface="Cambria"/>
                <a:ea typeface="+mn-ea"/>
                <a:cs typeface="Cambria"/>
              </a:rPr>
              <a:t> </a:t>
            </a:r>
            <a:r>
              <a:rPr kumimoji="0" sz="1800" b="0" i="0" u="none" strike="noStrike" kern="1200" cap="none" spc="-85" normalizeH="0" baseline="0" noProof="0" dirty="0">
                <a:ln>
                  <a:noFill/>
                </a:ln>
                <a:solidFill>
                  <a:prstClr val="black"/>
                </a:solidFill>
                <a:effectLst/>
                <a:uLnTx/>
                <a:uFillTx/>
                <a:latin typeface="Cambria"/>
                <a:ea typeface="+mn-ea"/>
                <a:cs typeface="Cambria"/>
              </a:rPr>
              <a:t>votes</a:t>
            </a:r>
            <a:r>
              <a:rPr kumimoji="0" sz="1800" b="0" i="0" u="none" strike="noStrike" kern="1200" cap="none" spc="20" normalizeH="0" baseline="0" noProof="0" dirty="0">
                <a:ln>
                  <a:noFill/>
                </a:ln>
                <a:solidFill>
                  <a:prstClr val="black"/>
                </a:solidFill>
                <a:effectLst/>
                <a:uLnTx/>
                <a:uFillTx/>
                <a:latin typeface="Cambria"/>
                <a:ea typeface="+mn-ea"/>
                <a:cs typeface="Cambria"/>
              </a:rPr>
              <a:t> </a:t>
            </a:r>
            <a:r>
              <a:rPr kumimoji="0" sz="1800" b="0" i="0" u="none" strike="noStrike" kern="1200" cap="none" spc="-15" normalizeH="0" baseline="0" noProof="0" dirty="0">
                <a:ln>
                  <a:noFill/>
                </a:ln>
                <a:solidFill>
                  <a:prstClr val="black"/>
                </a:solidFill>
                <a:effectLst/>
                <a:uLnTx/>
                <a:uFillTx/>
                <a:latin typeface="Cambria"/>
                <a:ea typeface="+mn-ea"/>
                <a:cs typeface="Cambria"/>
              </a:rPr>
              <a:t>(270)</a:t>
            </a:r>
            <a:r>
              <a:rPr kumimoji="0" sz="1800" b="0" i="0" u="none" strike="noStrike" kern="1200" cap="none" spc="20" normalizeH="0" baseline="0" noProof="0" dirty="0">
                <a:ln>
                  <a:noFill/>
                </a:ln>
                <a:solidFill>
                  <a:prstClr val="black"/>
                </a:solidFill>
                <a:effectLst/>
                <a:uLnTx/>
                <a:uFillTx/>
                <a:latin typeface="Cambria"/>
                <a:ea typeface="+mn-ea"/>
                <a:cs typeface="Cambria"/>
              </a:rPr>
              <a:t> </a:t>
            </a:r>
            <a:r>
              <a:rPr kumimoji="0" sz="1800" b="0" i="0" u="none" strike="noStrike" kern="1200" cap="none" spc="-65" normalizeH="0" baseline="0" noProof="0" dirty="0">
                <a:ln>
                  <a:noFill/>
                </a:ln>
                <a:solidFill>
                  <a:prstClr val="black"/>
                </a:solidFill>
                <a:effectLst/>
                <a:uLnTx/>
                <a:uFillTx/>
                <a:latin typeface="Cambria"/>
                <a:ea typeface="+mn-ea"/>
                <a:cs typeface="Cambria"/>
              </a:rPr>
              <a:t>needed</a:t>
            </a:r>
            <a:r>
              <a:rPr kumimoji="0" sz="1800" b="0" i="0" u="none" strike="noStrike" kern="1200" cap="none" spc="10" normalizeH="0" baseline="0" noProof="0" dirty="0">
                <a:ln>
                  <a:noFill/>
                </a:ln>
                <a:solidFill>
                  <a:prstClr val="black"/>
                </a:solidFill>
                <a:effectLst/>
                <a:uLnTx/>
                <a:uFillTx/>
                <a:latin typeface="Cambria"/>
                <a:ea typeface="+mn-ea"/>
                <a:cs typeface="Cambria"/>
              </a:rPr>
              <a:t> </a:t>
            </a:r>
            <a:r>
              <a:rPr kumimoji="0" sz="1800" b="0" i="0" u="none" strike="noStrike" kern="1200" cap="none" spc="-75" normalizeH="0" baseline="0" noProof="0" dirty="0">
                <a:ln>
                  <a:noFill/>
                </a:ln>
                <a:solidFill>
                  <a:prstClr val="black"/>
                </a:solidFill>
                <a:effectLst/>
                <a:uLnTx/>
                <a:uFillTx/>
                <a:latin typeface="Cambria"/>
                <a:ea typeface="+mn-ea"/>
                <a:cs typeface="Cambria"/>
              </a:rPr>
              <a:t>to</a:t>
            </a:r>
            <a:r>
              <a:rPr kumimoji="0" sz="1800" b="0" i="0" u="none" strike="noStrike" kern="1200" cap="none" spc="45" normalizeH="0" baseline="0" noProof="0" dirty="0">
                <a:ln>
                  <a:noFill/>
                </a:ln>
                <a:solidFill>
                  <a:prstClr val="black"/>
                </a:solidFill>
                <a:effectLst/>
                <a:uLnTx/>
                <a:uFillTx/>
                <a:latin typeface="Cambria"/>
                <a:ea typeface="+mn-ea"/>
                <a:cs typeface="Cambria"/>
              </a:rPr>
              <a:t> </a:t>
            </a:r>
            <a:r>
              <a:rPr kumimoji="0" sz="1800" b="0" i="0" u="none" strike="noStrike" kern="1200" cap="none" spc="-15" normalizeH="0" baseline="0" noProof="0" dirty="0">
                <a:ln>
                  <a:noFill/>
                </a:ln>
                <a:solidFill>
                  <a:prstClr val="black"/>
                </a:solidFill>
                <a:effectLst/>
                <a:uLnTx/>
                <a:uFillTx/>
                <a:latin typeface="Cambria"/>
                <a:ea typeface="+mn-ea"/>
                <a:cs typeface="Cambria"/>
              </a:rPr>
              <a:t>win</a:t>
            </a:r>
            <a:endParaRPr kumimoji="0" sz="1800" b="0" i="0" u="none" strike="noStrike" kern="1200" cap="none" spc="0" normalizeH="0" baseline="0" noProof="0">
              <a:ln>
                <a:noFill/>
              </a:ln>
              <a:solidFill>
                <a:prstClr val="black"/>
              </a:solidFill>
              <a:effectLst/>
              <a:uLnTx/>
              <a:uFillTx/>
              <a:latin typeface="Cambria"/>
              <a:ea typeface="+mn-ea"/>
              <a:cs typeface="Cambria"/>
            </a:endParaRPr>
          </a:p>
          <a:p>
            <a:pPr marL="393700" marR="0" lvl="0" indent="-342900" algn="l" defTabSz="914400" rtl="0" eaLnBrk="1" fontAlgn="auto" latinLnBrk="0" hangingPunct="1">
              <a:lnSpc>
                <a:spcPct val="100000"/>
              </a:lnSpc>
              <a:spcBef>
                <a:spcPts val="0"/>
              </a:spcBef>
              <a:spcAft>
                <a:spcPts val="0"/>
              </a:spcAft>
              <a:buClrTx/>
              <a:buSzTx/>
              <a:buFont typeface="Arial"/>
              <a:buChar char="•"/>
              <a:tabLst>
                <a:tab pos="393065" algn="l"/>
                <a:tab pos="393700" algn="l"/>
              </a:tabLst>
              <a:defRPr/>
            </a:pPr>
            <a:r>
              <a:rPr kumimoji="0" sz="1800" b="0" i="0" u="none" strike="noStrike" kern="1200" cap="none" spc="-10" normalizeH="0" baseline="0" noProof="0" dirty="0">
                <a:ln>
                  <a:noFill/>
                </a:ln>
                <a:solidFill>
                  <a:prstClr val="black"/>
                </a:solidFill>
                <a:effectLst/>
                <a:uLnTx/>
                <a:uFillTx/>
                <a:latin typeface="Cambria"/>
                <a:ea typeface="+mn-ea"/>
                <a:cs typeface="Cambria"/>
              </a:rPr>
              <a:t>If</a:t>
            </a:r>
            <a:r>
              <a:rPr kumimoji="0" sz="1800" b="0" i="0" u="none" strike="noStrike" kern="1200" cap="none" spc="200" normalizeH="0" baseline="0" noProof="0" dirty="0">
                <a:ln>
                  <a:noFill/>
                </a:ln>
                <a:solidFill>
                  <a:prstClr val="black"/>
                </a:solidFill>
                <a:effectLst/>
                <a:uLnTx/>
                <a:uFillTx/>
                <a:latin typeface="Cambria"/>
                <a:ea typeface="+mn-ea"/>
                <a:cs typeface="Cambria"/>
              </a:rPr>
              <a:t> </a:t>
            </a:r>
            <a:r>
              <a:rPr kumimoji="0" sz="1800" b="0" i="0" u="none" strike="noStrike" kern="1200" cap="none" spc="-40" normalizeH="0" baseline="0" noProof="0" dirty="0">
                <a:ln>
                  <a:noFill/>
                </a:ln>
                <a:solidFill>
                  <a:prstClr val="black"/>
                </a:solidFill>
                <a:effectLst/>
                <a:uLnTx/>
                <a:uFillTx/>
                <a:latin typeface="Cambria"/>
                <a:ea typeface="+mn-ea"/>
                <a:cs typeface="Cambria"/>
              </a:rPr>
              <a:t>no</a:t>
            </a:r>
            <a:r>
              <a:rPr kumimoji="0" sz="1800" b="0" i="0" u="none" strike="noStrike" kern="1200" cap="none" spc="60" normalizeH="0" baseline="0" noProof="0" dirty="0">
                <a:ln>
                  <a:noFill/>
                </a:ln>
                <a:solidFill>
                  <a:prstClr val="black"/>
                </a:solidFill>
                <a:effectLst/>
                <a:uLnTx/>
                <a:uFillTx/>
                <a:latin typeface="Cambria"/>
                <a:ea typeface="+mn-ea"/>
                <a:cs typeface="Cambria"/>
              </a:rPr>
              <a:t> </a:t>
            </a:r>
            <a:r>
              <a:rPr kumimoji="0" sz="1800" b="0" i="0" u="none" strike="noStrike" kern="1200" cap="none" spc="-40" normalizeH="0" baseline="0" noProof="0" dirty="0">
                <a:ln>
                  <a:noFill/>
                </a:ln>
                <a:solidFill>
                  <a:prstClr val="black"/>
                </a:solidFill>
                <a:effectLst/>
                <a:uLnTx/>
                <a:uFillTx/>
                <a:latin typeface="Cambria"/>
                <a:ea typeface="+mn-ea"/>
                <a:cs typeface="Cambria"/>
              </a:rPr>
              <a:t>candidate</a:t>
            </a:r>
            <a:r>
              <a:rPr kumimoji="0" sz="1800" b="0" i="0" u="none" strike="noStrike" kern="1200" cap="none" spc="15" normalizeH="0" baseline="0" noProof="0" dirty="0">
                <a:ln>
                  <a:noFill/>
                </a:ln>
                <a:solidFill>
                  <a:prstClr val="black"/>
                </a:solidFill>
                <a:effectLst/>
                <a:uLnTx/>
                <a:uFillTx/>
                <a:latin typeface="Cambria"/>
                <a:ea typeface="+mn-ea"/>
                <a:cs typeface="Cambria"/>
              </a:rPr>
              <a:t> </a:t>
            </a:r>
            <a:r>
              <a:rPr kumimoji="0" sz="1800" b="0" i="0" u="none" strike="noStrike" kern="1200" cap="none" spc="-45" normalizeH="0" baseline="0" noProof="0" dirty="0">
                <a:ln>
                  <a:noFill/>
                </a:ln>
                <a:solidFill>
                  <a:prstClr val="black"/>
                </a:solidFill>
                <a:effectLst/>
                <a:uLnTx/>
                <a:uFillTx/>
                <a:latin typeface="Cambria"/>
                <a:ea typeface="+mn-ea"/>
                <a:cs typeface="Cambria"/>
              </a:rPr>
              <a:t>has</a:t>
            </a:r>
            <a:r>
              <a:rPr kumimoji="0" sz="1800" b="0" i="0" u="none" strike="noStrike" kern="1200" cap="none" spc="45" normalizeH="0" baseline="0" noProof="0" dirty="0">
                <a:ln>
                  <a:noFill/>
                </a:ln>
                <a:solidFill>
                  <a:prstClr val="black"/>
                </a:solidFill>
                <a:effectLst/>
                <a:uLnTx/>
                <a:uFillTx/>
                <a:latin typeface="Cambria"/>
                <a:ea typeface="+mn-ea"/>
                <a:cs typeface="Cambria"/>
              </a:rPr>
              <a:t> </a:t>
            </a:r>
            <a:r>
              <a:rPr kumimoji="0" sz="1800" b="0" i="0" u="none" strike="noStrike" kern="1200" cap="none" spc="-45" normalizeH="0" baseline="0" noProof="0" dirty="0">
                <a:ln>
                  <a:noFill/>
                </a:ln>
                <a:solidFill>
                  <a:prstClr val="black"/>
                </a:solidFill>
                <a:effectLst/>
                <a:uLnTx/>
                <a:uFillTx/>
                <a:latin typeface="Cambria"/>
                <a:ea typeface="+mn-ea"/>
                <a:cs typeface="Cambria"/>
              </a:rPr>
              <a:t>majority</a:t>
            </a:r>
            <a:r>
              <a:rPr kumimoji="0" sz="1800" b="0" i="0" u="none" strike="noStrike" kern="1200" cap="none" spc="60" normalizeH="0" baseline="0" noProof="0" dirty="0">
                <a:ln>
                  <a:noFill/>
                </a:ln>
                <a:solidFill>
                  <a:prstClr val="black"/>
                </a:solidFill>
                <a:effectLst/>
                <a:uLnTx/>
                <a:uFillTx/>
                <a:latin typeface="Cambria"/>
                <a:ea typeface="+mn-ea"/>
                <a:cs typeface="Cambria"/>
              </a:rPr>
              <a:t> </a:t>
            </a:r>
            <a:r>
              <a:rPr kumimoji="0" sz="1800" b="0" i="0" u="none" strike="noStrike" kern="1200" cap="none" spc="0" normalizeH="0" baseline="0" noProof="0" dirty="0">
                <a:ln>
                  <a:noFill/>
                </a:ln>
                <a:solidFill>
                  <a:prstClr val="black"/>
                </a:solidFill>
                <a:effectLst/>
                <a:uLnTx/>
                <a:uFillTx/>
                <a:latin typeface="Cambria"/>
                <a:ea typeface="+mn-ea"/>
                <a:cs typeface="Cambria"/>
              </a:rPr>
              <a:t>–</a:t>
            </a:r>
            <a:r>
              <a:rPr kumimoji="0" sz="1800" b="0" i="0" u="none" strike="noStrike" kern="1200" cap="none" spc="45" normalizeH="0" baseline="0" noProof="0" dirty="0">
                <a:ln>
                  <a:noFill/>
                </a:ln>
                <a:solidFill>
                  <a:prstClr val="black"/>
                </a:solidFill>
                <a:effectLst/>
                <a:uLnTx/>
                <a:uFillTx/>
                <a:latin typeface="Cambria"/>
                <a:ea typeface="+mn-ea"/>
                <a:cs typeface="Cambria"/>
              </a:rPr>
              <a:t> </a:t>
            </a:r>
            <a:r>
              <a:rPr kumimoji="0" sz="1800" b="0" i="0" u="none" strike="noStrike" kern="1200" cap="none" spc="-10" normalizeH="0" baseline="0" noProof="0" dirty="0">
                <a:ln>
                  <a:noFill/>
                </a:ln>
                <a:solidFill>
                  <a:prstClr val="black"/>
                </a:solidFill>
                <a:effectLst/>
                <a:uLnTx/>
                <a:uFillTx/>
                <a:latin typeface="Cambria"/>
                <a:ea typeface="+mn-ea"/>
                <a:cs typeface="Cambria"/>
              </a:rPr>
              <a:t>12</a:t>
            </a:r>
            <a:r>
              <a:rPr kumimoji="0" sz="1800" b="0" i="0" u="none" strike="noStrike" kern="1200" cap="none" spc="-15" normalizeH="0" baseline="25462" noProof="0" dirty="0">
                <a:ln>
                  <a:noFill/>
                </a:ln>
                <a:solidFill>
                  <a:prstClr val="black"/>
                </a:solidFill>
                <a:effectLst/>
                <a:uLnTx/>
                <a:uFillTx/>
                <a:latin typeface="Cambria"/>
                <a:ea typeface="+mn-ea"/>
                <a:cs typeface="Cambria"/>
              </a:rPr>
              <a:t>th</a:t>
            </a:r>
            <a:r>
              <a:rPr kumimoji="0" sz="1800" b="0" i="0" u="none" strike="noStrike" kern="1200" cap="none" spc="254" normalizeH="0" baseline="25462" noProof="0" dirty="0">
                <a:ln>
                  <a:noFill/>
                </a:ln>
                <a:solidFill>
                  <a:prstClr val="black"/>
                </a:solidFill>
                <a:effectLst/>
                <a:uLnTx/>
                <a:uFillTx/>
                <a:latin typeface="Cambria"/>
                <a:ea typeface="+mn-ea"/>
                <a:cs typeface="Cambria"/>
              </a:rPr>
              <a:t> </a:t>
            </a:r>
            <a:r>
              <a:rPr kumimoji="0" sz="1800" b="0" i="0" u="none" strike="noStrike" kern="1200" cap="none" spc="-55" normalizeH="0" baseline="0" noProof="0" dirty="0">
                <a:ln>
                  <a:noFill/>
                </a:ln>
                <a:solidFill>
                  <a:prstClr val="black"/>
                </a:solidFill>
                <a:effectLst/>
                <a:uLnTx/>
                <a:uFillTx/>
                <a:latin typeface="Cambria"/>
                <a:ea typeface="+mn-ea"/>
                <a:cs typeface="Cambria"/>
              </a:rPr>
              <a:t>Amendment</a:t>
            </a:r>
            <a:endParaRPr kumimoji="0" sz="1800" b="0" i="0" u="none" strike="noStrike" kern="1200" cap="none" spc="0" normalizeH="0" baseline="0" noProof="0">
              <a:ln>
                <a:noFill/>
              </a:ln>
              <a:solidFill>
                <a:prstClr val="black"/>
              </a:solidFill>
              <a:effectLst/>
              <a:uLnTx/>
              <a:uFillTx/>
              <a:latin typeface="Cambria"/>
              <a:ea typeface="+mn-ea"/>
              <a:cs typeface="Cambria"/>
            </a:endParaRPr>
          </a:p>
          <a:p>
            <a:pPr marL="908685" marR="0" lvl="1" indent="-229235" algn="l" defTabSz="914400" rtl="0" eaLnBrk="1" fontAlgn="auto" latinLnBrk="0" hangingPunct="1">
              <a:lnSpc>
                <a:spcPct val="100000"/>
              </a:lnSpc>
              <a:spcBef>
                <a:spcPts val="0"/>
              </a:spcBef>
              <a:spcAft>
                <a:spcPts val="0"/>
              </a:spcAft>
              <a:buClr>
                <a:srgbClr val="BC4643"/>
              </a:buClr>
              <a:buSzTx/>
              <a:buFont typeface="Wingdings"/>
              <a:buChar char=""/>
              <a:tabLst>
                <a:tab pos="909319" algn="l"/>
              </a:tabLst>
              <a:defRPr/>
            </a:pPr>
            <a:r>
              <a:rPr kumimoji="0" sz="1800" b="0" i="0" u="none" strike="noStrike" kern="1200" cap="none" spc="-55" normalizeH="0" baseline="0" noProof="0" dirty="0">
                <a:ln>
                  <a:noFill/>
                </a:ln>
                <a:solidFill>
                  <a:prstClr val="black"/>
                </a:solidFill>
                <a:effectLst/>
                <a:uLnTx/>
                <a:uFillTx/>
                <a:latin typeface="Cambria"/>
                <a:ea typeface="+mn-ea"/>
                <a:cs typeface="Cambria"/>
              </a:rPr>
              <a:t>House</a:t>
            </a:r>
            <a:r>
              <a:rPr kumimoji="0" sz="1800" b="0" i="0" u="none" strike="noStrike" kern="1200" cap="none" spc="25" normalizeH="0" baseline="0" noProof="0" dirty="0">
                <a:ln>
                  <a:noFill/>
                </a:ln>
                <a:solidFill>
                  <a:prstClr val="black"/>
                </a:solidFill>
                <a:effectLst/>
                <a:uLnTx/>
                <a:uFillTx/>
                <a:latin typeface="Cambria"/>
                <a:ea typeface="+mn-ea"/>
                <a:cs typeface="Cambria"/>
              </a:rPr>
              <a:t> </a:t>
            </a:r>
            <a:r>
              <a:rPr kumimoji="0" sz="1800" b="0" i="0" u="none" strike="noStrike" kern="1200" cap="none" spc="-70" normalizeH="0" baseline="0" noProof="0" dirty="0">
                <a:ln>
                  <a:noFill/>
                </a:ln>
                <a:solidFill>
                  <a:prstClr val="black"/>
                </a:solidFill>
                <a:effectLst/>
                <a:uLnTx/>
                <a:uFillTx/>
                <a:latin typeface="Cambria"/>
                <a:ea typeface="+mn-ea"/>
                <a:cs typeface="Cambria"/>
              </a:rPr>
              <a:t>selects</a:t>
            </a:r>
            <a:r>
              <a:rPr kumimoji="0" sz="1800" b="0" i="0" u="none" strike="noStrike" kern="1200" cap="none" spc="25" normalizeH="0" baseline="0" noProof="0" dirty="0">
                <a:ln>
                  <a:noFill/>
                </a:ln>
                <a:solidFill>
                  <a:prstClr val="black"/>
                </a:solidFill>
                <a:effectLst/>
                <a:uLnTx/>
                <a:uFillTx/>
                <a:latin typeface="Cambria"/>
                <a:ea typeface="+mn-ea"/>
                <a:cs typeface="Cambria"/>
              </a:rPr>
              <a:t> </a:t>
            </a:r>
            <a:r>
              <a:rPr kumimoji="0" sz="1800" b="0" i="0" u="none" strike="noStrike" kern="1200" cap="none" spc="-70" normalizeH="0" baseline="0" noProof="0" dirty="0">
                <a:ln>
                  <a:noFill/>
                </a:ln>
                <a:solidFill>
                  <a:prstClr val="black"/>
                </a:solidFill>
                <a:effectLst/>
                <a:uLnTx/>
                <a:uFillTx/>
                <a:latin typeface="Cambria"/>
                <a:ea typeface="+mn-ea"/>
                <a:cs typeface="Cambria"/>
              </a:rPr>
              <a:t>President</a:t>
            </a:r>
            <a:r>
              <a:rPr kumimoji="0" sz="1800" b="0" i="0" u="none" strike="noStrike" kern="1200" cap="none" spc="25" normalizeH="0" baseline="0" noProof="0" dirty="0">
                <a:ln>
                  <a:noFill/>
                </a:ln>
                <a:solidFill>
                  <a:prstClr val="black"/>
                </a:solidFill>
                <a:effectLst/>
                <a:uLnTx/>
                <a:uFillTx/>
                <a:latin typeface="Cambria"/>
                <a:ea typeface="+mn-ea"/>
                <a:cs typeface="Cambria"/>
              </a:rPr>
              <a:t> </a:t>
            </a:r>
            <a:r>
              <a:rPr kumimoji="0" sz="1800" b="0" i="0" u="none" strike="noStrike" kern="1200" cap="none" spc="-45" normalizeH="0" baseline="0" noProof="0" dirty="0">
                <a:ln>
                  <a:noFill/>
                </a:ln>
                <a:solidFill>
                  <a:prstClr val="black"/>
                </a:solidFill>
                <a:effectLst/>
                <a:uLnTx/>
                <a:uFillTx/>
                <a:latin typeface="Cambria"/>
                <a:ea typeface="+mn-ea"/>
                <a:cs typeface="Cambria"/>
              </a:rPr>
              <a:t>among</a:t>
            </a:r>
            <a:r>
              <a:rPr kumimoji="0" sz="1800" b="0" i="0" u="none" strike="noStrike" kern="1200" cap="none" spc="45" normalizeH="0" baseline="0" noProof="0" dirty="0">
                <a:ln>
                  <a:noFill/>
                </a:ln>
                <a:solidFill>
                  <a:prstClr val="black"/>
                </a:solidFill>
                <a:effectLst/>
                <a:uLnTx/>
                <a:uFillTx/>
                <a:latin typeface="Cambria"/>
                <a:ea typeface="+mn-ea"/>
                <a:cs typeface="Cambria"/>
              </a:rPr>
              <a:t> </a:t>
            </a:r>
            <a:r>
              <a:rPr kumimoji="0" sz="1800" b="0" i="0" u="none" strike="noStrike" kern="1200" cap="none" spc="-65" normalizeH="0" baseline="0" noProof="0" dirty="0">
                <a:ln>
                  <a:noFill/>
                </a:ln>
                <a:solidFill>
                  <a:prstClr val="black"/>
                </a:solidFill>
                <a:effectLst/>
                <a:uLnTx/>
                <a:uFillTx/>
                <a:latin typeface="Cambria"/>
                <a:ea typeface="+mn-ea"/>
                <a:cs typeface="Cambria"/>
              </a:rPr>
              <a:t>top</a:t>
            </a:r>
            <a:r>
              <a:rPr kumimoji="0" sz="1800" b="0" i="0" u="none" strike="noStrike" kern="1200" cap="none" spc="40" normalizeH="0" baseline="0" noProof="0" dirty="0">
                <a:ln>
                  <a:noFill/>
                </a:ln>
                <a:solidFill>
                  <a:prstClr val="black"/>
                </a:solidFill>
                <a:effectLst/>
                <a:uLnTx/>
                <a:uFillTx/>
                <a:latin typeface="Cambria"/>
                <a:ea typeface="+mn-ea"/>
                <a:cs typeface="Cambria"/>
              </a:rPr>
              <a:t> </a:t>
            </a:r>
            <a:r>
              <a:rPr kumimoji="0" sz="1800" b="0" i="0" u="none" strike="noStrike" kern="1200" cap="none" spc="-5" normalizeH="0" baseline="0" noProof="0" dirty="0">
                <a:ln>
                  <a:noFill/>
                </a:ln>
                <a:solidFill>
                  <a:prstClr val="black"/>
                </a:solidFill>
                <a:effectLst/>
                <a:uLnTx/>
                <a:uFillTx/>
                <a:latin typeface="Cambria"/>
                <a:ea typeface="+mn-ea"/>
                <a:cs typeface="Cambria"/>
              </a:rPr>
              <a:t>3</a:t>
            </a:r>
            <a:r>
              <a:rPr kumimoji="0" sz="1800" b="0" i="0" u="none" strike="noStrike" kern="1200" cap="none" spc="60" normalizeH="0" baseline="0" noProof="0" dirty="0">
                <a:ln>
                  <a:noFill/>
                </a:ln>
                <a:solidFill>
                  <a:prstClr val="black"/>
                </a:solidFill>
                <a:effectLst/>
                <a:uLnTx/>
                <a:uFillTx/>
                <a:latin typeface="Cambria"/>
                <a:ea typeface="+mn-ea"/>
                <a:cs typeface="Cambria"/>
              </a:rPr>
              <a:t> </a:t>
            </a:r>
            <a:r>
              <a:rPr kumimoji="0" sz="1800" b="0" i="0" u="none" strike="noStrike" kern="1200" cap="none" spc="-50" normalizeH="0" baseline="0" noProof="0" dirty="0">
                <a:ln>
                  <a:noFill/>
                </a:ln>
                <a:solidFill>
                  <a:prstClr val="black"/>
                </a:solidFill>
                <a:effectLst/>
                <a:uLnTx/>
                <a:uFillTx/>
                <a:latin typeface="Cambria"/>
                <a:ea typeface="+mn-ea"/>
                <a:cs typeface="Cambria"/>
              </a:rPr>
              <a:t>candidates</a:t>
            </a:r>
            <a:endParaRPr kumimoji="0" sz="1800" b="0" i="0" u="none" strike="noStrike" kern="1200" cap="none" spc="0" normalizeH="0" baseline="0" noProof="0">
              <a:ln>
                <a:noFill/>
              </a:ln>
              <a:solidFill>
                <a:prstClr val="black"/>
              </a:solidFill>
              <a:effectLst/>
              <a:uLnTx/>
              <a:uFillTx/>
              <a:latin typeface="Cambria"/>
              <a:ea typeface="+mn-ea"/>
              <a:cs typeface="Cambria"/>
            </a:endParaRPr>
          </a:p>
          <a:p>
            <a:pPr marL="1422400" marR="0" lvl="2" indent="-229235" algn="l" defTabSz="914400" rtl="0" eaLnBrk="1" fontAlgn="auto" latinLnBrk="0" hangingPunct="1">
              <a:lnSpc>
                <a:spcPts val="1430"/>
              </a:lnSpc>
              <a:spcBef>
                <a:spcPts val="25"/>
              </a:spcBef>
              <a:spcAft>
                <a:spcPts val="0"/>
              </a:spcAft>
              <a:buClr>
                <a:srgbClr val="BC4643"/>
              </a:buClr>
              <a:buSzTx/>
              <a:buFont typeface="Wingdings"/>
              <a:buChar char=""/>
              <a:tabLst>
                <a:tab pos="1421765" algn="l"/>
                <a:tab pos="1422400" algn="l"/>
              </a:tabLst>
              <a:defRPr/>
            </a:pPr>
            <a:r>
              <a:rPr kumimoji="0" sz="1200" b="0" i="0" u="none" strike="noStrike" kern="1200" cap="none" spc="-35" normalizeH="0" baseline="0" noProof="0" dirty="0">
                <a:ln>
                  <a:noFill/>
                </a:ln>
                <a:solidFill>
                  <a:prstClr val="black"/>
                </a:solidFill>
                <a:effectLst/>
                <a:uLnTx/>
                <a:uFillTx/>
                <a:latin typeface="Cambria"/>
                <a:ea typeface="+mn-ea"/>
                <a:cs typeface="Cambria"/>
              </a:rPr>
              <a:t>Each</a:t>
            </a:r>
            <a:r>
              <a:rPr kumimoji="0" sz="1200" b="0" i="0" u="none" strike="noStrike" kern="1200" cap="none" spc="-10" normalizeH="0" baseline="0" noProof="0" dirty="0">
                <a:ln>
                  <a:noFill/>
                </a:ln>
                <a:solidFill>
                  <a:prstClr val="black"/>
                </a:solidFill>
                <a:effectLst/>
                <a:uLnTx/>
                <a:uFillTx/>
                <a:latin typeface="Cambria"/>
                <a:ea typeface="+mn-ea"/>
                <a:cs typeface="Cambria"/>
              </a:rPr>
              <a:t> </a:t>
            </a:r>
            <a:r>
              <a:rPr kumimoji="0" sz="1200" b="0" i="0" u="none" strike="noStrike" kern="1200" cap="none" spc="-50" normalizeH="0" baseline="0" noProof="0" dirty="0">
                <a:ln>
                  <a:noFill/>
                </a:ln>
                <a:solidFill>
                  <a:prstClr val="black"/>
                </a:solidFill>
                <a:effectLst/>
                <a:uLnTx/>
                <a:uFillTx/>
                <a:latin typeface="Cambria"/>
                <a:ea typeface="+mn-ea"/>
                <a:cs typeface="Cambria"/>
              </a:rPr>
              <a:t>state</a:t>
            </a:r>
            <a:r>
              <a:rPr kumimoji="0" sz="1200" b="0" i="0" u="none" strike="noStrike" kern="1200" cap="none" spc="0" normalizeH="0" baseline="0" noProof="0" dirty="0">
                <a:ln>
                  <a:noFill/>
                </a:ln>
                <a:solidFill>
                  <a:prstClr val="black"/>
                </a:solidFill>
                <a:effectLst/>
                <a:uLnTx/>
                <a:uFillTx/>
                <a:latin typeface="Cambria"/>
                <a:ea typeface="+mn-ea"/>
                <a:cs typeface="Cambria"/>
              </a:rPr>
              <a:t> </a:t>
            </a:r>
            <a:r>
              <a:rPr kumimoji="0" sz="1200" b="0" i="0" u="none" strike="noStrike" kern="1200" cap="none" spc="-30" normalizeH="0" baseline="0" noProof="0" dirty="0">
                <a:ln>
                  <a:noFill/>
                </a:ln>
                <a:solidFill>
                  <a:prstClr val="black"/>
                </a:solidFill>
                <a:effectLst/>
                <a:uLnTx/>
                <a:uFillTx/>
                <a:latin typeface="Cambria"/>
                <a:ea typeface="+mn-ea"/>
                <a:cs typeface="Cambria"/>
              </a:rPr>
              <a:t>has</a:t>
            </a:r>
            <a:r>
              <a:rPr kumimoji="0" sz="1200" b="0" i="0" u="none" strike="noStrike" kern="1200" cap="none" spc="0" normalizeH="0" baseline="0" noProof="0" dirty="0">
                <a:ln>
                  <a:noFill/>
                </a:ln>
                <a:solidFill>
                  <a:prstClr val="black"/>
                </a:solidFill>
                <a:effectLst/>
                <a:uLnTx/>
                <a:uFillTx/>
                <a:latin typeface="Cambria"/>
                <a:ea typeface="+mn-ea"/>
                <a:cs typeface="Cambria"/>
              </a:rPr>
              <a:t> </a:t>
            </a:r>
            <a:r>
              <a:rPr kumimoji="0" sz="1200" b="0" i="0" u="none" strike="noStrike" kern="1200" cap="none" spc="-5" normalizeH="0" baseline="0" noProof="0" dirty="0">
                <a:ln>
                  <a:noFill/>
                </a:ln>
                <a:solidFill>
                  <a:prstClr val="black"/>
                </a:solidFill>
                <a:effectLst/>
                <a:uLnTx/>
                <a:uFillTx/>
                <a:latin typeface="Cambria"/>
                <a:ea typeface="+mn-ea"/>
                <a:cs typeface="Cambria"/>
              </a:rPr>
              <a:t>1</a:t>
            </a:r>
            <a:r>
              <a:rPr kumimoji="0" sz="1200" b="0" i="0" u="none" strike="noStrike" kern="1200" cap="none" spc="30" normalizeH="0" baseline="0" noProof="0" dirty="0">
                <a:ln>
                  <a:noFill/>
                </a:ln>
                <a:solidFill>
                  <a:prstClr val="black"/>
                </a:solidFill>
                <a:effectLst/>
                <a:uLnTx/>
                <a:uFillTx/>
                <a:latin typeface="Cambria"/>
                <a:ea typeface="+mn-ea"/>
                <a:cs typeface="Cambria"/>
              </a:rPr>
              <a:t> </a:t>
            </a:r>
            <a:r>
              <a:rPr kumimoji="0" sz="1200" b="0" i="0" u="none" strike="noStrike" kern="1200" cap="none" spc="-50" normalizeH="0" baseline="0" noProof="0" dirty="0">
                <a:ln>
                  <a:noFill/>
                </a:ln>
                <a:solidFill>
                  <a:prstClr val="black"/>
                </a:solidFill>
                <a:effectLst/>
                <a:uLnTx/>
                <a:uFillTx/>
                <a:latin typeface="Cambria"/>
                <a:ea typeface="+mn-ea"/>
                <a:cs typeface="Cambria"/>
              </a:rPr>
              <a:t>vote</a:t>
            </a:r>
            <a:r>
              <a:rPr kumimoji="0" sz="1200" b="0" i="0" u="none" strike="noStrike" kern="1200" cap="none" spc="0" normalizeH="0" baseline="0" noProof="0" dirty="0">
                <a:ln>
                  <a:noFill/>
                </a:ln>
                <a:solidFill>
                  <a:prstClr val="black"/>
                </a:solidFill>
                <a:effectLst/>
                <a:uLnTx/>
                <a:uFillTx/>
                <a:latin typeface="Cambria"/>
                <a:ea typeface="+mn-ea"/>
                <a:cs typeface="Cambria"/>
              </a:rPr>
              <a:t> </a:t>
            </a:r>
            <a:r>
              <a:rPr kumimoji="0" sz="1200" b="0" i="0" u="none" strike="noStrike" kern="1200" cap="none" spc="-40" normalizeH="0" baseline="0" noProof="0" dirty="0">
                <a:ln>
                  <a:noFill/>
                </a:ln>
                <a:solidFill>
                  <a:prstClr val="black"/>
                </a:solidFill>
                <a:effectLst/>
                <a:uLnTx/>
                <a:uFillTx/>
                <a:latin typeface="Cambria"/>
                <a:ea typeface="+mn-ea"/>
                <a:cs typeface="Cambria"/>
              </a:rPr>
              <a:t>(done</a:t>
            </a:r>
            <a:r>
              <a:rPr kumimoji="0" sz="1200" b="0" i="0" u="none" strike="noStrike" kern="1200" cap="none" spc="-5" normalizeH="0" baseline="0" noProof="0" dirty="0">
                <a:ln>
                  <a:noFill/>
                </a:ln>
                <a:solidFill>
                  <a:prstClr val="black"/>
                </a:solidFill>
                <a:effectLst/>
                <a:uLnTx/>
                <a:uFillTx/>
                <a:latin typeface="Cambria"/>
                <a:ea typeface="+mn-ea"/>
                <a:cs typeface="Cambria"/>
              </a:rPr>
              <a:t> </a:t>
            </a:r>
            <a:r>
              <a:rPr kumimoji="0" sz="1200" b="0" i="0" u="none" strike="noStrike" kern="1200" cap="none" spc="-10" normalizeH="0" baseline="0" noProof="0" dirty="0">
                <a:ln>
                  <a:noFill/>
                </a:ln>
                <a:solidFill>
                  <a:prstClr val="black"/>
                </a:solidFill>
                <a:effectLst/>
                <a:uLnTx/>
                <a:uFillTx/>
                <a:latin typeface="Cambria"/>
                <a:ea typeface="+mn-ea"/>
                <a:cs typeface="Cambria"/>
              </a:rPr>
              <a:t>in</a:t>
            </a:r>
            <a:r>
              <a:rPr kumimoji="0" sz="1200" b="0" i="0" u="none" strike="noStrike" kern="1200" cap="none" spc="30" normalizeH="0" baseline="0" noProof="0" dirty="0">
                <a:ln>
                  <a:noFill/>
                </a:ln>
                <a:solidFill>
                  <a:prstClr val="black"/>
                </a:solidFill>
                <a:effectLst/>
                <a:uLnTx/>
                <a:uFillTx/>
                <a:latin typeface="Cambria"/>
                <a:ea typeface="+mn-ea"/>
                <a:cs typeface="Cambria"/>
              </a:rPr>
              <a:t> </a:t>
            </a:r>
            <a:r>
              <a:rPr kumimoji="0" sz="1200" b="0" i="0" u="none" strike="noStrike" kern="1200" cap="none" spc="0" normalizeH="0" baseline="0" noProof="0" dirty="0">
                <a:ln>
                  <a:noFill/>
                </a:ln>
                <a:solidFill>
                  <a:prstClr val="black"/>
                </a:solidFill>
                <a:effectLst/>
                <a:uLnTx/>
                <a:uFillTx/>
                <a:latin typeface="Cambria"/>
                <a:ea typeface="+mn-ea"/>
                <a:cs typeface="Cambria"/>
              </a:rPr>
              <a:t>1800</a:t>
            </a:r>
            <a:r>
              <a:rPr kumimoji="0" sz="1200" b="0" i="0" u="none" strike="noStrike" kern="1200" cap="none" spc="-5" normalizeH="0" baseline="0" noProof="0" dirty="0">
                <a:ln>
                  <a:noFill/>
                </a:ln>
                <a:solidFill>
                  <a:prstClr val="black"/>
                </a:solidFill>
                <a:effectLst/>
                <a:uLnTx/>
                <a:uFillTx/>
                <a:latin typeface="Cambria"/>
                <a:ea typeface="+mn-ea"/>
                <a:cs typeface="Cambria"/>
              </a:rPr>
              <a:t> </a:t>
            </a:r>
            <a:r>
              <a:rPr kumimoji="0" sz="1200" b="0" i="0" u="none" strike="noStrike" kern="1200" cap="none" spc="-20" normalizeH="0" baseline="0" noProof="0" dirty="0">
                <a:ln>
                  <a:noFill/>
                </a:ln>
                <a:solidFill>
                  <a:prstClr val="black"/>
                </a:solidFill>
                <a:effectLst/>
                <a:uLnTx/>
                <a:uFillTx/>
                <a:latin typeface="Cambria"/>
                <a:ea typeface="+mn-ea"/>
                <a:cs typeface="Cambria"/>
              </a:rPr>
              <a:t>and</a:t>
            </a:r>
            <a:r>
              <a:rPr kumimoji="0" sz="1200" b="0" i="0" u="none" strike="noStrike" kern="1200" cap="none" spc="15" normalizeH="0" baseline="0" noProof="0" dirty="0">
                <a:ln>
                  <a:noFill/>
                </a:ln>
                <a:solidFill>
                  <a:prstClr val="black"/>
                </a:solidFill>
                <a:effectLst/>
                <a:uLnTx/>
                <a:uFillTx/>
                <a:latin typeface="Cambria"/>
                <a:ea typeface="+mn-ea"/>
                <a:cs typeface="Cambria"/>
              </a:rPr>
              <a:t> </a:t>
            </a:r>
            <a:r>
              <a:rPr kumimoji="0" sz="1200" b="0" i="0" u="none" strike="noStrike" kern="1200" cap="none" spc="-10" normalizeH="0" baseline="0" noProof="0" dirty="0">
                <a:ln>
                  <a:noFill/>
                </a:ln>
                <a:solidFill>
                  <a:prstClr val="black"/>
                </a:solidFill>
                <a:effectLst/>
                <a:uLnTx/>
                <a:uFillTx/>
                <a:latin typeface="Cambria"/>
                <a:ea typeface="+mn-ea"/>
                <a:cs typeface="Cambria"/>
              </a:rPr>
              <a:t>1824)</a:t>
            </a:r>
            <a:endParaRPr kumimoji="0" sz="1200" b="0" i="0" u="none" strike="noStrike" kern="1200" cap="none" spc="0" normalizeH="0" baseline="0" noProof="0">
              <a:ln>
                <a:noFill/>
              </a:ln>
              <a:solidFill>
                <a:prstClr val="black"/>
              </a:solidFill>
              <a:effectLst/>
              <a:uLnTx/>
              <a:uFillTx/>
              <a:latin typeface="Cambria"/>
              <a:ea typeface="+mn-ea"/>
              <a:cs typeface="Cambria"/>
            </a:endParaRPr>
          </a:p>
          <a:p>
            <a:pPr marL="908685" marR="0" lvl="1" indent="-229235" algn="l" defTabSz="914400" rtl="0" eaLnBrk="1" fontAlgn="auto" latinLnBrk="0" hangingPunct="1">
              <a:lnSpc>
                <a:spcPts val="2150"/>
              </a:lnSpc>
              <a:spcBef>
                <a:spcPts val="0"/>
              </a:spcBef>
              <a:spcAft>
                <a:spcPts val="0"/>
              </a:spcAft>
              <a:buClr>
                <a:srgbClr val="BC4643"/>
              </a:buClr>
              <a:buSzTx/>
              <a:buFont typeface="Wingdings"/>
              <a:buChar char=""/>
              <a:tabLst>
                <a:tab pos="909319" algn="l"/>
              </a:tabLst>
              <a:defRPr/>
            </a:pPr>
            <a:r>
              <a:rPr kumimoji="0" sz="1800" b="0" i="0" u="none" strike="noStrike" kern="1200" cap="none" spc="-65" normalizeH="0" baseline="0" noProof="0" dirty="0">
                <a:ln>
                  <a:noFill/>
                </a:ln>
                <a:solidFill>
                  <a:prstClr val="black"/>
                </a:solidFill>
                <a:effectLst/>
                <a:uLnTx/>
                <a:uFillTx/>
                <a:latin typeface="Cambria"/>
                <a:ea typeface="+mn-ea"/>
                <a:cs typeface="Cambria"/>
              </a:rPr>
              <a:t>Senate</a:t>
            </a:r>
            <a:r>
              <a:rPr kumimoji="0" sz="1800" b="0" i="0" u="none" strike="noStrike" kern="1200" cap="none" spc="15" normalizeH="0" baseline="0" noProof="0" dirty="0">
                <a:ln>
                  <a:noFill/>
                </a:ln>
                <a:solidFill>
                  <a:prstClr val="black"/>
                </a:solidFill>
                <a:effectLst/>
                <a:uLnTx/>
                <a:uFillTx/>
                <a:latin typeface="Cambria"/>
                <a:ea typeface="+mn-ea"/>
                <a:cs typeface="Cambria"/>
              </a:rPr>
              <a:t> </a:t>
            </a:r>
            <a:r>
              <a:rPr kumimoji="0" sz="1800" b="0" i="0" u="none" strike="noStrike" kern="1200" cap="none" spc="-65" normalizeH="0" baseline="0" noProof="0" dirty="0">
                <a:ln>
                  <a:noFill/>
                </a:ln>
                <a:solidFill>
                  <a:prstClr val="black"/>
                </a:solidFill>
                <a:effectLst/>
                <a:uLnTx/>
                <a:uFillTx/>
                <a:latin typeface="Cambria"/>
                <a:ea typeface="+mn-ea"/>
                <a:cs typeface="Cambria"/>
              </a:rPr>
              <a:t>selects</a:t>
            </a:r>
            <a:r>
              <a:rPr kumimoji="0" sz="1800" b="0" i="0" u="none" strike="noStrike" kern="1200" cap="none" spc="30" normalizeH="0" baseline="0" noProof="0" dirty="0">
                <a:ln>
                  <a:noFill/>
                </a:ln>
                <a:solidFill>
                  <a:prstClr val="black"/>
                </a:solidFill>
                <a:effectLst/>
                <a:uLnTx/>
                <a:uFillTx/>
                <a:latin typeface="Cambria"/>
                <a:ea typeface="+mn-ea"/>
                <a:cs typeface="Cambria"/>
              </a:rPr>
              <a:t> </a:t>
            </a:r>
            <a:r>
              <a:rPr kumimoji="0" sz="1800" b="0" i="0" u="none" strike="noStrike" kern="1200" cap="none" spc="-80" normalizeH="0" baseline="0" noProof="0" dirty="0">
                <a:ln>
                  <a:noFill/>
                </a:ln>
                <a:solidFill>
                  <a:prstClr val="black"/>
                </a:solidFill>
                <a:effectLst/>
                <a:uLnTx/>
                <a:uFillTx/>
                <a:latin typeface="Cambria"/>
                <a:ea typeface="+mn-ea"/>
                <a:cs typeface="Cambria"/>
              </a:rPr>
              <a:t>V.P.</a:t>
            </a:r>
            <a:r>
              <a:rPr kumimoji="0" sz="1800" b="0" i="0" u="none" strike="noStrike" kern="1200" cap="none" spc="20" normalizeH="0" baseline="0" noProof="0" dirty="0">
                <a:ln>
                  <a:noFill/>
                </a:ln>
                <a:solidFill>
                  <a:prstClr val="black"/>
                </a:solidFill>
                <a:effectLst/>
                <a:uLnTx/>
                <a:uFillTx/>
                <a:latin typeface="Cambria"/>
                <a:ea typeface="+mn-ea"/>
                <a:cs typeface="Cambria"/>
              </a:rPr>
              <a:t> </a:t>
            </a:r>
            <a:r>
              <a:rPr kumimoji="0" sz="1800" b="0" i="0" u="none" strike="noStrike" kern="1200" cap="none" spc="-30" normalizeH="0" baseline="0" noProof="0" dirty="0">
                <a:ln>
                  <a:noFill/>
                </a:ln>
                <a:solidFill>
                  <a:prstClr val="black"/>
                </a:solidFill>
                <a:effectLst/>
                <a:uLnTx/>
                <a:uFillTx/>
                <a:latin typeface="Cambria"/>
                <a:ea typeface="+mn-ea"/>
                <a:cs typeface="Cambria"/>
              </a:rPr>
              <a:t>from</a:t>
            </a:r>
            <a:r>
              <a:rPr kumimoji="0" sz="1800" b="0" i="0" u="none" strike="noStrike" kern="1200" cap="none" spc="40" normalizeH="0" baseline="0" noProof="0" dirty="0">
                <a:ln>
                  <a:noFill/>
                </a:ln>
                <a:solidFill>
                  <a:prstClr val="black"/>
                </a:solidFill>
                <a:effectLst/>
                <a:uLnTx/>
                <a:uFillTx/>
                <a:latin typeface="Cambria"/>
                <a:ea typeface="+mn-ea"/>
                <a:cs typeface="Cambria"/>
              </a:rPr>
              <a:t> </a:t>
            </a:r>
            <a:r>
              <a:rPr kumimoji="0" sz="1800" b="0" i="0" u="none" strike="noStrike" kern="1200" cap="none" spc="-45" normalizeH="0" baseline="0" noProof="0" dirty="0">
                <a:ln>
                  <a:noFill/>
                </a:ln>
                <a:solidFill>
                  <a:prstClr val="black"/>
                </a:solidFill>
                <a:effectLst/>
                <a:uLnTx/>
                <a:uFillTx/>
                <a:latin typeface="Cambria"/>
                <a:ea typeface="+mn-ea"/>
                <a:cs typeface="Cambria"/>
              </a:rPr>
              <a:t>among</a:t>
            </a:r>
            <a:r>
              <a:rPr kumimoji="0" sz="1800" b="0" i="0" u="none" strike="noStrike" kern="1200" cap="none" spc="45" normalizeH="0" baseline="0" noProof="0" dirty="0">
                <a:ln>
                  <a:noFill/>
                </a:ln>
                <a:solidFill>
                  <a:prstClr val="black"/>
                </a:solidFill>
                <a:effectLst/>
                <a:uLnTx/>
                <a:uFillTx/>
                <a:latin typeface="Cambria"/>
                <a:ea typeface="+mn-ea"/>
                <a:cs typeface="Cambria"/>
              </a:rPr>
              <a:t> </a:t>
            </a:r>
            <a:r>
              <a:rPr kumimoji="0" sz="1800" b="0" i="0" u="none" strike="noStrike" kern="1200" cap="none" spc="-65" normalizeH="0" baseline="0" noProof="0" dirty="0">
                <a:ln>
                  <a:noFill/>
                </a:ln>
                <a:solidFill>
                  <a:prstClr val="black"/>
                </a:solidFill>
                <a:effectLst/>
                <a:uLnTx/>
                <a:uFillTx/>
                <a:latin typeface="Cambria"/>
                <a:ea typeface="+mn-ea"/>
                <a:cs typeface="Cambria"/>
              </a:rPr>
              <a:t>top</a:t>
            </a:r>
            <a:r>
              <a:rPr kumimoji="0" sz="1800" b="0" i="0" u="none" strike="noStrike" kern="1200" cap="none" spc="35" normalizeH="0" baseline="0" noProof="0" dirty="0">
                <a:ln>
                  <a:noFill/>
                </a:ln>
                <a:solidFill>
                  <a:prstClr val="black"/>
                </a:solidFill>
                <a:effectLst/>
                <a:uLnTx/>
                <a:uFillTx/>
                <a:latin typeface="Cambria"/>
                <a:ea typeface="+mn-ea"/>
                <a:cs typeface="Cambria"/>
              </a:rPr>
              <a:t> </a:t>
            </a:r>
            <a:r>
              <a:rPr kumimoji="0" sz="1800" b="0" i="0" u="none" strike="noStrike" kern="1200" cap="none" spc="-70" normalizeH="0" baseline="0" noProof="0" dirty="0">
                <a:ln>
                  <a:noFill/>
                </a:ln>
                <a:solidFill>
                  <a:prstClr val="black"/>
                </a:solidFill>
                <a:effectLst/>
                <a:uLnTx/>
                <a:uFillTx/>
                <a:latin typeface="Cambria"/>
                <a:ea typeface="+mn-ea"/>
                <a:cs typeface="Cambria"/>
              </a:rPr>
              <a:t>two</a:t>
            </a:r>
            <a:r>
              <a:rPr kumimoji="0" sz="1800" b="0" i="0" u="none" strike="noStrike" kern="1200" cap="none" spc="25" normalizeH="0" baseline="0" noProof="0" dirty="0">
                <a:ln>
                  <a:noFill/>
                </a:ln>
                <a:solidFill>
                  <a:prstClr val="black"/>
                </a:solidFill>
                <a:effectLst/>
                <a:uLnTx/>
                <a:uFillTx/>
                <a:latin typeface="Cambria"/>
                <a:ea typeface="+mn-ea"/>
                <a:cs typeface="Cambria"/>
              </a:rPr>
              <a:t> </a:t>
            </a:r>
            <a:r>
              <a:rPr kumimoji="0" sz="1800" b="0" i="0" u="none" strike="noStrike" kern="1200" cap="none" spc="-50" normalizeH="0" baseline="0" noProof="0" dirty="0">
                <a:ln>
                  <a:noFill/>
                </a:ln>
                <a:solidFill>
                  <a:prstClr val="black"/>
                </a:solidFill>
                <a:effectLst/>
                <a:uLnTx/>
                <a:uFillTx/>
                <a:latin typeface="Cambria"/>
                <a:ea typeface="+mn-ea"/>
                <a:cs typeface="Cambria"/>
              </a:rPr>
              <a:t>candidates</a:t>
            </a:r>
            <a:endParaRPr kumimoji="0" sz="1800" b="0" i="0" u="none" strike="noStrike" kern="1200" cap="none" spc="0" normalizeH="0" baseline="0" noProof="0">
              <a:ln>
                <a:noFill/>
              </a:ln>
              <a:solidFill>
                <a:prstClr val="black"/>
              </a:solidFill>
              <a:effectLst/>
              <a:uLnTx/>
              <a:uFillTx/>
              <a:latin typeface="Cambria"/>
              <a:ea typeface="+mn-ea"/>
              <a:cs typeface="Cambria"/>
            </a:endParaRPr>
          </a:p>
          <a:p>
            <a:pPr marL="1422400" marR="0" lvl="2" indent="-229235" algn="l" defTabSz="914400" rtl="0" eaLnBrk="1" fontAlgn="auto" latinLnBrk="0" hangingPunct="1">
              <a:lnSpc>
                <a:spcPct val="100000"/>
              </a:lnSpc>
              <a:spcBef>
                <a:spcPts val="25"/>
              </a:spcBef>
              <a:spcAft>
                <a:spcPts val="0"/>
              </a:spcAft>
              <a:buClr>
                <a:srgbClr val="BC4643"/>
              </a:buClr>
              <a:buSzTx/>
              <a:buFont typeface="Wingdings"/>
              <a:buChar char=""/>
              <a:tabLst>
                <a:tab pos="1421765" algn="l"/>
                <a:tab pos="1422400" algn="l"/>
              </a:tabLst>
              <a:defRPr/>
            </a:pPr>
            <a:r>
              <a:rPr kumimoji="0" sz="1200" b="0" i="0" u="none" strike="noStrike" kern="1200" cap="none" spc="-50" normalizeH="0" baseline="0" noProof="0" dirty="0">
                <a:ln>
                  <a:noFill/>
                </a:ln>
                <a:solidFill>
                  <a:prstClr val="black"/>
                </a:solidFill>
                <a:effectLst/>
                <a:uLnTx/>
                <a:uFillTx/>
                <a:latin typeface="Cambria"/>
                <a:ea typeface="+mn-ea"/>
                <a:cs typeface="Cambria"/>
              </a:rPr>
              <a:t>Every</a:t>
            </a:r>
            <a:r>
              <a:rPr kumimoji="0" sz="1200" b="0" i="0" u="none" strike="noStrike" kern="1200" cap="none" spc="-10" normalizeH="0" baseline="0" noProof="0" dirty="0">
                <a:ln>
                  <a:noFill/>
                </a:ln>
                <a:solidFill>
                  <a:prstClr val="black"/>
                </a:solidFill>
                <a:effectLst/>
                <a:uLnTx/>
                <a:uFillTx/>
                <a:latin typeface="Cambria"/>
                <a:ea typeface="+mn-ea"/>
                <a:cs typeface="Cambria"/>
              </a:rPr>
              <a:t> </a:t>
            </a:r>
            <a:r>
              <a:rPr kumimoji="0" sz="1200" b="0" i="0" u="none" strike="noStrike" kern="1200" cap="none" spc="-40" normalizeH="0" baseline="0" noProof="0" dirty="0">
                <a:ln>
                  <a:noFill/>
                </a:ln>
                <a:solidFill>
                  <a:prstClr val="black"/>
                </a:solidFill>
                <a:effectLst/>
                <a:uLnTx/>
                <a:uFillTx/>
                <a:latin typeface="Cambria"/>
                <a:ea typeface="+mn-ea"/>
                <a:cs typeface="Cambria"/>
              </a:rPr>
              <a:t>senator</a:t>
            </a:r>
            <a:r>
              <a:rPr kumimoji="0" sz="1200" b="0" i="0" u="none" strike="noStrike" kern="1200" cap="none" spc="-10" normalizeH="0" baseline="0" noProof="0" dirty="0">
                <a:ln>
                  <a:noFill/>
                </a:ln>
                <a:solidFill>
                  <a:prstClr val="black"/>
                </a:solidFill>
                <a:effectLst/>
                <a:uLnTx/>
                <a:uFillTx/>
                <a:latin typeface="Cambria"/>
                <a:ea typeface="+mn-ea"/>
                <a:cs typeface="Cambria"/>
              </a:rPr>
              <a:t> </a:t>
            </a:r>
            <a:r>
              <a:rPr kumimoji="0" sz="1200" b="0" i="0" u="none" strike="noStrike" kern="1200" cap="none" spc="-45" normalizeH="0" baseline="0" noProof="0" dirty="0">
                <a:ln>
                  <a:noFill/>
                </a:ln>
                <a:solidFill>
                  <a:prstClr val="black"/>
                </a:solidFill>
                <a:effectLst/>
                <a:uLnTx/>
                <a:uFillTx/>
                <a:latin typeface="Cambria"/>
                <a:ea typeface="+mn-ea"/>
                <a:cs typeface="Cambria"/>
              </a:rPr>
              <a:t>casts</a:t>
            </a:r>
            <a:r>
              <a:rPr kumimoji="0" sz="1200" b="0" i="0" u="none" strike="noStrike" kern="1200" cap="none" spc="-10" normalizeH="0" baseline="0" noProof="0" dirty="0">
                <a:ln>
                  <a:noFill/>
                </a:ln>
                <a:solidFill>
                  <a:prstClr val="black"/>
                </a:solidFill>
                <a:effectLst/>
                <a:uLnTx/>
                <a:uFillTx/>
                <a:latin typeface="Cambria"/>
                <a:ea typeface="+mn-ea"/>
                <a:cs typeface="Cambria"/>
              </a:rPr>
              <a:t> </a:t>
            </a:r>
            <a:r>
              <a:rPr kumimoji="0" sz="1200" b="0" i="0" u="none" strike="noStrike" kern="1200" cap="none" spc="-25" normalizeH="0" baseline="0" noProof="0" dirty="0">
                <a:ln>
                  <a:noFill/>
                </a:ln>
                <a:solidFill>
                  <a:prstClr val="black"/>
                </a:solidFill>
                <a:effectLst/>
                <a:uLnTx/>
                <a:uFillTx/>
                <a:latin typeface="Cambria"/>
                <a:ea typeface="+mn-ea"/>
                <a:cs typeface="Cambria"/>
              </a:rPr>
              <a:t>a</a:t>
            </a:r>
            <a:r>
              <a:rPr kumimoji="0" sz="1200" b="0" i="0" u="none" strike="noStrike" kern="1200" cap="none" spc="25" normalizeH="0" baseline="0" noProof="0" dirty="0">
                <a:ln>
                  <a:noFill/>
                </a:ln>
                <a:solidFill>
                  <a:prstClr val="black"/>
                </a:solidFill>
                <a:effectLst/>
                <a:uLnTx/>
                <a:uFillTx/>
                <a:latin typeface="Cambria"/>
                <a:ea typeface="+mn-ea"/>
                <a:cs typeface="Cambria"/>
              </a:rPr>
              <a:t> </a:t>
            </a:r>
            <a:r>
              <a:rPr kumimoji="0" sz="1200" b="0" i="0" u="none" strike="noStrike" kern="1200" cap="none" spc="-50" normalizeH="0" baseline="0" noProof="0" dirty="0">
                <a:ln>
                  <a:noFill/>
                </a:ln>
                <a:solidFill>
                  <a:prstClr val="black"/>
                </a:solidFill>
                <a:effectLst/>
                <a:uLnTx/>
                <a:uFillTx/>
                <a:latin typeface="Cambria"/>
                <a:ea typeface="+mn-ea"/>
                <a:cs typeface="Cambria"/>
              </a:rPr>
              <a:t>vote</a:t>
            </a:r>
            <a:endParaRPr kumimoji="0" sz="1200" b="0" i="0" u="none" strike="noStrike" kern="1200" cap="none" spc="0" normalizeH="0" baseline="0" noProof="0">
              <a:ln>
                <a:noFill/>
              </a:ln>
              <a:solidFill>
                <a:prstClr val="black"/>
              </a:solidFill>
              <a:effectLst/>
              <a:uLnTx/>
              <a:uFillTx/>
              <a:latin typeface="Cambria"/>
              <a:ea typeface="+mn-ea"/>
              <a:cs typeface="Cambria"/>
            </a:endParaRPr>
          </a:p>
        </p:txBody>
      </p:sp>
      <p:pic>
        <p:nvPicPr>
          <p:cNvPr id="6" name="object 6"/>
          <p:cNvPicPr/>
          <p:nvPr/>
        </p:nvPicPr>
        <p:blipFill>
          <a:blip r:embed="rId2" cstate="print"/>
          <a:stretch>
            <a:fillRect/>
          </a:stretch>
        </p:blipFill>
        <p:spPr>
          <a:xfrm>
            <a:off x="2739997" y="2199131"/>
            <a:ext cx="4683753" cy="289097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904389-9D70-99DB-B1EB-BB88E5CF0AA8}"/>
              </a:ext>
            </a:extLst>
          </p:cNvPr>
          <p:cNvPicPr>
            <a:picLocks noChangeAspect="1"/>
          </p:cNvPicPr>
          <p:nvPr/>
        </p:nvPicPr>
        <p:blipFill>
          <a:blip r:embed="rId2"/>
          <a:stretch>
            <a:fillRect/>
          </a:stretch>
        </p:blipFill>
        <p:spPr>
          <a:xfrm>
            <a:off x="0" y="590550"/>
            <a:ext cx="9144000" cy="4585282"/>
          </a:xfrm>
          <a:prstGeom prst="rect">
            <a:avLst/>
          </a:prstGeom>
        </p:spPr>
      </p:pic>
      <p:sp>
        <p:nvSpPr>
          <p:cNvPr id="5" name="Title 1">
            <a:extLst>
              <a:ext uri="{FF2B5EF4-FFF2-40B4-BE49-F238E27FC236}">
                <a16:creationId xmlns:a16="http://schemas.microsoft.com/office/drawing/2014/main" id="{8C5C9472-1C75-43C3-E988-D2BD01250312}"/>
              </a:ext>
            </a:extLst>
          </p:cNvPr>
          <p:cNvSpPr>
            <a:spLocks noGrp="1"/>
          </p:cNvSpPr>
          <p:nvPr>
            <p:ph type="title"/>
          </p:nvPr>
        </p:nvSpPr>
        <p:spPr>
          <a:xfrm>
            <a:off x="29936" y="5443"/>
            <a:ext cx="8991600" cy="438150"/>
          </a:xfrm>
        </p:spPr>
        <p:txBody>
          <a:bodyPr/>
          <a:lstStyle/>
          <a:p>
            <a:r>
              <a:rPr lang="en-US" dirty="0"/>
              <a:t>And they’re off! The Race for the Presidency</a:t>
            </a:r>
          </a:p>
        </p:txBody>
      </p:sp>
      <p:sp>
        <p:nvSpPr>
          <p:cNvPr id="6" name="TextBox 5">
            <a:extLst>
              <a:ext uri="{FF2B5EF4-FFF2-40B4-BE49-F238E27FC236}">
                <a16:creationId xmlns:a16="http://schemas.microsoft.com/office/drawing/2014/main" id="{EEFEA8A2-49B5-438F-49DF-52B4D89F18D6}"/>
              </a:ext>
            </a:extLst>
          </p:cNvPr>
          <p:cNvSpPr txBox="1"/>
          <p:nvPr/>
        </p:nvSpPr>
        <p:spPr>
          <a:xfrm>
            <a:off x="7067991" y="386189"/>
            <a:ext cx="2046073" cy="307777"/>
          </a:xfrm>
          <a:prstGeom prst="rect">
            <a:avLst/>
          </a:prstGeom>
          <a:noFill/>
        </p:spPr>
        <p:txBody>
          <a:bodyPr wrap="none" rtlCol="0">
            <a:spAutoFit/>
          </a:bodyPr>
          <a:lstStyle/>
          <a:p>
            <a:r>
              <a:rPr lang="en-US" sz="1400" b="1" i="1" dirty="0"/>
              <a:t>Magruder’s 2009 pg. 382</a:t>
            </a:r>
          </a:p>
        </p:txBody>
      </p:sp>
    </p:spTree>
    <p:extLst>
      <p:ext uri="{BB962C8B-B14F-4D97-AF65-F5344CB8AC3E}">
        <p14:creationId xmlns:p14="http://schemas.microsoft.com/office/powerpoint/2010/main" val="11043635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067800" cy="5143500"/>
            <a:chOff x="0" y="0"/>
            <a:chExt cx="9067800" cy="5143500"/>
          </a:xfrm>
        </p:grpSpPr>
        <p:sp>
          <p:nvSpPr>
            <p:cNvPr id="3" name="object 3"/>
            <p:cNvSpPr/>
            <p:nvPr/>
          </p:nvSpPr>
          <p:spPr>
            <a:xfrm>
              <a:off x="0" y="1985772"/>
              <a:ext cx="3572510" cy="3157855"/>
            </a:xfrm>
            <a:custGeom>
              <a:avLst/>
              <a:gdLst/>
              <a:ahLst/>
              <a:cxnLst/>
              <a:rect l="l" t="t" r="r" b="b"/>
              <a:pathLst>
                <a:path w="3572510" h="3157854">
                  <a:moveTo>
                    <a:pt x="0" y="0"/>
                  </a:moveTo>
                  <a:lnTo>
                    <a:pt x="0" y="3157727"/>
                  </a:lnTo>
                  <a:lnTo>
                    <a:pt x="3572255" y="3157727"/>
                  </a:lnTo>
                  <a:lnTo>
                    <a:pt x="0" y="0"/>
                  </a:lnTo>
                  <a:close/>
                </a:path>
              </a:pathLst>
            </a:custGeom>
            <a:solidFill>
              <a:srgbClr val="BC46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0" y="0"/>
              <a:ext cx="7725409" cy="5143500"/>
            </a:xfrm>
            <a:custGeom>
              <a:avLst/>
              <a:gdLst/>
              <a:ahLst/>
              <a:cxnLst/>
              <a:rect l="l" t="t" r="r" b="b"/>
              <a:pathLst>
                <a:path w="7725409" h="5143500">
                  <a:moveTo>
                    <a:pt x="7725156" y="0"/>
                  </a:moveTo>
                  <a:lnTo>
                    <a:pt x="0" y="0"/>
                  </a:lnTo>
                  <a:lnTo>
                    <a:pt x="0" y="5143499"/>
                  </a:lnTo>
                  <a:lnTo>
                    <a:pt x="7725156" y="0"/>
                  </a:lnTo>
                  <a:close/>
                </a:path>
              </a:pathLst>
            </a:custGeom>
            <a:solidFill>
              <a:srgbClr val="1F487C">
                <a:alpha val="7999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010475" y="136829"/>
              <a:ext cx="3030855" cy="2935605"/>
            </a:xfrm>
            <a:custGeom>
              <a:avLst/>
              <a:gdLst/>
              <a:ahLst/>
              <a:cxnLst/>
              <a:rect l="l" t="t" r="r" b="b"/>
              <a:pathLst>
                <a:path w="3030854" h="2935605">
                  <a:moveTo>
                    <a:pt x="400875" y="2201621"/>
                  </a:moveTo>
                  <a:lnTo>
                    <a:pt x="375335" y="2176856"/>
                  </a:lnTo>
                  <a:lnTo>
                    <a:pt x="371005" y="2172665"/>
                  </a:lnTo>
                  <a:lnTo>
                    <a:pt x="239814" y="2045449"/>
                  </a:lnTo>
                  <a:lnTo>
                    <a:pt x="239814" y="2133549"/>
                  </a:lnTo>
                  <a:lnTo>
                    <a:pt x="183972" y="2172665"/>
                  </a:lnTo>
                  <a:lnTo>
                    <a:pt x="91478" y="1980895"/>
                  </a:lnTo>
                  <a:lnTo>
                    <a:pt x="239814" y="2133549"/>
                  </a:lnTo>
                  <a:lnTo>
                    <a:pt x="239814" y="2045449"/>
                  </a:lnTo>
                  <a:lnTo>
                    <a:pt x="173253" y="1980895"/>
                  </a:lnTo>
                  <a:lnTo>
                    <a:pt x="59969" y="1871040"/>
                  </a:lnTo>
                  <a:lnTo>
                    <a:pt x="0" y="1912950"/>
                  </a:lnTo>
                  <a:lnTo>
                    <a:pt x="192976" y="2345766"/>
                  </a:lnTo>
                  <a:lnTo>
                    <a:pt x="193662" y="2346782"/>
                  </a:lnTo>
                  <a:lnTo>
                    <a:pt x="249986" y="2307285"/>
                  </a:lnTo>
                  <a:lnTo>
                    <a:pt x="210731" y="2226894"/>
                  </a:lnTo>
                  <a:lnTo>
                    <a:pt x="282130" y="2176856"/>
                  </a:lnTo>
                  <a:lnTo>
                    <a:pt x="344360" y="2241245"/>
                  </a:lnTo>
                  <a:lnTo>
                    <a:pt x="400875" y="2201621"/>
                  </a:lnTo>
                  <a:close/>
                </a:path>
                <a:path w="3030854" h="2935605">
                  <a:moveTo>
                    <a:pt x="625665" y="2044268"/>
                  </a:moveTo>
                  <a:lnTo>
                    <a:pt x="548716" y="1934413"/>
                  </a:lnTo>
                  <a:lnTo>
                    <a:pt x="358457" y="1662760"/>
                  </a:lnTo>
                  <a:lnTo>
                    <a:pt x="302831" y="1701622"/>
                  </a:lnTo>
                  <a:lnTo>
                    <a:pt x="448246" y="1909394"/>
                  </a:lnTo>
                  <a:lnTo>
                    <a:pt x="471233" y="1934413"/>
                  </a:lnTo>
                  <a:lnTo>
                    <a:pt x="424510" y="1903171"/>
                  </a:lnTo>
                  <a:lnTo>
                    <a:pt x="215036" y="1763090"/>
                  </a:lnTo>
                  <a:lnTo>
                    <a:pt x="165061" y="1798142"/>
                  </a:lnTo>
                  <a:lnTo>
                    <a:pt x="432244" y="2179650"/>
                  </a:lnTo>
                  <a:lnTo>
                    <a:pt x="487870" y="2140788"/>
                  </a:lnTo>
                  <a:lnTo>
                    <a:pt x="339026" y="1928190"/>
                  </a:lnTo>
                  <a:lnTo>
                    <a:pt x="334949" y="1922856"/>
                  </a:lnTo>
                  <a:lnTo>
                    <a:pt x="329768" y="1916925"/>
                  </a:lnTo>
                  <a:lnTo>
                    <a:pt x="323469" y="1910372"/>
                  </a:lnTo>
                  <a:lnTo>
                    <a:pt x="316039" y="1903171"/>
                  </a:lnTo>
                  <a:lnTo>
                    <a:pt x="575627" y="2079320"/>
                  </a:lnTo>
                  <a:lnTo>
                    <a:pt x="625665" y="2044268"/>
                  </a:lnTo>
                  <a:close/>
                </a:path>
                <a:path w="3030854" h="2935605">
                  <a:moveTo>
                    <a:pt x="685228" y="2895676"/>
                  </a:moveTo>
                  <a:lnTo>
                    <a:pt x="418020" y="2514041"/>
                  </a:lnTo>
                  <a:lnTo>
                    <a:pt x="360997" y="2554046"/>
                  </a:lnTo>
                  <a:lnTo>
                    <a:pt x="628205" y="2935554"/>
                  </a:lnTo>
                  <a:lnTo>
                    <a:pt x="685228" y="2895676"/>
                  </a:lnTo>
                  <a:close/>
                </a:path>
                <a:path w="3030854" h="2935605">
                  <a:moveTo>
                    <a:pt x="830160" y="1856968"/>
                  </a:moveTo>
                  <a:lnTo>
                    <a:pt x="827798" y="1840280"/>
                  </a:lnTo>
                  <a:lnTo>
                    <a:pt x="821639" y="1823542"/>
                  </a:lnTo>
                  <a:lnTo>
                    <a:pt x="811720" y="1806778"/>
                  </a:lnTo>
                  <a:lnTo>
                    <a:pt x="756119" y="1727377"/>
                  </a:lnTo>
                  <a:lnTo>
                    <a:pt x="756119" y="1867776"/>
                  </a:lnTo>
                  <a:lnTo>
                    <a:pt x="749477" y="1881466"/>
                  </a:lnTo>
                  <a:lnTo>
                    <a:pt x="735647" y="1894154"/>
                  </a:lnTo>
                  <a:lnTo>
                    <a:pt x="694626" y="1922856"/>
                  </a:lnTo>
                  <a:lnTo>
                    <a:pt x="496125" y="1639392"/>
                  </a:lnTo>
                  <a:lnTo>
                    <a:pt x="538543" y="1609674"/>
                  </a:lnTo>
                  <a:lnTo>
                    <a:pt x="554532" y="1601419"/>
                  </a:lnTo>
                  <a:lnTo>
                    <a:pt x="569175" y="1600073"/>
                  </a:lnTo>
                  <a:lnTo>
                    <a:pt x="582434" y="1605661"/>
                  </a:lnTo>
                  <a:lnTo>
                    <a:pt x="594296" y="1618183"/>
                  </a:lnTo>
                  <a:lnTo>
                    <a:pt x="747839" y="1837385"/>
                  </a:lnTo>
                  <a:lnTo>
                    <a:pt x="755573" y="1853082"/>
                  </a:lnTo>
                  <a:lnTo>
                    <a:pt x="756119" y="1867776"/>
                  </a:lnTo>
                  <a:lnTo>
                    <a:pt x="756119" y="1727377"/>
                  </a:lnTo>
                  <a:lnTo>
                    <a:pt x="666978" y="1600073"/>
                  </a:lnTo>
                  <a:lnTo>
                    <a:pt x="645604" y="1569542"/>
                  </a:lnTo>
                  <a:lnTo>
                    <a:pt x="633234" y="1554467"/>
                  </a:lnTo>
                  <a:lnTo>
                    <a:pt x="619594" y="1542961"/>
                  </a:lnTo>
                  <a:lnTo>
                    <a:pt x="604659" y="1534985"/>
                  </a:lnTo>
                  <a:lnTo>
                    <a:pt x="588454" y="1530553"/>
                  </a:lnTo>
                  <a:lnTo>
                    <a:pt x="571665" y="1529626"/>
                  </a:lnTo>
                  <a:lnTo>
                    <a:pt x="554824" y="1532369"/>
                  </a:lnTo>
                  <a:lnTo>
                    <a:pt x="537946" y="1538770"/>
                  </a:lnTo>
                  <a:lnTo>
                    <a:pt x="521017" y="1548841"/>
                  </a:lnTo>
                  <a:lnTo>
                    <a:pt x="404685" y="1630248"/>
                  </a:lnTo>
                  <a:lnTo>
                    <a:pt x="671893" y="2011883"/>
                  </a:lnTo>
                  <a:lnTo>
                    <a:pt x="788225" y="1930476"/>
                  </a:lnTo>
                  <a:lnTo>
                    <a:pt x="797521" y="1922856"/>
                  </a:lnTo>
                  <a:lnTo>
                    <a:pt x="803465" y="1918004"/>
                  </a:lnTo>
                  <a:lnTo>
                    <a:pt x="815289" y="1904365"/>
                  </a:lnTo>
                  <a:lnTo>
                    <a:pt x="823709" y="1889569"/>
                  </a:lnTo>
                  <a:lnTo>
                    <a:pt x="828738" y="1873580"/>
                  </a:lnTo>
                  <a:lnTo>
                    <a:pt x="830160" y="1856968"/>
                  </a:lnTo>
                  <a:close/>
                </a:path>
                <a:path w="3030854" h="2935605">
                  <a:moveTo>
                    <a:pt x="900137" y="2732163"/>
                  </a:moveTo>
                  <a:lnTo>
                    <a:pt x="826833" y="2608910"/>
                  </a:lnTo>
                  <a:lnTo>
                    <a:pt x="792670" y="2586685"/>
                  </a:lnTo>
                  <a:lnTo>
                    <a:pt x="602805" y="2558999"/>
                  </a:lnTo>
                  <a:lnTo>
                    <a:pt x="554545" y="2490038"/>
                  </a:lnTo>
                  <a:lnTo>
                    <a:pt x="624268" y="2441143"/>
                  </a:lnTo>
                  <a:lnTo>
                    <a:pt x="674687" y="2513152"/>
                  </a:lnTo>
                  <a:lnTo>
                    <a:pt x="731710" y="2473147"/>
                  </a:lnTo>
                  <a:lnTo>
                    <a:pt x="709269" y="2441143"/>
                  </a:lnTo>
                  <a:lnTo>
                    <a:pt x="671893" y="2387803"/>
                  </a:lnTo>
                  <a:lnTo>
                    <a:pt x="659142" y="2374163"/>
                  </a:lnTo>
                  <a:lnTo>
                    <a:pt x="645109" y="2367889"/>
                  </a:lnTo>
                  <a:lnTo>
                    <a:pt x="629754" y="2368969"/>
                  </a:lnTo>
                  <a:lnTo>
                    <a:pt x="613092" y="2377389"/>
                  </a:lnTo>
                  <a:lnTo>
                    <a:pt x="498284" y="2457907"/>
                  </a:lnTo>
                  <a:lnTo>
                    <a:pt x="484733" y="2470607"/>
                  </a:lnTo>
                  <a:lnTo>
                    <a:pt x="478561" y="2484691"/>
                  </a:lnTo>
                  <a:lnTo>
                    <a:pt x="479780" y="2500185"/>
                  </a:lnTo>
                  <a:lnTo>
                    <a:pt x="547814" y="2601925"/>
                  </a:lnTo>
                  <a:lnTo>
                    <a:pt x="581596" y="2623642"/>
                  </a:lnTo>
                  <a:lnTo>
                    <a:pt x="771842" y="2651836"/>
                  </a:lnTo>
                  <a:lnTo>
                    <a:pt x="824166" y="2726639"/>
                  </a:lnTo>
                  <a:lnTo>
                    <a:pt x="754443" y="2775534"/>
                  </a:lnTo>
                  <a:lnTo>
                    <a:pt x="699960" y="2697810"/>
                  </a:lnTo>
                  <a:lnTo>
                    <a:pt x="642937" y="2737688"/>
                  </a:lnTo>
                  <a:lnTo>
                    <a:pt x="706691" y="2828620"/>
                  </a:lnTo>
                  <a:lnTo>
                    <a:pt x="719493" y="2842387"/>
                  </a:lnTo>
                  <a:lnTo>
                    <a:pt x="733564" y="2848787"/>
                  </a:lnTo>
                  <a:lnTo>
                    <a:pt x="748880" y="2847810"/>
                  </a:lnTo>
                  <a:lnTo>
                    <a:pt x="765492" y="2839415"/>
                  </a:lnTo>
                  <a:lnTo>
                    <a:pt x="856716" y="2775534"/>
                  </a:lnTo>
                  <a:lnTo>
                    <a:pt x="880300" y="2759024"/>
                  </a:lnTo>
                  <a:lnTo>
                    <a:pt x="893914" y="2746273"/>
                  </a:lnTo>
                  <a:lnTo>
                    <a:pt x="900137" y="2732163"/>
                  </a:lnTo>
                  <a:close/>
                </a:path>
                <a:path w="3030854" h="2935605">
                  <a:moveTo>
                    <a:pt x="1010983" y="2667457"/>
                  </a:moveTo>
                  <a:lnTo>
                    <a:pt x="969581" y="2608529"/>
                  </a:lnTo>
                  <a:lnTo>
                    <a:pt x="914717" y="2646883"/>
                  </a:lnTo>
                  <a:lnTo>
                    <a:pt x="956119" y="2705938"/>
                  </a:lnTo>
                  <a:lnTo>
                    <a:pt x="1010983" y="2667457"/>
                  </a:lnTo>
                  <a:close/>
                </a:path>
                <a:path w="3030854" h="2935605">
                  <a:moveTo>
                    <a:pt x="1102931" y="2603195"/>
                  </a:moveTo>
                  <a:lnTo>
                    <a:pt x="1061529" y="2544140"/>
                  </a:lnTo>
                  <a:lnTo>
                    <a:pt x="1006665" y="2582621"/>
                  </a:lnTo>
                  <a:lnTo>
                    <a:pt x="1048067" y="2641549"/>
                  </a:lnTo>
                  <a:lnTo>
                    <a:pt x="1102931" y="2603195"/>
                  </a:lnTo>
                  <a:close/>
                </a:path>
                <a:path w="3030854" h="2935605">
                  <a:moveTo>
                    <a:pt x="1111948" y="1703781"/>
                  </a:moveTo>
                  <a:lnTo>
                    <a:pt x="907884" y="1412443"/>
                  </a:lnTo>
                  <a:lnTo>
                    <a:pt x="880046" y="1372692"/>
                  </a:lnTo>
                  <a:lnTo>
                    <a:pt x="942911" y="1328623"/>
                  </a:lnTo>
                  <a:lnTo>
                    <a:pt x="907605" y="1278204"/>
                  </a:lnTo>
                  <a:lnTo>
                    <a:pt x="724979" y="1406093"/>
                  </a:lnTo>
                  <a:lnTo>
                    <a:pt x="760285" y="1456512"/>
                  </a:lnTo>
                  <a:lnTo>
                    <a:pt x="823277" y="1412443"/>
                  </a:lnTo>
                  <a:lnTo>
                    <a:pt x="1055052" y="1743532"/>
                  </a:lnTo>
                  <a:lnTo>
                    <a:pt x="1111948" y="1703781"/>
                  </a:lnTo>
                  <a:close/>
                </a:path>
                <a:path w="3030854" h="2935605">
                  <a:moveTo>
                    <a:pt x="1194752" y="2538806"/>
                  </a:moveTo>
                  <a:lnTo>
                    <a:pt x="1153477" y="2479751"/>
                  </a:lnTo>
                  <a:lnTo>
                    <a:pt x="1098359" y="2518359"/>
                  </a:lnTo>
                  <a:lnTo>
                    <a:pt x="1139634" y="2577414"/>
                  </a:lnTo>
                  <a:lnTo>
                    <a:pt x="1194752" y="2538806"/>
                  </a:lnTo>
                  <a:close/>
                </a:path>
                <a:path w="3030854" h="2935605">
                  <a:moveTo>
                    <a:pt x="1395666" y="1505026"/>
                  </a:moveTo>
                  <a:lnTo>
                    <a:pt x="1304036" y="1374216"/>
                  </a:lnTo>
                  <a:lnTo>
                    <a:pt x="1128458" y="1123518"/>
                  </a:lnTo>
                  <a:lnTo>
                    <a:pt x="1070927" y="1163777"/>
                  </a:lnTo>
                  <a:lnTo>
                    <a:pt x="1181036" y="1321130"/>
                  </a:lnTo>
                  <a:lnTo>
                    <a:pt x="1103693" y="1375232"/>
                  </a:lnTo>
                  <a:lnTo>
                    <a:pt x="993584" y="1217879"/>
                  </a:lnTo>
                  <a:lnTo>
                    <a:pt x="936561" y="1257884"/>
                  </a:lnTo>
                  <a:lnTo>
                    <a:pt x="1203769" y="1639519"/>
                  </a:lnTo>
                  <a:lnTo>
                    <a:pt x="1260792" y="1599514"/>
                  </a:lnTo>
                  <a:lnTo>
                    <a:pt x="1140904" y="1428318"/>
                  </a:lnTo>
                  <a:lnTo>
                    <a:pt x="1216787" y="1375232"/>
                  </a:lnTo>
                  <a:lnTo>
                    <a:pt x="1218247" y="1374216"/>
                  </a:lnTo>
                  <a:lnTo>
                    <a:pt x="1338135" y="1545412"/>
                  </a:lnTo>
                  <a:lnTo>
                    <a:pt x="1395666" y="1505026"/>
                  </a:lnTo>
                  <a:close/>
                </a:path>
                <a:path w="3030854" h="2935605">
                  <a:moveTo>
                    <a:pt x="1599120" y="1362532"/>
                  </a:moveTo>
                  <a:lnTo>
                    <a:pt x="1563814" y="1312113"/>
                  </a:lnTo>
                  <a:lnTo>
                    <a:pt x="1462595" y="1382979"/>
                  </a:lnTo>
                  <a:lnTo>
                    <a:pt x="1378775" y="1263218"/>
                  </a:lnTo>
                  <a:lnTo>
                    <a:pt x="1449552" y="1213688"/>
                  </a:lnTo>
                  <a:lnTo>
                    <a:pt x="1464627" y="1203147"/>
                  </a:lnTo>
                  <a:lnTo>
                    <a:pt x="1429956" y="1153617"/>
                  </a:lnTo>
                  <a:lnTo>
                    <a:pt x="1344104" y="1213688"/>
                  </a:lnTo>
                  <a:lnTo>
                    <a:pt x="1266126" y="1102309"/>
                  </a:lnTo>
                  <a:lnTo>
                    <a:pt x="1365821" y="1032459"/>
                  </a:lnTo>
                  <a:lnTo>
                    <a:pt x="1330515" y="982040"/>
                  </a:lnTo>
                  <a:lnTo>
                    <a:pt x="1173670" y="1091768"/>
                  </a:lnTo>
                  <a:lnTo>
                    <a:pt x="1440878" y="1473403"/>
                  </a:lnTo>
                  <a:lnTo>
                    <a:pt x="1569935" y="1382979"/>
                  </a:lnTo>
                  <a:lnTo>
                    <a:pt x="1599120" y="1362532"/>
                  </a:lnTo>
                  <a:close/>
                </a:path>
                <a:path w="3030854" h="2935605">
                  <a:moveTo>
                    <a:pt x="1966658" y="1105992"/>
                  </a:moveTo>
                  <a:lnTo>
                    <a:pt x="1917636" y="1008456"/>
                  </a:lnTo>
                  <a:lnTo>
                    <a:pt x="1754949" y="684733"/>
                  </a:lnTo>
                  <a:lnTo>
                    <a:pt x="1697164" y="725246"/>
                  </a:lnTo>
                  <a:lnTo>
                    <a:pt x="1826069" y="972134"/>
                  </a:lnTo>
                  <a:lnTo>
                    <a:pt x="1848548" y="1008456"/>
                  </a:lnTo>
                  <a:lnTo>
                    <a:pt x="1826945" y="981354"/>
                  </a:lnTo>
                  <a:lnTo>
                    <a:pt x="1822005" y="975055"/>
                  </a:lnTo>
                  <a:lnTo>
                    <a:pt x="1769364" y="919175"/>
                  </a:lnTo>
                  <a:lnTo>
                    <a:pt x="1630616" y="771855"/>
                  </a:lnTo>
                  <a:lnTo>
                    <a:pt x="1583753" y="804621"/>
                  </a:lnTo>
                  <a:lnTo>
                    <a:pt x="1709356" y="1053922"/>
                  </a:lnTo>
                  <a:lnTo>
                    <a:pt x="1731581" y="1090371"/>
                  </a:lnTo>
                  <a:lnTo>
                    <a:pt x="1705165" y="1056843"/>
                  </a:lnTo>
                  <a:lnTo>
                    <a:pt x="1517205" y="851230"/>
                  </a:lnTo>
                  <a:lnTo>
                    <a:pt x="1459420" y="891743"/>
                  </a:lnTo>
                  <a:lnTo>
                    <a:pt x="1782762" y="1234643"/>
                  </a:lnTo>
                  <a:lnTo>
                    <a:pt x="1838896" y="1195400"/>
                  </a:lnTo>
                  <a:lnTo>
                    <a:pt x="1787436" y="1090371"/>
                  </a:lnTo>
                  <a:lnTo>
                    <a:pt x="1721294" y="955370"/>
                  </a:lnTo>
                  <a:lnTo>
                    <a:pt x="1714525" y="943952"/>
                  </a:lnTo>
                  <a:lnTo>
                    <a:pt x="1708531" y="934085"/>
                  </a:lnTo>
                  <a:lnTo>
                    <a:pt x="1703285" y="925817"/>
                  </a:lnTo>
                  <a:lnTo>
                    <a:pt x="1698815" y="919175"/>
                  </a:lnTo>
                  <a:lnTo>
                    <a:pt x="1707095" y="929563"/>
                  </a:lnTo>
                  <a:lnTo>
                    <a:pt x="1714258" y="938606"/>
                  </a:lnTo>
                  <a:lnTo>
                    <a:pt x="1720291" y="946327"/>
                  </a:lnTo>
                  <a:lnTo>
                    <a:pt x="1725231" y="952703"/>
                  </a:lnTo>
                  <a:lnTo>
                    <a:pt x="1910778" y="1144981"/>
                  </a:lnTo>
                  <a:lnTo>
                    <a:pt x="1966658" y="1105992"/>
                  </a:lnTo>
                  <a:close/>
                </a:path>
                <a:path w="3030854" h="2935605">
                  <a:moveTo>
                    <a:pt x="2111946" y="1003503"/>
                  </a:moveTo>
                  <a:lnTo>
                    <a:pt x="1844738" y="621868"/>
                  </a:lnTo>
                  <a:lnTo>
                    <a:pt x="1787588" y="661873"/>
                  </a:lnTo>
                  <a:lnTo>
                    <a:pt x="2054796" y="1043508"/>
                  </a:lnTo>
                  <a:lnTo>
                    <a:pt x="2111946" y="1003503"/>
                  </a:lnTo>
                  <a:close/>
                </a:path>
                <a:path w="3030854" h="2935605">
                  <a:moveTo>
                    <a:pt x="2352103" y="835355"/>
                  </a:moveTo>
                  <a:lnTo>
                    <a:pt x="2275090" y="725373"/>
                  </a:lnTo>
                  <a:lnTo>
                    <a:pt x="2084895" y="453720"/>
                  </a:lnTo>
                  <a:lnTo>
                    <a:pt x="2029269" y="492709"/>
                  </a:lnTo>
                  <a:lnTo>
                    <a:pt x="2174811" y="700354"/>
                  </a:lnTo>
                  <a:lnTo>
                    <a:pt x="2197671" y="725373"/>
                  </a:lnTo>
                  <a:lnTo>
                    <a:pt x="2150922" y="694131"/>
                  </a:lnTo>
                  <a:lnTo>
                    <a:pt x="1941512" y="554177"/>
                  </a:lnTo>
                  <a:lnTo>
                    <a:pt x="1891474" y="589102"/>
                  </a:lnTo>
                  <a:lnTo>
                    <a:pt x="2158682" y="970737"/>
                  </a:lnTo>
                  <a:lnTo>
                    <a:pt x="2214308" y="931748"/>
                  </a:lnTo>
                  <a:lnTo>
                    <a:pt x="2065464" y="719150"/>
                  </a:lnTo>
                  <a:lnTo>
                    <a:pt x="2061387" y="713867"/>
                  </a:lnTo>
                  <a:lnTo>
                    <a:pt x="2056206" y="707936"/>
                  </a:lnTo>
                  <a:lnTo>
                    <a:pt x="2049907" y="701344"/>
                  </a:lnTo>
                  <a:lnTo>
                    <a:pt x="2042477" y="694131"/>
                  </a:lnTo>
                  <a:lnTo>
                    <a:pt x="2302052" y="870280"/>
                  </a:lnTo>
                  <a:lnTo>
                    <a:pt x="2352103" y="835355"/>
                  </a:lnTo>
                  <a:close/>
                </a:path>
                <a:path w="3030854" h="2935605">
                  <a:moveTo>
                    <a:pt x="2591752" y="667461"/>
                  </a:moveTo>
                  <a:lnTo>
                    <a:pt x="2514803" y="557606"/>
                  </a:lnTo>
                  <a:lnTo>
                    <a:pt x="2324544" y="285953"/>
                  </a:lnTo>
                  <a:lnTo>
                    <a:pt x="2268918" y="324815"/>
                  </a:lnTo>
                  <a:lnTo>
                    <a:pt x="2414460" y="532587"/>
                  </a:lnTo>
                  <a:lnTo>
                    <a:pt x="2437447" y="557606"/>
                  </a:lnTo>
                  <a:lnTo>
                    <a:pt x="2390711" y="526364"/>
                  </a:lnTo>
                  <a:lnTo>
                    <a:pt x="2181161" y="386283"/>
                  </a:lnTo>
                  <a:lnTo>
                    <a:pt x="2131250" y="421335"/>
                  </a:lnTo>
                  <a:lnTo>
                    <a:pt x="2398458" y="802843"/>
                  </a:lnTo>
                  <a:lnTo>
                    <a:pt x="2453957" y="763981"/>
                  </a:lnTo>
                  <a:lnTo>
                    <a:pt x="2305113" y="551383"/>
                  </a:lnTo>
                  <a:lnTo>
                    <a:pt x="2301036" y="546036"/>
                  </a:lnTo>
                  <a:lnTo>
                    <a:pt x="2295855" y="540067"/>
                  </a:lnTo>
                  <a:lnTo>
                    <a:pt x="2289556" y="533514"/>
                  </a:lnTo>
                  <a:lnTo>
                    <a:pt x="2282126" y="526364"/>
                  </a:lnTo>
                  <a:lnTo>
                    <a:pt x="2541841" y="702513"/>
                  </a:lnTo>
                  <a:lnTo>
                    <a:pt x="2591752" y="667461"/>
                  </a:lnTo>
                  <a:close/>
                </a:path>
                <a:path w="3030854" h="2935605">
                  <a:moveTo>
                    <a:pt x="2796349" y="524205"/>
                  </a:moveTo>
                  <a:lnTo>
                    <a:pt x="2761043" y="473786"/>
                  </a:lnTo>
                  <a:lnTo>
                    <a:pt x="2659824" y="544652"/>
                  </a:lnTo>
                  <a:lnTo>
                    <a:pt x="2576004" y="424891"/>
                  </a:lnTo>
                  <a:lnTo>
                    <a:pt x="2646781" y="375361"/>
                  </a:lnTo>
                  <a:lnTo>
                    <a:pt x="2661856" y="364820"/>
                  </a:lnTo>
                  <a:lnTo>
                    <a:pt x="2627185" y="315290"/>
                  </a:lnTo>
                  <a:lnTo>
                    <a:pt x="2541333" y="375361"/>
                  </a:lnTo>
                  <a:lnTo>
                    <a:pt x="2463228" y="263982"/>
                  </a:lnTo>
                  <a:lnTo>
                    <a:pt x="2563050" y="194132"/>
                  </a:lnTo>
                  <a:lnTo>
                    <a:pt x="2527617" y="143713"/>
                  </a:lnTo>
                  <a:lnTo>
                    <a:pt x="2370899" y="253441"/>
                  </a:lnTo>
                  <a:lnTo>
                    <a:pt x="2638107" y="635076"/>
                  </a:lnTo>
                  <a:lnTo>
                    <a:pt x="2767165" y="544652"/>
                  </a:lnTo>
                  <a:lnTo>
                    <a:pt x="2796349" y="524205"/>
                  </a:lnTo>
                  <a:close/>
                </a:path>
                <a:path w="3030854" h="2935605">
                  <a:moveTo>
                    <a:pt x="3030664" y="360121"/>
                  </a:moveTo>
                  <a:lnTo>
                    <a:pt x="2846641" y="231343"/>
                  </a:lnTo>
                  <a:lnTo>
                    <a:pt x="2859430" y="222059"/>
                  </a:lnTo>
                  <a:lnTo>
                    <a:pt x="2869438" y="214033"/>
                  </a:lnTo>
                  <a:lnTo>
                    <a:pt x="2876677" y="207251"/>
                  </a:lnTo>
                  <a:lnTo>
                    <a:pt x="2881185" y="201752"/>
                  </a:lnTo>
                  <a:lnTo>
                    <a:pt x="2885109" y="192163"/>
                  </a:lnTo>
                  <a:lnTo>
                    <a:pt x="2885503" y="181851"/>
                  </a:lnTo>
                  <a:lnTo>
                    <a:pt x="2882354" y="170827"/>
                  </a:lnTo>
                  <a:lnTo>
                    <a:pt x="2875724" y="159080"/>
                  </a:lnTo>
                  <a:lnTo>
                    <a:pt x="2816161" y="73990"/>
                  </a:lnTo>
                  <a:lnTo>
                    <a:pt x="2778569" y="20269"/>
                  </a:lnTo>
                  <a:lnTo>
                    <a:pt x="2765602" y="6438"/>
                  </a:lnTo>
                  <a:lnTo>
                    <a:pt x="2751467" y="0"/>
                  </a:lnTo>
                  <a:lnTo>
                    <a:pt x="2736113" y="965"/>
                  </a:lnTo>
                  <a:lnTo>
                    <a:pt x="2719514" y="9347"/>
                  </a:lnTo>
                  <a:lnTo>
                    <a:pt x="2568130" y="115265"/>
                  </a:lnTo>
                  <a:lnTo>
                    <a:pt x="2835338" y="496900"/>
                  </a:lnTo>
                  <a:lnTo>
                    <a:pt x="2892361" y="456895"/>
                  </a:lnTo>
                  <a:lnTo>
                    <a:pt x="2659570" y="124409"/>
                  </a:lnTo>
                  <a:lnTo>
                    <a:pt x="2731452" y="73990"/>
                  </a:lnTo>
                  <a:lnTo>
                    <a:pt x="2816161" y="194894"/>
                  </a:lnTo>
                  <a:lnTo>
                    <a:pt x="2760027" y="234264"/>
                  </a:lnTo>
                  <a:lnTo>
                    <a:pt x="2784157" y="268554"/>
                  </a:lnTo>
                  <a:lnTo>
                    <a:pt x="2971101" y="401777"/>
                  </a:lnTo>
                  <a:lnTo>
                    <a:pt x="3030664" y="360121"/>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5029200" y="57911"/>
              <a:ext cx="4038600" cy="2133600"/>
            </a:xfrm>
            <a:custGeom>
              <a:avLst/>
              <a:gdLst/>
              <a:ahLst/>
              <a:cxnLst/>
              <a:rect l="l" t="t" r="r" b="b"/>
              <a:pathLst>
                <a:path w="4038600" h="2133600">
                  <a:moveTo>
                    <a:pt x="4038600" y="0"/>
                  </a:moveTo>
                  <a:lnTo>
                    <a:pt x="0" y="0"/>
                  </a:lnTo>
                  <a:lnTo>
                    <a:pt x="0" y="2133600"/>
                  </a:lnTo>
                  <a:lnTo>
                    <a:pt x="4038600" y="2133600"/>
                  </a:lnTo>
                  <a:lnTo>
                    <a:pt x="4038600" y="0"/>
                  </a:lnTo>
                  <a:close/>
                </a:path>
              </a:pathLst>
            </a:custGeom>
            <a:solidFill>
              <a:srgbClr val="BC46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txBox="1">
            <a:spLocks noGrp="1"/>
          </p:cNvSpPr>
          <p:nvPr>
            <p:ph type="title"/>
          </p:nvPr>
        </p:nvSpPr>
        <p:spPr>
          <a:xfrm>
            <a:off x="5214620" y="72009"/>
            <a:ext cx="3663950" cy="2083435"/>
          </a:xfrm>
          <a:prstGeom prst="rect">
            <a:avLst/>
          </a:prstGeom>
        </p:spPr>
        <p:txBody>
          <a:bodyPr vert="horz" wrap="square" lIns="0" tIns="12700" rIns="0" bIns="0" rtlCol="0">
            <a:spAutoFit/>
          </a:bodyPr>
          <a:lstStyle/>
          <a:p>
            <a:pPr marL="12700" marR="5080" indent="1270" algn="ctr">
              <a:lnSpc>
                <a:spcPct val="100000"/>
              </a:lnSpc>
              <a:spcBef>
                <a:spcPts val="100"/>
              </a:spcBef>
            </a:pPr>
            <a:r>
              <a:rPr sz="2700" spc="-85" dirty="0">
                <a:solidFill>
                  <a:srgbClr val="FFFFFF"/>
                </a:solidFill>
                <a:latin typeface="Cambria"/>
                <a:cs typeface="Cambria"/>
              </a:rPr>
              <a:t>The</a:t>
            </a:r>
            <a:r>
              <a:rPr sz="2700" spc="55" dirty="0">
                <a:solidFill>
                  <a:srgbClr val="FFFFFF"/>
                </a:solidFill>
                <a:latin typeface="Cambria"/>
                <a:cs typeface="Cambria"/>
              </a:rPr>
              <a:t> </a:t>
            </a:r>
            <a:r>
              <a:rPr sz="2700" spc="-80" dirty="0">
                <a:solidFill>
                  <a:srgbClr val="FFFFFF"/>
                </a:solidFill>
                <a:latin typeface="Cambria"/>
                <a:cs typeface="Cambria"/>
              </a:rPr>
              <a:t>newly</a:t>
            </a:r>
            <a:r>
              <a:rPr sz="2700" spc="40" dirty="0">
                <a:solidFill>
                  <a:srgbClr val="FFFFFF"/>
                </a:solidFill>
                <a:latin typeface="Cambria"/>
                <a:cs typeface="Cambria"/>
              </a:rPr>
              <a:t> </a:t>
            </a:r>
            <a:r>
              <a:rPr sz="2700" spc="-85" dirty="0">
                <a:solidFill>
                  <a:srgbClr val="FFFFFF"/>
                </a:solidFill>
                <a:latin typeface="Cambria"/>
                <a:cs typeface="Cambria"/>
              </a:rPr>
              <a:t>elected </a:t>
            </a:r>
            <a:r>
              <a:rPr sz="2700" spc="-80" dirty="0">
                <a:solidFill>
                  <a:srgbClr val="FFFFFF"/>
                </a:solidFill>
                <a:latin typeface="Cambria"/>
                <a:cs typeface="Cambria"/>
              </a:rPr>
              <a:t> </a:t>
            </a:r>
            <a:r>
              <a:rPr sz="2700" spc="-105" dirty="0">
                <a:solidFill>
                  <a:srgbClr val="FFFFFF"/>
                </a:solidFill>
                <a:latin typeface="Cambria"/>
                <a:cs typeface="Cambria"/>
              </a:rPr>
              <a:t>President</a:t>
            </a:r>
            <a:r>
              <a:rPr sz="2700" spc="30" dirty="0">
                <a:solidFill>
                  <a:srgbClr val="FFFFFF"/>
                </a:solidFill>
                <a:latin typeface="Cambria"/>
                <a:cs typeface="Cambria"/>
              </a:rPr>
              <a:t> </a:t>
            </a:r>
            <a:r>
              <a:rPr sz="2700" spc="-50" dirty="0">
                <a:solidFill>
                  <a:srgbClr val="FFFFFF"/>
                </a:solidFill>
                <a:latin typeface="Cambria"/>
                <a:cs typeface="Cambria"/>
              </a:rPr>
              <a:t>and</a:t>
            </a:r>
            <a:r>
              <a:rPr sz="2700" spc="55" dirty="0">
                <a:solidFill>
                  <a:srgbClr val="FFFFFF"/>
                </a:solidFill>
                <a:latin typeface="Cambria"/>
                <a:cs typeface="Cambria"/>
              </a:rPr>
              <a:t> </a:t>
            </a:r>
            <a:r>
              <a:rPr sz="2700" spc="-40" dirty="0">
                <a:solidFill>
                  <a:srgbClr val="FFFFFF"/>
                </a:solidFill>
                <a:latin typeface="Cambria"/>
                <a:cs typeface="Cambria"/>
              </a:rPr>
              <a:t>Vice </a:t>
            </a:r>
            <a:r>
              <a:rPr sz="2700" spc="-35" dirty="0">
                <a:solidFill>
                  <a:srgbClr val="FFFFFF"/>
                </a:solidFill>
                <a:latin typeface="Cambria"/>
                <a:cs typeface="Cambria"/>
              </a:rPr>
              <a:t> </a:t>
            </a:r>
            <a:r>
              <a:rPr sz="2700" spc="-105" dirty="0">
                <a:solidFill>
                  <a:srgbClr val="FFFFFF"/>
                </a:solidFill>
                <a:latin typeface="Cambria"/>
                <a:cs typeface="Cambria"/>
              </a:rPr>
              <a:t>President</a:t>
            </a:r>
            <a:r>
              <a:rPr sz="2700" spc="30" dirty="0">
                <a:solidFill>
                  <a:srgbClr val="FFFFFF"/>
                </a:solidFill>
                <a:latin typeface="Cambria"/>
                <a:cs typeface="Cambria"/>
              </a:rPr>
              <a:t> </a:t>
            </a:r>
            <a:r>
              <a:rPr sz="2700" spc="-65" dirty="0">
                <a:solidFill>
                  <a:srgbClr val="FFFFFF"/>
                </a:solidFill>
                <a:latin typeface="Cambria"/>
                <a:cs typeface="Cambria"/>
              </a:rPr>
              <a:t>are</a:t>
            </a:r>
            <a:r>
              <a:rPr sz="2700" spc="50" dirty="0">
                <a:solidFill>
                  <a:srgbClr val="FFFFFF"/>
                </a:solidFill>
                <a:latin typeface="Cambria"/>
                <a:cs typeface="Cambria"/>
              </a:rPr>
              <a:t> </a:t>
            </a:r>
            <a:r>
              <a:rPr sz="2700" spc="-50" dirty="0">
                <a:solidFill>
                  <a:srgbClr val="FFFFFF"/>
                </a:solidFill>
                <a:latin typeface="Cambria"/>
                <a:cs typeface="Cambria"/>
              </a:rPr>
              <a:t>inaugurated </a:t>
            </a:r>
            <a:r>
              <a:rPr sz="2700" spc="-575" dirty="0">
                <a:solidFill>
                  <a:srgbClr val="FFFFFF"/>
                </a:solidFill>
                <a:latin typeface="Cambria"/>
                <a:cs typeface="Cambria"/>
              </a:rPr>
              <a:t> </a:t>
            </a:r>
            <a:r>
              <a:rPr sz="2700" spc="-85" dirty="0">
                <a:solidFill>
                  <a:srgbClr val="FFFFFF"/>
                </a:solidFill>
                <a:latin typeface="Cambria"/>
                <a:cs typeface="Cambria"/>
              </a:rPr>
              <a:t>(sworn</a:t>
            </a:r>
            <a:r>
              <a:rPr sz="2700" spc="30" dirty="0">
                <a:solidFill>
                  <a:srgbClr val="FFFFFF"/>
                </a:solidFill>
                <a:latin typeface="Cambria"/>
                <a:cs typeface="Cambria"/>
              </a:rPr>
              <a:t> </a:t>
            </a:r>
            <a:r>
              <a:rPr sz="2700" spc="-65" dirty="0">
                <a:solidFill>
                  <a:srgbClr val="FFFFFF"/>
                </a:solidFill>
                <a:latin typeface="Cambria"/>
                <a:cs typeface="Cambria"/>
              </a:rPr>
              <a:t>into</a:t>
            </a:r>
            <a:r>
              <a:rPr sz="2700" spc="40" dirty="0">
                <a:solidFill>
                  <a:srgbClr val="FFFFFF"/>
                </a:solidFill>
                <a:latin typeface="Cambria"/>
                <a:cs typeface="Cambria"/>
              </a:rPr>
              <a:t> </a:t>
            </a:r>
            <a:r>
              <a:rPr sz="2700" spc="-35" dirty="0">
                <a:solidFill>
                  <a:srgbClr val="FFFFFF"/>
                </a:solidFill>
                <a:latin typeface="Cambria"/>
                <a:cs typeface="Cambria"/>
              </a:rPr>
              <a:t>office)</a:t>
            </a:r>
            <a:r>
              <a:rPr sz="2700" spc="55" dirty="0">
                <a:solidFill>
                  <a:srgbClr val="FFFFFF"/>
                </a:solidFill>
                <a:latin typeface="Cambria"/>
                <a:cs typeface="Cambria"/>
              </a:rPr>
              <a:t> </a:t>
            </a:r>
            <a:r>
              <a:rPr sz="2700" spc="-15" dirty="0">
                <a:solidFill>
                  <a:srgbClr val="FFFFFF"/>
                </a:solidFill>
                <a:latin typeface="Cambria"/>
                <a:cs typeface="Cambria"/>
              </a:rPr>
              <a:t>in </a:t>
            </a:r>
            <a:r>
              <a:rPr sz="2700" spc="-10" dirty="0">
                <a:solidFill>
                  <a:srgbClr val="FFFFFF"/>
                </a:solidFill>
                <a:latin typeface="Cambria"/>
                <a:cs typeface="Cambria"/>
              </a:rPr>
              <a:t> </a:t>
            </a:r>
            <a:r>
              <a:rPr sz="2700" spc="-50" dirty="0">
                <a:solidFill>
                  <a:srgbClr val="FFFFFF"/>
                </a:solidFill>
                <a:latin typeface="Cambria"/>
                <a:cs typeface="Cambria"/>
              </a:rPr>
              <a:t>January.</a:t>
            </a:r>
            <a:endParaRPr sz="2700">
              <a:latin typeface="Cambria"/>
              <a:cs typeface="Cambria"/>
            </a:endParaRPr>
          </a:p>
        </p:txBody>
      </p:sp>
      <p:sp>
        <p:nvSpPr>
          <p:cNvPr id="8" name="object 8"/>
          <p:cNvSpPr txBox="1"/>
          <p:nvPr/>
        </p:nvSpPr>
        <p:spPr>
          <a:xfrm>
            <a:off x="5235828" y="4428845"/>
            <a:ext cx="3813810" cy="574040"/>
          </a:xfrm>
          <a:prstGeom prst="rect">
            <a:avLst/>
          </a:prstGeom>
        </p:spPr>
        <p:txBody>
          <a:bodyPr vert="horz" wrap="square" lIns="0" tIns="12700" rIns="0" bIns="0" rtlCol="0">
            <a:spAutoFit/>
          </a:bodyPr>
          <a:lstStyle/>
          <a:p>
            <a:pPr marL="38100" marR="3048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0" normalizeH="0" baseline="0" noProof="0" dirty="0">
                <a:ln>
                  <a:noFill/>
                </a:ln>
                <a:solidFill>
                  <a:prstClr val="black"/>
                </a:solidFill>
                <a:effectLst/>
                <a:uLnTx/>
                <a:uFillTx/>
                <a:latin typeface="Franklin Gothic Medium"/>
                <a:ea typeface="+mn-ea"/>
                <a:cs typeface="Franklin Gothic Medium"/>
              </a:rPr>
              <a:t>Note: </a:t>
            </a:r>
            <a:r>
              <a:rPr kumimoji="0" sz="1800" b="0" i="0" u="none" strike="noStrike" kern="1200" cap="none" spc="-15" normalizeH="0" baseline="0" noProof="0" dirty="0">
                <a:ln>
                  <a:noFill/>
                </a:ln>
                <a:solidFill>
                  <a:prstClr val="black"/>
                </a:solidFill>
                <a:effectLst/>
                <a:uLnTx/>
                <a:uFillTx/>
                <a:latin typeface="Franklin Gothic Medium"/>
                <a:ea typeface="+mn-ea"/>
                <a:cs typeface="Franklin Gothic Medium"/>
              </a:rPr>
              <a:t>Inauguration </a:t>
            </a:r>
            <a:r>
              <a:rPr kumimoji="0" sz="1800" b="0" i="0" u="none" strike="noStrike" kern="1200" cap="none" spc="-45" normalizeH="0" baseline="0" noProof="0" dirty="0">
                <a:ln>
                  <a:noFill/>
                </a:ln>
                <a:solidFill>
                  <a:prstClr val="black"/>
                </a:solidFill>
                <a:effectLst/>
                <a:uLnTx/>
                <a:uFillTx/>
                <a:latin typeface="Franklin Gothic Medium"/>
                <a:ea typeface="+mn-ea"/>
                <a:cs typeface="Franklin Gothic Medium"/>
              </a:rPr>
              <a:t>Day, </a:t>
            </a:r>
            <a:r>
              <a:rPr kumimoji="0" sz="1800" b="0" i="0" u="none" strike="noStrike" kern="1200" cap="none" spc="0" normalizeH="0" baseline="0" noProof="0" dirty="0">
                <a:ln>
                  <a:noFill/>
                </a:ln>
                <a:solidFill>
                  <a:prstClr val="black"/>
                </a:solidFill>
                <a:effectLst/>
                <a:uLnTx/>
                <a:uFillTx/>
                <a:latin typeface="Franklin Gothic Medium"/>
                <a:ea typeface="+mn-ea"/>
                <a:cs typeface="Franklin Gothic Medium"/>
              </a:rPr>
              <a:t>as </a:t>
            </a:r>
            <a:r>
              <a:rPr kumimoji="0" sz="1800" b="0" i="0" u="none" strike="noStrike" kern="1200" cap="none" spc="-10" normalizeH="0" baseline="0" noProof="0" dirty="0">
                <a:ln>
                  <a:noFill/>
                </a:ln>
                <a:solidFill>
                  <a:prstClr val="black"/>
                </a:solidFill>
                <a:effectLst/>
                <a:uLnTx/>
                <a:uFillTx/>
                <a:latin typeface="Franklin Gothic Medium"/>
                <a:ea typeface="+mn-ea"/>
                <a:cs typeface="Franklin Gothic Medium"/>
              </a:rPr>
              <a:t>established </a:t>
            </a:r>
            <a:r>
              <a:rPr kumimoji="0" sz="1800" b="0" i="0" u="none" strike="noStrike" kern="1200" cap="none" spc="-434" normalizeH="0" baseline="0" noProof="0" dirty="0">
                <a:ln>
                  <a:noFill/>
                </a:ln>
                <a:solidFill>
                  <a:prstClr val="black"/>
                </a:solidFill>
                <a:effectLst/>
                <a:uLnTx/>
                <a:uFillTx/>
                <a:latin typeface="Franklin Gothic Medium"/>
                <a:ea typeface="+mn-ea"/>
                <a:cs typeface="Franklin Gothic Medium"/>
              </a:rPr>
              <a:t> </a:t>
            </a:r>
            <a:r>
              <a:rPr kumimoji="0" sz="1800" b="0" i="0" u="none" strike="noStrike" kern="1200" cap="none" spc="-35" normalizeH="0" baseline="0" noProof="0" dirty="0">
                <a:ln>
                  <a:noFill/>
                </a:ln>
                <a:solidFill>
                  <a:prstClr val="black"/>
                </a:solidFill>
                <a:effectLst/>
                <a:uLnTx/>
                <a:uFillTx/>
                <a:latin typeface="Franklin Gothic Medium"/>
                <a:ea typeface="+mn-ea"/>
                <a:cs typeface="Franklin Gothic Medium"/>
              </a:rPr>
              <a:t>by </a:t>
            </a:r>
            <a:r>
              <a:rPr kumimoji="0" sz="1800" b="0" i="0" u="none" strike="noStrike" kern="1200" cap="none" spc="-10" normalizeH="0" baseline="0" noProof="0" dirty="0">
                <a:ln>
                  <a:noFill/>
                </a:ln>
                <a:solidFill>
                  <a:prstClr val="black"/>
                </a:solidFill>
                <a:effectLst/>
                <a:uLnTx/>
                <a:uFillTx/>
                <a:latin typeface="Franklin Gothic Medium"/>
                <a:ea typeface="+mn-ea"/>
                <a:cs typeface="Franklin Gothic Medium"/>
              </a:rPr>
              <a:t>the</a:t>
            </a:r>
            <a:r>
              <a:rPr kumimoji="0" sz="1800" b="0" i="0" u="none" strike="noStrike" kern="1200" cap="none" spc="-35" normalizeH="0" baseline="0" noProof="0" dirty="0">
                <a:ln>
                  <a:noFill/>
                </a:ln>
                <a:solidFill>
                  <a:prstClr val="black"/>
                </a:solidFill>
                <a:effectLst/>
                <a:uLnTx/>
                <a:uFillTx/>
                <a:latin typeface="Franklin Gothic Medium"/>
                <a:ea typeface="+mn-ea"/>
                <a:cs typeface="Franklin Gothic Medium"/>
              </a:rPr>
              <a:t> </a:t>
            </a:r>
            <a:r>
              <a:rPr kumimoji="0" sz="1800" b="0" i="0" u="none" strike="noStrike" kern="1200" cap="none" spc="5" normalizeH="0" baseline="0" noProof="0" dirty="0">
                <a:ln>
                  <a:noFill/>
                </a:ln>
                <a:solidFill>
                  <a:prstClr val="black"/>
                </a:solidFill>
                <a:effectLst/>
                <a:uLnTx/>
                <a:uFillTx/>
                <a:latin typeface="Franklin Gothic Medium"/>
                <a:ea typeface="+mn-ea"/>
                <a:cs typeface="Franklin Gothic Medium"/>
              </a:rPr>
              <a:t>20</a:t>
            </a:r>
            <a:r>
              <a:rPr kumimoji="0" sz="1800" b="0" i="0" u="none" strike="noStrike" kern="1200" cap="none" spc="7" normalizeH="0" baseline="25462" noProof="0" dirty="0">
                <a:ln>
                  <a:noFill/>
                </a:ln>
                <a:solidFill>
                  <a:prstClr val="black"/>
                </a:solidFill>
                <a:effectLst/>
                <a:uLnTx/>
                <a:uFillTx/>
                <a:latin typeface="Franklin Gothic Medium"/>
                <a:ea typeface="+mn-ea"/>
                <a:cs typeface="Franklin Gothic Medium"/>
              </a:rPr>
              <a:t>th</a:t>
            </a:r>
            <a:r>
              <a:rPr kumimoji="0" sz="1800" b="0" i="0" u="none" strike="noStrike" kern="1200" cap="none" spc="179" normalizeH="0" baseline="25462" noProof="0" dirty="0">
                <a:ln>
                  <a:noFill/>
                </a:ln>
                <a:solidFill>
                  <a:prstClr val="black"/>
                </a:solidFill>
                <a:effectLst/>
                <a:uLnTx/>
                <a:uFillTx/>
                <a:latin typeface="Franklin Gothic Medium"/>
                <a:ea typeface="+mn-ea"/>
                <a:cs typeface="Franklin Gothic Medium"/>
              </a:rPr>
              <a:t> </a:t>
            </a:r>
            <a:r>
              <a:rPr kumimoji="0" sz="1800" b="0" i="0" u="none" strike="noStrike" kern="1200" cap="none" spc="-35" normalizeH="0" baseline="0" noProof="0" dirty="0">
                <a:ln>
                  <a:noFill/>
                </a:ln>
                <a:solidFill>
                  <a:prstClr val="black"/>
                </a:solidFill>
                <a:effectLst/>
                <a:uLnTx/>
                <a:uFillTx/>
                <a:latin typeface="Franklin Gothic Medium"/>
                <a:ea typeface="+mn-ea"/>
                <a:cs typeface="Franklin Gothic Medium"/>
              </a:rPr>
              <a:t>Amendment,</a:t>
            </a:r>
            <a:r>
              <a:rPr kumimoji="0" sz="1800" b="0" i="0" u="none" strike="noStrike" kern="1200" cap="none" spc="-45" normalizeH="0" baseline="0" noProof="0" dirty="0">
                <a:ln>
                  <a:noFill/>
                </a:ln>
                <a:solidFill>
                  <a:prstClr val="black"/>
                </a:solidFill>
                <a:effectLst/>
                <a:uLnTx/>
                <a:uFillTx/>
                <a:latin typeface="Franklin Gothic Medium"/>
                <a:ea typeface="+mn-ea"/>
                <a:cs typeface="Franklin Gothic Medium"/>
              </a:rPr>
              <a:t> </a:t>
            </a:r>
            <a:r>
              <a:rPr kumimoji="0" sz="1800" b="0" i="0" u="none" strike="noStrike" kern="1200" cap="none" spc="-5" normalizeH="0" baseline="0" noProof="0" dirty="0">
                <a:ln>
                  <a:noFill/>
                </a:ln>
                <a:solidFill>
                  <a:prstClr val="black"/>
                </a:solidFill>
                <a:effectLst/>
                <a:uLnTx/>
                <a:uFillTx/>
                <a:latin typeface="Franklin Gothic Medium"/>
                <a:ea typeface="+mn-ea"/>
                <a:cs typeface="Franklin Gothic Medium"/>
              </a:rPr>
              <a:t>is</a:t>
            </a:r>
            <a:r>
              <a:rPr kumimoji="0" sz="1800" b="0" i="0" u="none" strike="noStrike" kern="1200" cap="none" spc="-15" normalizeH="0" baseline="0" noProof="0" dirty="0">
                <a:ln>
                  <a:noFill/>
                </a:ln>
                <a:solidFill>
                  <a:prstClr val="black"/>
                </a:solidFill>
                <a:effectLst/>
                <a:uLnTx/>
                <a:uFillTx/>
                <a:latin typeface="Franklin Gothic Medium"/>
                <a:ea typeface="+mn-ea"/>
                <a:cs typeface="Franklin Gothic Medium"/>
              </a:rPr>
              <a:t> </a:t>
            </a:r>
            <a:r>
              <a:rPr kumimoji="0" sz="1800" b="0" i="0" u="none" strike="noStrike" kern="1200" cap="none" spc="-5" normalizeH="0" baseline="0" noProof="0" dirty="0">
                <a:ln>
                  <a:noFill/>
                </a:ln>
                <a:solidFill>
                  <a:prstClr val="black"/>
                </a:solidFill>
                <a:effectLst/>
                <a:uLnTx/>
                <a:uFillTx/>
                <a:latin typeface="Franklin Gothic Medium"/>
                <a:ea typeface="+mn-ea"/>
                <a:cs typeface="Franklin Gothic Medium"/>
              </a:rPr>
              <a:t>January</a:t>
            </a:r>
            <a:r>
              <a:rPr kumimoji="0" sz="1800" b="0" i="0" u="none" strike="noStrike" kern="1200" cap="none" spc="-35" normalizeH="0" baseline="0" noProof="0" dirty="0">
                <a:ln>
                  <a:noFill/>
                </a:ln>
                <a:solidFill>
                  <a:prstClr val="black"/>
                </a:solidFill>
                <a:effectLst/>
                <a:uLnTx/>
                <a:uFillTx/>
                <a:latin typeface="Franklin Gothic Medium"/>
                <a:ea typeface="+mn-ea"/>
                <a:cs typeface="Franklin Gothic Medium"/>
              </a:rPr>
              <a:t> </a:t>
            </a:r>
            <a:r>
              <a:rPr kumimoji="0" sz="1800" b="0" i="0" u="none" strike="noStrike" kern="1200" cap="none" spc="10" normalizeH="0" baseline="0" noProof="0" dirty="0">
                <a:ln>
                  <a:noFill/>
                </a:ln>
                <a:solidFill>
                  <a:prstClr val="black"/>
                </a:solidFill>
                <a:effectLst/>
                <a:uLnTx/>
                <a:uFillTx/>
                <a:latin typeface="Franklin Gothic Medium"/>
                <a:ea typeface="+mn-ea"/>
                <a:cs typeface="Franklin Gothic Medium"/>
              </a:rPr>
              <a:t>20.</a:t>
            </a:r>
            <a:endParaRPr kumimoji="0" sz="1800" b="0" i="0" u="none" strike="noStrike" kern="1200" cap="none" spc="0" normalizeH="0" baseline="0" noProof="0">
              <a:ln>
                <a:noFill/>
              </a:ln>
              <a:solidFill>
                <a:prstClr val="black"/>
              </a:solidFill>
              <a:effectLst/>
              <a:uLnTx/>
              <a:uFillTx/>
              <a:latin typeface="Franklin Gothic Medium"/>
              <a:ea typeface="+mn-ea"/>
              <a:cs typeface="Franklin Gothic Medium"/>
            </a:endParaRPr>
          </a:p>
        </p:txBody>
      </p:sp>
      <p:grpSp>
        <p:nvGrpSpPr>
          <p:cNvPr id="9" name="object 9"/>
          <p:cNvGrpSpPr/>
          <p:nvPr/>
        </p:nvGrpSpPr>
        <p:grpSpPr>
          <a:xfrm>
            <a:off x="0" y="0"/>
            <a:ext cx="9131935" cy="5143500"/>
            <a:chOff x="0" y="0"/>
            <a:chExt cx="9131935" cy="5143500"/>
          </a:xfrm>
        </p:grpSpPr>
        <p:pic>
          <p:nvPicPr>
            <p:cNvPr id="10" name="object 10"/>
            <p:cNvPicPr/>
            <p:nvPr/>
          </p:nvPicPr>
          <p:blipFill>
            <a:blip r:embed="rId2" cstate="print"/>
            <a:stretch>
              <a:fillRect/>
            </a:stretch>
          </p:blipFill>
          <p:spPr>
            <a:xfrm>
              <a:off x="4953000" y="2267711"/>
              <a:ext cx="4178807" cy="2133600"/>
            </a:xfrm>
            <a:prstGeom prst="rect">
              <a:avLst/>
            </a:prstGeom>
          </p:spPr>
        </p:pic>
        <p:pic>
          <p:nvPicPr>
            <p:cNvPr id="11" name="object 11"/>
            <p:cNvPicPr/>
            <p:nvPr/>
          </p:nvPicPr>
          <p:blipFill>
            <a:blip r:embed="rId3" cstate="print"/>
            <a:stretch>
              <a:fillRect/>
            </a:stretch>
          </p:blipFill>
          <p:spPr>
            <a:xfrm>
              <a:off x="6629400" y="3410711"/>
              <a:ext cx="762000" cy="493775"/>
            </a:xfrm>
            <a:prstGeom prst="rect">
              <a:avLst/>
            </a:prstGeom>
          </p:spPr>
        </p:pic>
        <p:pic>
          <p:nvPicPr>
            <p:cNvPr id="12" name="object 12"/>
            <p:cNvPicPr/>
            <p:nvPr/>
          </p:nvPicPr>
          <p:blipFill>
            <a:blip r:embed="rId4" cstate="print"/>
            <a:stretch>
              <a:fillRect/>
            </a:stretch>
          </p:blipFill>
          <p:spPr>
            <a:xfrm>
              <a:off x="12192" y="0"/>
              <a:ext cx="4864607" cy="4172712"/>
            </a:xfrm>
            <a:prstGeom prst="rect">
              <a:avLst/>
            </a:prstGeom>
          </p:spPr>
        </p:pic>
        <p:pic>
          <p:nvPicPr>
            <p:cNvPr id="13" name="object 13"/>
            <p:cNvPicPr/>
            <p:nvPr/>
          </p:nvPicPr>
          <p:blipFill>
            <a:blip r:embed="rId5" cstate="print"/>
            <a:stretch>
              <a:fillRect/>
            </a:stretch>
          </p:blipFill>
          <p:spPr>
            <a:xfrm>
              <a:off x="0" y="0"/>
              <a:ext cx="4895087" cy="5143498"/>
            </a:xfrm>
            <a:prstGeom prst="rect">
              <a:avLst/>
            </a:prstGeom>
          </p:spPr>
        </p:pic>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10311"/>
            <a:ext cx="9087611" cy="46101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61" y="867917"/>
            <a:ext cx="2705100" cy="4183379"/>
          </a:xfrm>
          <a:custGeom>
            <a:avLst/>
            <a:gdLst/>
            <a:ahLst/>
            <a:cxnLst/>
            <a:rect l="l" t="t" r="r" b="b"/>
            <a:pathLst>
              <a:path w="2705100" h="4183379">
                <a:moveTo>
                  <a:pt x="0" y="0"/>
                </a:moveTo>
                <a:lnTo>
                  <a:pt x="2222119" y="0"/>
                </a:lnTo>
                <a:lnTo>
                  <a:pt x="2222119" y="1966849"/>
                </a:lnTo>
                <a:lnTo>
                  <a:pt x="2342007" y="1966849"/>
                </a:lnTo>
                <a:lnTo>
                  <a:pt x="2342007" y="1427988"/>
                </a:lnTo>
                <a:lnTo>
                  <a:pt x="2705100" y="2091690"/>
                </a:lnTo>
                <a:lnTo>
                  <a:pt x="2342007" y="2755392"/>
                </a:lnTo>
                <a:lnTo>
                  <a:pt x="2342007" y="2216531"/>
                </a:lnTo>
                <a:lnTo>
                  <a:pt x="2222119" y="2216531"/>
                </a:lnTo>
                <a:lnTo>
                  <a:pt x="2222119" y="4183380"/>
                </a:lnTo>
                <a:lnTo>
                  <a:pt x="0" y="4183380"/>
                </a:lnTo>
                <a:lnTo>
                  <a:pt x="0" y="0"/>
                </a:lnTo>
                <a:close/>
              </a:path>
            </a:pathLst>
          </a:custGeom>
          <a:ln w="2590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119887" y="888238"/>
            <a:ext cx="1981200" cy="299720"/>
          </a:xfrm>
          <a:prstGeom prst="rect">
            <a:avLst/>
          </a:prstGeom>
        </p:spPr>
        <p:txBody>
          <a:bodyPr vert="horz" wrap="square" lIns="0" tIns="12700" rIns="0" bIns="0" rtlCol="0">
            <a:spAutoFit/>
          </a:bodyPr>
          <a:lstStyle/>
          <a:p>
            <a:pPr marL="129539" marR="5080" lvl="0" indent="-117475"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5" normalizeH="0" baseline="0" noProof="0" dirty="0">
                <a:ln>
                  <a:noFill/>
                </a:ln>
                <a:solidFill>
                  <a:prstClr val="black"/>
                </a:solidFill>
                <a:effectLst/>
                <a:uLnTx/>
                <a:uFillTx/>
                <a:latin typeface="Tahoma"/>
                <a:ea typeface="+mn-ea"/>
                <a:cs typeface="Tahoma"/>
              </a:rPr>
              <a:t>PRESIDENTIAL </a:t>
            </a:r>
            <a:r>
              <a:rPr kumimoji="0" sz="900" b="1" i="0" u="none" strike="noStrike" kern="1200" cap="none" spc="-10" normalizeH="0" baseline="0" noProof="0" dirty="0">
                <a:ln>
                  <a:noFill/>
                </a:ln>
                <a:solidFill>
                  <a:prstClr val="black"/>
                </a:solidFill>
                <a:effectLst/>
                <a:uLnTx/>
                <a:uFillTx/>
                <a:latin typeface="Tahoma"/>
                <a:ea typeface="+mn-ea"/>
                <a:cs typeface="Tahoma"/>
              </a:rPr>
              <a:t>PRIMARY </a:t>
            </a:r>
            <a:r>
              <a:rPr kumimoji="0" sz="900" b="1" i="0" u="none" strike="noStrike" kern="1200" cap="none" spc="-5" normalizeH="0" baseline="0" noProof="0" dirty="0">
                <a:ln>
                  <a:noFill/>
                </a:ln>
                <a:solidFill>
                  <a:prstClr val="black"/>
                </a:solidFill>
                <a:effectLst/>
                <a:uLnTx/>
                <a:uFillTx/>
                <a:latin typeface="Tahoma"/>
                <a:ea typeface="+mn-ea"/>
                <a:cs typeface="Tahoma"/>
              </a:rPr>
              <a:t>SEASON </a:t>
            </a:r>
            <a:r>
              <a:rPr kumimoji="0" sz="900" b="1" i="0" u="none" strike="noStrike" kern="1200" cap="none" spc="-250" normalizeH="0" baseline="0" noProof="0" dirty="0">
                <a:ln>
                  <a:noFill/>
                </a:ln>
                <a:solidFill>
                  <a:prstClr val="black"/>
                </a:solidFill>
                <a:effectLst/>
                <a:uLnTx/>
                <a:uFillTx/>
                <a:latin typeface="Tahoma"/>
                <a:ea typeface="+mn-ea"/>
                <a:cs typeface="Tahoma"/>
              </a:rPr>
              <a:t> </a:t>
            </a:r>
            <a:r>
              <a:rPr kumimoji="0" sz="900" b="1" i="0" u="none" strike="noStrike" kern="1200" cap="none" spc="-5" normalizeH="0" baseline="0" noProof="0" dirty="0">
                <a:ln>
                  <a:noFill/>
                </a:ln>
                <a:solidFill>
                  <a:prstClr val="black"/>
                </a:solidFill>
                <a:effectLst/>
                <a:uLnTx/>
                <a:uFillTx/>
                <a:latin typeface="Tahoma"/>
                <a:ea typeface="+mn-ea"/>
                <a:cs typeface="Tahoma"/>
              </a:rPr>
              <a:t>(USUALLY</a:t>
            </a:r>
            <a:r>
              <a:rPr kumimoji="0" sz="900" b="1" i="0" u="none" strike="noStrike" kern="1200" cap="none" spc="-15" normalizeH="0" baseline="0" noProof="0" dirty="0">
                <a:ln>
                  <a:noFill/>
                </a:ln>
                <a:solidFill>
                  <a:prstClr val="black"/>
                </a:solidFill>
                <a:effectLst/>
                <a:uLnTx/>
                <a:uFillTx/>
                <a:latin typeface="Tahoma"/>
                <a:ea typeface="+mn-ea"/>
                <a:cs typeface="Tahoma"/>
              </a:rPr>
              <a:t> </a:t>
            </a:r>
            <a:r>
              <a:rPr kumimoji="0" sz="900" b="1" i="0" u="none" strike="noStrike" kern="1200" cap="none" spc="-10" normalizeH="0" baseline="0" noProof="0" dirty="0">
                <a:ln>
                  <a:noFill/>
                </a:ln>
                <a:solidFill>
                  <a:prstClr val="black"/>
                </a:solidFill>
                <a:effectLst/>
                <a:uLnTx/>
                <a:uFillTx/>
                <a:latin typeface="Tahoma"/>
                <a:ea typeface="+mn-ea"/>
                <a:cs typeface="Tahoma"/>
              </a:rPr>
              <a:t>FEBRUARY</a:t>
            </a:r>
            <a:r>
              <a:rPr kumimoji="0" sz="900" b="1" i="0" u="none" strike="noStrike" kern="1200" cap="none" spc="-5" normalizeH="0" baseline="0" noProof="0" dirty="0">
                <a:ln>
                  <a:noFill/>
                </a:ln>
                <a:solidFill>
                  <a:prstClr val="black"/>
                </a:solidFill>
                <a:effectLst/>
                <a:uLnTx/>
                <a:uFillTx/>
                <a:latin typeface="Tahoma"/>
                <a:ea typeface="+mn-ea"/>
                <a:cs typeface="Tahoma"/>
              </a:rPr>
              <a:t> </a:t>
            </a:r>
            <a:r>
              <a:rPr kumimoji="0" sz="900" b="1" i="0" u="none" strike="noStrike" kern="1200" cap="none" spc="0" normalizeH="0" baseline="0" noProof="0" dirty="0">
                <a:ln>
                  <a:noFill/>
                </a:ln>
                <a:solidFill>
                  <a:prstClr val="black"/>
                </a:solidFill>
                <a:effectLst/>
                <a:uLnTx/>
                <a:uFillTx/>
                <a:latin typeface="Tahoma"/>
                <a:ea typeface="+mn-ea"/>
                <a:cs typeface="Tahoma"/>
              </a:rPr>
              <a:t>–</a:t>
            </a:r>
            <a:r>
              <a:rPr kumimoji="0" sz="900" b="1" i="0" u="none" strike="noStrike" kern="1200" cap="none" spc="-5" normalizeH="0" baseline="0" noProof="0" dirty="0">
                <a:ln>
                  <a:noFill/>
                </a:ln>
                <a:solidFill>
                  <a:prstClr val="black"/>
                </a:solidFill>
                <a:effectLst/>
                <a:uLnTx/>
                <a:uFillTx/>
                <a:latin typeface="Tahoma"/>
                <a:ea typeface="+mn-ea"/>
                <a:cs typeface="Tahoma"/>
              </a:rPr>
              <a:t> JUNE)</a:t>
            </a:r>
            <a:endParaRPr kumimoji="0" sz="900" b="0" i="0" u="none" strike="noStrike" kern="1200" cap="none" spc="0" normalizeH="0" baseline="0" noProof="0">
              <a:ln>
                <a:noFill/>
              </a:ln>
              <a:solidFill>
                <a:prstClr val="black"/>
              </a:solidFill>
              <a:effectLst/>
              <a:uLnTx/>
              <a:uFillTx/>
              <a:latin typeface="Tahoma"/>
              <a:ea typeface="+mn-ea"/>
              <a:cs typeface="Tahoma"/>
            </a:endParaRPr>
          </a:p>
        </p:txBody>
      </p:sp>
      <p:sp>
        <p:nvSpPr>
          <p:cNvPr id="4" name="object 4"/>
          <p:cNvSpPr txBox="1"/>
          <p:nvPr/>
        </p:nvSpPr>
        <p:spPr>
          <a:xfrm>
            <a:off x="55880" y="1299413"/>
            <a:ext cx="2063750" cy="57531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5" normalizeH="0" baseline="0" noProof="0" dirty="0">
                <a:ln>
                  <a:noFill/>
                </a:ln>
                <a:solidFill>
                  <a:prstClr val="black"/>
                </a:solidFill>
                <a:effectLst/>
                <a:uLnTx/>
                <a:uFillTx/>
                <a:latin typeface="Tahoma"/>
                <a:ea typeface="+mn-ea"/>
                <a:cs typeface="Tahoma"/>
              </a:rPr>
              <a:t>Every</a:t>
            </a:r>
            <a:r>
              <a:rPr kumimoji="0" sz="900" b="0" i="0" u="none" strike="noStrike" kern="1200" cap="none" spc="5"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state</a:t>
            </a:r>
            <a:r>
              <a:rPr kumimoji="0" sz="900" b="0" i="0" u="none" strike="noStrike" kern="1200" cap="none" spc="15" normalizeH="0" baseline="0" noProof="0" dirty="0">
                <a:ln>
                  <a:noFill/>
                </a:ln>
                <a:solidFill>
                  <a:prstClr val="black"/>
                </a:solidFill>
                <a:effectLst/>
                <a:uLnTx/>
                <a:uFillTx/>
                <a:latin typeface="Tahoma"/>
                <a:ea typeface="+mn-ea"/>
                <a:cs typeface="Tahoma"/>
              </a:rPr>
              <a:t> </a:t>
            </a:r>
            <a:r>
              <a:rPr kumimoji="0" sz="900" b="0" i="0" u="none" strike="noStrike" kern="1200" cap="none" spc="0" normalizeH="0" baseline="0" noProof="0" dirty="0">
                <a:ln>
                  <a:noFill/>
                </a:ln>
                <a:solidFill>
                  <a:prstClr val="black"/>
                </a:solidFill>
                <a:effectLst/>
                <a:uLnTx/>
                <a:uFillTx/>
                <a:latin typeface="Tahoma"/>
                <a:ea typeface="+mn-ea"/>
                <a:cs typeface="Tahoma"/>
              </a:rPr>
              <a:t>in</a:t>
            </a:r>
            <a:r>
              <a:rPr kumimoji="0" sz="900" b="0" i="0" u="none" strike="noStrike" kern="1200" cap="none" spc="-15"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America holds</a:t>
            </a:r>
            <a:r>
              <a:rPr kumimoji="0" sz="900" b="0" i="0" u="none" strike="noStrike" kern="1200" cap="none" spc="-20"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an</a:t>
            </a:r>
            <a:r>
              <a:rPr kumimoji="0" sz="900" b="0" i="0" u="none" strike="noStrike" kern="1200" cap="none" spc="10"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election </a:t>
            </a:r>
            <a:r>
              <a:rPr kumimoji="0" sz="900" b="0" i="0" u="none" strike="noStrike" kern="1200" cap="none" spc="-265"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(whether</a:t>
            </a:r>
            <a:r>
              <a:rPr kumimoji="0" sz="900" b="0" i="0" u="none" strike="noStrike" kern="1200" cap="none" spc="0" normalizeH="0" baseline="0" noProof="0" dirty="0">
                <a:ln>
                  <a:noFill/>
                </a:ln>
                <a:solidFill>
                  <a:prstClr val="black"/>
                </a:solidFill>
                <a:effectLst/>
                <a:uLnTx/>
                <a:uFillTx/>
                <a:latin typeface="Tahoma"/>
                <a:ea typeface="+mn-ea"/>
                <a:cs typeface="Tahoma"/>
              </a:rPr>
              <a:t> a </a:t>
            </a:r>
            <a:r>
              <a:rPr kumimoji="0" sz="900" b="0" i="0" u="none" strike="noStrike" kern="1200" cap="none" spc="-10" normalizeH="0" baseline="0" noProof="0" dirty="0">
                <a:ln>
                  <a:noFill/>
                </a:ln>
                <a:solidFill>
                  <a:prstClr val="black"/>
                </a:solidFill>
                <a:effectLst/>
                <a:uLnTx/>
                <a:uFillTx/>
                <a:latin typeface="Tahoma"/>
                <a:ea typeface="+mn-ea"/>
                <a:cs typeface="Tahoma"/>
              </a:rPr>
              <a:t>primary</a:t>
            </a:r>
            <a:r>
              <a:rPr kumimoji="0" sz="900" b="0" i="0" u="none" strike="noStrike" kern="1200" cap="none" spc="10" normalizeH="0" baseline="0" noProof="0" dirty="0">
                <a:ln>
                  <a:noFill/>
                </a:ln>
                <a:solidFill>
                  <a:prstClr val="black"/>
                </a:solidFill>
                <a:effectLst/>
                <a:uLnTx/>
                <a:uFillTx/>
                <a:latin typeface="Tahoma"/>
                <a:ea typeface="+mn-ea"/>
                <a:cs typeface="Tahoma"/>
              </a:rPr>
              <a:t> </a:t>
            </a:r>
            <a:r>
              <a:rPr kumimoji="0" sz="900" b="0" i="0" u="none" strike="noStrike" kern="1200" cap="none" spc="0" normalizeH="0" baseline="0" noProof="0" dirty="0">
                <a:ln>
                  <a:noFill/>
                </a:ln>
                <a:solidFill>
                  <a:prstClr val="black"/>
                </a:solidFill>
                <a:effectLst/>
                <a:uLnTx/>
                <a:uFillTx/>
                <a:latin typeface="Tahoma"/>
                <a:ea typeface="+mn-ea"/>
                <a:cs typeface="Tahoma"/>
              </a:rPr>
              <a:t>or </a:t>
            </a:r>
            <a:r>
              <a:rPr kumimoji="0" sz="900" b="0" i="0" u="none" strike="noStrike" kern="1200" cap="none" spc="-5" normalizeH="0" baseline="0" noProof="0" dirty="0">
                <a:ln>
                  <a:noFill/>
                </a:ln>
                <a:solidFill>
                  <a:prstClr val="black"/>
                </a:solidFill>
                <a:effectLst/>
                <a:uLnTx/>
                <a:uFillTx/>
                <a:latin typeface="Tahoma"/>
                <a:ea typeface="+mn-ea"/>
                <a:cs typeface="Tahoma"/>
              </a:rPr>
              <a:t>caucus) to </a:t>
            </a:r>
            <a:r>
              <a:rPr kumimoji="0" sz="900" b="0" i="0" u="none" strike="noStrike" kern="1200" cap="none" spc="0" normalizeH="0" baseline="0" noProof="0" dirty="0">
                <a:ln>
                  <a:noFill/>
                </a:ln>
                <a:solidFill>
                  <a:prstClr val="black"/>
                </a:solidFill>
                <a:effectLst/>
                <a:uLnTx/>
                <a:uFillTx/>
                <a:latin typeface="Tahoma"/>
                <a:ea typeface="+mn-ea"/>
                <a:cs typeface="Tahoma"/>
              </a:rPr>
              <a:t> </a:t>
            </a:r>
            <a:r>
              <a:rPr kumimoji="0" sz="900" b="0" i="0" u="none" strike="noStrike" kern="1200" cap="none" spc="-10" normalizeH="0" baseline="0" noProof="0" dirty="0">
                <a:ln>
                  <a:noFill/>
                </a:ln>
                <a:solidFill>
                  <a:prstClr val="black"/>
                </a:solidFill>
                <a:effectLst/>
                <a:uLnTx/>
                <a:uFillTx/>
                <a:latin typeface="Tahoma"/>
                <a:ea typeface="+mn-ea"/>
                <a:cs typeface="Tahoma"/>
              </a:rPr>
              <a:t>determine</a:t>
            </a:r>
            <a:r>
              <a:rPr kumimoji="0" sz="900" b="0" i="0" u="none" strike="noStrike" kern="1200" cap="none" spc="5"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the nominee</a:t>
            </a:r>
            <a:r>
              <a:rPr kumimoji="0" sz="900" b="0" i="0" u="none" strike="noStrike" kern="1200" cap="none" spc="0"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for</a:t>
            </a:r>
            <a:r>
              <a:rPr kumimoji="0" sz="900" b="0" i="0" u="none" strike="noStrike" kern="1200" cap="none" spc="-15"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each</a:t>
            </a:r>
            <a:r>
              <a:rPr kumimoji="0" sz="900" b="0" i="0" u="none" strike="noStrike" kern="1200" cap="none" spc="20"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political </a:t>
            </a:r>
            <a:r>
              <a:rPr kumimoji="0" sz="900" b="0" i="0" u="none" strike="noStrike" kern="1200" cap="none" spc="-270"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party.</a:t>
            </a:r>
            <a:endParaRPr kumimoji="0" sz="900" b="0" i="0" u="none" strike="noStrike" kern="1200" cap="none" spc="0" normalizeH="0" baseline="0" noProof="0">
              <a:ln>
                <a:noFill/>
              </a:ln>
              <a:solidFill>
                <a:prstClr val="black"/>
              </a:solidFill>
              <a:effectLst/>
              <a:uLnTx/>
              <a:uFillTx/>
              <a:latin typeface="Tahoma"/>
              <a:ea typeface="+mn-ea"/>
              <a:cs typeface="Tahoma"/>
            </a:endParaRPr>
          </a:p>
        </p:txBody>
      </p:sp>
      <p:sp>
        <p:nvSpPr>
          <p:cNvPr id="5" name="object 5"/>
          <p:cNvSpPr txBox="1"/>
          <p:nvPr/>
        </p:nvSpPr>
        <p:spPr>
          <a:xfrm>
            <a:off x="55880" y="2533269"/>
            <a:ext cx="2060575" cy="63563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800" b="1" i="0" u="none" strike="noStrike" kern="1200" cap="none" spc="-5" normalizeH="0" baseline="0" noProof="0" dirty="0">
                <a:ln>
                  <a:noFill/>
                </a:ln>
                <a:solidFill>
                  <a:prstClr val="black"/>
                </a:solidFill>
                <a:effectLst/>
                <a:uLnTx/>
                <a:uFillTx/>
                <a:latin typeface="Tahoma"/>
                <a:ea typeface="+mn-ea"/>
                <a:cs typeface="Tahoma"/>
              </a:rPr>
              <a:t>Each </a:t>
            </a:r>
            <a:r>
              <a:rPr kumimoji="0" sz="800" b="1" i="0" u="none" strike="noStrike" kern="1200" cap="none" spc="0" normalizeH="0" baseline="0" noProof="0" dirty="0">
                <a:ln>
                  <a:noFill/>
                </a:ln>
                <a:solidFill>
                  <a:prstClr val="black"/>
                </a:solidFill>
                <a:effectLst/>
                <a:uLnTx/>
                <a:uFillTx/>
                <a:latin typeface="Tahoma"/>
                <a:ea typeface="+mn-ea"/>
                <a:cs typeface="Tahoma"/>
              </a:rPr>
              <a:t>state </a:t>
            </a:r>
            <a:r>
              <a:rPr kumimoji="0" sz="800" b="1" i="0" u="none" strike="noStrike" kern="1200" cap="none" spc="-5" normalizeH="0" baseline="0" noProof="0" dirty="0">
                <a:ln>
                  <a:noFill/>
                </a:ln>
                <a:solidFill>
                  <a:prstClr val="black"/>
                </a:solidFill>
                <a:effectLst/>
                <a:uLnTx/>
                <a:uFillTx/>
                <a:latin typeface="Tahoma"/>
                <a:ea typeface="+mn-ea"/>
                <a:cs typeface="Tahoma"/>
              </a:rPr>
              <a:t>is preassigned </a:t>
            </a:r>
            <a:r>
              <a:rPr kumimoji="0" sz="800" b="1" i="0" u="none" strike="noStrike" kern="1200" cap="none" spc="0" normalizeH="0" baseline="0" noProof="0" dirty="0">
                <a:ln>
                  <a:noFill/>
                </a:ln>
                <a:solidFill>
                  <a:prstClr val="black"/>
                </a:solidFill>
                <a:effectLst/>
                <a:uLnTx/>
                <a:uFillTx/>
                <a:latin typeface="Tahoma"/>
                <a:ea typeface="+mn-ea"/>
                <a:cs typeface="Tahoma"/>
              </a:rPr>
              <a:t>a number </a:t>
            </a:r>
            <a:r>
              <a:rPr kumimoji="0" sz="800" b="1" i="0" u="none" strike="noStrike" kern="1200" cap="none" spc="-5" normalizeH="0" baseline="0" noProof="0" dirty="0">
                <a:ln>
                  <a:noFill/>
                </a:ln>
                <a:solidFill>
                  <a:prstClr val="black"/>
                </a:solidFill>
                <a:effectLst/>
                <a:uLnTx/>
                <a:uFillTx/>
                <a:latin typeface="Tahoma"/>
                <a:ea typeface="+mn-ea"/>
                <a:cs typeface="Tahoma"/>
              </a:rPr>
              <a:t>of </a:t>
            </a:r>
            <a:r>
              <a:rPr kumimoji="0" sz="800" b="1" i="0" u="none" strike="noStrike" kern="1200" cap="none" spc="0" normalizeH="0" baseline="0" noProof="0" dirty="0">
                <a:ln>
                  <a:noFill/>
                </a:ln>
                <a:solidFill>
                  <a:prstClr val="black"/>
                </a:solidFill>
                <a:effectLst/>
                <a:uLnTx/>
                <a:uFillTx/>
                <a:latin typeface="Tahoma"/>
                <a:ea typeface="+mn-ea"/>
                <a:cs typeface="Tahoma"/>
              </a:rPr>
              <a:t> </a:t>
            </a:r>
            <a:r>
              <a:rPr kumimoji="0" sz="800" b="1" i="0" u="none" strike="noStrike" kern="1200" cap="none" spc="-5" normalizeH="0" baseline="0" noProof="0" dirty="0">
                <a:ln>
                  <a:noFill/>
                </a:ln>
                <a:solidFill>
                  <a:prstClr val="black"/>
                </a:solidFill>
                <a:effectLst/>
                <a:uLnTx/>
                <a:uFillTx/>
                <a:latin typeface="Tahoma"/>
                <a:ea typeface="+mn-ea"/>
                <a:cs typeface="Tahoma"/>
              </a:rPr>
              <a:t>delegates </a:t>
            </a:r>
            <a:r>
              <a:rPr kumimoji="0" sz="800" b="1" i="0" u="none" strike="noStrike" kern="1200" cap="none" spc="0" normalizeH="0" baseline="0" noProof="0" dirty="0">
                <a:ln>
                  <a:noFill/>
                </a:ln>
                <a:solidFill>
                  <a:prstClr val="black"/>
                </a:solidFill>
                <a:effectLst/>
                <a:uLnTx/>
                <a:uFillTx/>
                <a:latin typeface="Tahoma"/>
                <a:ea typeface="+mn-ea"/>
                <a:cs typeface="Tahoma"/>
              </a:rPr>
              <a:t>as </a:t>
            </a:r>
            <a:r>
              <a:rPr kumimoji="0" sz="800" b="1" i="0" u="none" strike="noStrike" kern="1200" cap="none" spc="-5" normalizeH="0" baseline="0" noProof="0" dirty="0">
                <a:ln>
                  <a:noFill/>
                </a:ln>
                <a:solidFill>
                  <a:prstClr val="black"/>
                </a:solidFill>
                <a:effectLst/>
                <a:uLnTx/>
                <a:uFillTx/>
                <a:latin typeface="Tahoma"/>
                <a:ea typeface="+mn-ea"/>
                <a:cs typeface="Tahoma"/>
              </a:rPr>
              <a:t>established by </a:t>
            </a:r>
            <a:r>
              <a:rPr kumimoji="0" sz="800" b="1" i="0" u="none" strike="noStrike" kern="1200" cap="none" spc="0" normalizeH="0" baseline="0" noProof="0" dirty="0">
                <a:ln>
                  <a:noFill/>
                </a:ln>
                <a:solidFill>
                  <a:prstClr val="black"/>
                </a:solidFill>
                <a:effectLst/>
                <a:uLnTx/>
                <a:uFillTx/>
                <a:latin typeface="Tahoma"/>
                <a:ea typeface="+mn-ea"/>
                <a:cs typeface="Tahoma"/>
              </a:rPr>
              <a:t>the </a:t>
            </a:r>
            <a:r>
              <a:rPr kumimoji="0" sz="800" b="1" i="0" u="none" strike="noStrike" kern="1200" cap="none" spc="-5" normalizeH="0" baseline="0" noProof="0" dirty="0">
                <a:ln>
                  <a:noFill/>
                </a:ln>
                <a:solidFill>
                  <a:prstClr val="black"/>
                </a:solidFill>
                <a:effectLst/>
                <a:uLnTx/>
                <a:uFillTx/>
                <a:latin typeface="Tahoma"/>
                <a:ea typeface="+mn-ea"/>
                <a:cs typeface="Tahoma"/>
              </a:rPr>
              <a:t>political </a:t>
            </a:r>
            <a:r>
              <a:rPr kumimoji="0" sz="800" b="1" i="0" u="none" strike="noStrike" kern="1200" cap="none" spc="-220" normalizeH="0" baseline="0" noProof="0" dirty="0">
                <a:ln>
                  <a:noFill/>
                </a:ln>
                <a:solidFill>
                  <a:prstClr val="black"/>
                </a:solidFill>
                <a:effectLst/>
                <a:uLnTx/>
                <a:uFillTx/>
                <a:latin typeface="Tahoma"/>
                <a:ea typeface="+mn-ea"/>
                <a:cs typeface="Tahoma"/>
              </a:rPr>
              <a:t> </a:t>
            </a:r>
            <a:r>
              <a:rPr kumimoji="0" sz="800" b="1" i="0" u="none" strike="noStrike" kern="1200" cap="none" spc="-5" normalizeH="0" baseline="0" noProof="0" dirty="0">
                <a:ln>
                  <a:noFill/>
                </a:ln>
                <a:solidFill>
                  <a:prstClr val="black"/>
                </a:solidFill>
                <a:effectLst/>
                <a:uLnTx/>
                <a:uFillTx/>
                <a:latin typeface="Tahoma"/>
                <a:ea typeface="+mn-ea"/>
                <a:cs typeface="Tahoma"/>
              </a:rPr>
              <a:t>parties.</a:t>
            </a:r>
            <a:endParaRPr kumimoji="0" sz="800" b="0" i="0" u="none" strike="noStrike" kern="1200" cap="none" spc="0" normalizeH="0" baseline="0" noProof="0">
              <a:ln>
                <a:noFill/>
              </a:ln>
              <a:solidFill>
                <a:prstClr val="black"/>
              </a:solidFill>
              <a:effectLst/>
              <a:uLnTx/>
              <a:uFillTx/>
              <a:latin typeface="Tahoma"/>
              <a:ea typeface="+mn-ea"/>
              <a:cs typeface="Tahoma"/>
            </a:endParaRPr>
          </a:p>
          <a:p>
            <a:pPr marL="142240" marR="0" lvl="0" indent="-129539" algn="l" defTabSz="914400" rtl="0" eaLnBrk="1" fontAlgn="auto" latinLnBrk="0" hangingPunct="1">
              <a:lnSpc>
                <a:spcPct val="100000"/>
              </a:lnSpc>
              <a:spcBef>
                <a:spcPts val="5"/>
              </a:spcBef>
              <a:spcAft>
                <a:spcPts val="0"/>
              </a:spcAft>
              <a:buClrTx/>
              <a:buSzTx/>
              <a:buFont typeface="Arial"/>
              <a:buChar char="•"/>
              <a:tabLst>
                <a:tab pos="142240" algn="l"/>
              </a:tabLst>
              <a:defRPr/>
            </a:pPr>
            <a:r>
              <a:rPr kumimoji="0" sz="800" b="1" i="0" u="none" strike="noStrike" kern="1200" cap="none" spc="0" normalizeH="0" baseline="0" noProof="0" dirty="0">
                <a:ln>
                  <a:noFill/>
                </a:ln>
                <a:solidFill>
                  <a:prstClr val="black"/>
                </a:solidFill>
                <a:effectLst/>
                <a:uLnTx/>
                <a:uFillTx/>
                <a:latin typeface="Tahoma"/>
                <a:ea typeface="+mn-ea"/>
                <a:cs typeface="Tahoma"/>
              </a:rPr>
              <a:t>CA</a:t>
            </a:r>
            <a:r>
              <a:rPr kumimoji="0" sz="800" b="1" i="0" u="none" strike="noStrike" kern="1200" cap="none" spc="-15" normalizeH="0" baseline="0" noProof="0" dirty="0">
                <a:ln>
                  <a:noFill/>
                </a:ln>
                <a:solidFill>
                  <a:prstClr val="black"/>
                </a:solidFill>
                <a:effectLst/>
                <a:uLnTx/>
                <a:uFillTx/>
                <a:latin typeface="Tahoma"/>
                <a:ea typeface="+mn-ea"/>
                <a:cs typeface="Tahoma"/>
              </a:rPr>
              <a:t> </a:t>
            </a:r>
            <a:r>
              <a:rPr kumimoji="0" sz="800" b="1" i="0" u="none" strike="noStrike" kern="1200" cap="none" spc="0" normalizeH="0" baseline="0" noProof="0" dirty="0">
                <a:ln>
                  <a:noFill/>
                </a:ln>
                <a:solidFill>
                  <a:srgbClr val="0000FF"/>
                </a:solidFill>
                <a:effectLst/>
                <a:uLnTx/>
                <a:uFillTx/>
                <a:latin typeface="Tahoma"/>
                <a:ea typeface="+mn-ea"/>
                <a:cs typeface="Tahoma"/>
              </a:rPr>
              <a:t>Democrat</a:t>
            </a:r>
            <a:r>
              <a:rPr kumimoji="0" sz="800" b="1" i="0" u="none" strike="noStrike" kern="1200" cap="none" spc="-15" normalizeH="0" baseline="0" noProof="0" dirty="0">
                <a:ln>
                  <a:noFill/>
                </a:ln>
                <a:solidFill>
                  <a:srgbClr val="0000FF"/>
                </a:solidFill>
                <a:effectLst/>
                <a:uLnTx/>
                <a:uFillTx/>
                <a:latin typeface="Tahoma"/>
                <a:ea typeface="+mn-ea"/>
                <a:cs typeface="Tahoma"/>
              </a:rPr>
              <a:t> </a:t>
            </a:r>
            <a:r>
              <a:rPr kumimoji="0" sz="800" b="1" i="0" u="none" strike="noStrike" kern="1200" cap="none" spc="-5" normalizeH="0" baseline="0" noProof="0" dirty="0">
                <a:ln>
                  <a:noFill/>
                </a:ln>
                <a:solidFill>
                  <a:prstClr val="black"/>
                </a:solidFill>
                <a:effectLst/>
                <a:uLnTx/>
                <a:uFillTx/>
                <a:latin typeface="Tahoma"/>
                <a:ea typeface="+mn-ea"/>
                <a:cs typeface="Tahoma"/>
              </a:rPr>
              <a:t>delegates</a:t>
            </a:r>
            <a:r>
              <a:rPr kumimoji="0" sz="800" b="1" i="0" u="none" strike="noStrike" kern="1200" cap="none" spc="-35" normalizeH="0" baseline="0" noProof="0" dirty="0">
                <a:ln>
                  <a:noFill/>
                </a:ln>
                <a:solidFill>
                  <a:prstClr val="black"/>
                </a:solidFill>
                <a:effectLst/>
                <a:uLnTx/>
                <a:uFillTx/>
                <a:latin typeface="Tahoma"/>
                <a:ea typeface="+mn-ea"/>
                <a:cs typeface="Tahoma"/>
              </a:rPr>
              <a:t> </a:t>
            </a:r>
            <a:r>
              <a:rPr kumimoji="0" sz="800" b="1" i="0" u="none" strike="noStrike" kern="1200" cap="none" spc="0" normalizeH="0" baseline="0" noProof="0" dirty="0">
                <a:ln>
                  <a:noFill/>
                </a:ln>
                <a:solidFill>
                  <a:prstClr val="black"/>
                </a:solidFill>
                <a:effectLst/>
                <a:uLnTx/>
                <a:uFillTx/>
                <a:latin typeface="Tahoma"/>
                <a:ea typeface="+mn-ea"/>
                <a:cs typeface="Tahoma"/>
              </a:rPr>
              <a:t>=</a:t>
            </a:r>
            <a:r>
              <a:rPr kumimoji="0" sz="800" b="1" i="0" u="none" strike="noStrike" kern="1200" cap="none" spc="-10" normalizeH="0" baseline="0" noProof="0" dirty="0">
                <a:ln>
                  <a:noFill/>
                </a:ln>
                <a:solidFill>
                  <a:prstClr val="black"/>
                </a:solidFill>
                <a:effectLst/>
                <a:uLnTx/>
                <a:uFillTx/>
                <a:latin typeface="Tahoma"/>
                <a:ea typeface="+mn-ea"/>
                <a:cs typeface="Tahoma"/>
              </a:rPr>
              <a:t> </a:t>
            </a:r>
            <a:r>
              <a:rPr kumimoji="0" sz="800" b="1" i="0" u="none" strike="noStrike" kern="1200" cap="none" spc="5" normalizeH="0" baseline="0" noProof="0" dirty="0">
                <a:ln>
                  <a:noFill/>
                </a:ln>
                <a:solidFill>
                  <a:prstClr val="black"/>
                </a:solidFill>
                <a:effectLst/>
                <a:uLnTx/>
                <a:uFillTx/>
                <a:latin typeface="Tahoma"/>
                <a:ea typeface="+mn-ea"/>
                <a:cs typeface="Tahoma"/>
              </a:rPr>
              <a:t>415</a:t>
            </a:r>
            <a:endParaRPr kumimoji="0" sz="800" b="0" i="0" u="none" strike="noStrike" kern="1200" cap="none" spc="0" normalizeH="0" baseline="0" noProof="0">
              <a:ln>
                <a:noFill/>
              </a:ln>
              <a:solidFill>
                <a:prstClr val="black"/>
              </a:solidFill>
              <a:effectLst/>
              <a:uLnTx/>
              <a:uFillTx/>
              <a:latin typeface="Tahoma"/>
              <a:ea typeface="+mn-ea"/>
              <a:cs typeface="Tahoma"/>
            </a:endParaRPr>
          </a:p>
          <a:p>
            <a:pPr marL="142240" marR="0" lvl="0" indent="-129539" algn="l" defTabSz="914400" rtl="0" eaLnBrk="1" fontAlgn="auto" latinLnBrk="0" hangingPunct="1">
              <a:lnSpc>
                <a:spcPct val="100000"/>
              </a:lnSpc>
              <a:spcBef>
                <a:spcPts val="0"/>
              </a:spcBef>
              <a:spcAft>
                <a:spcPts val="0"/>
              </a:spcAft>
              <a:buClrTx/>
              <a:buSzTx/>
              <a:buFont typeface="Arial"/>
              <a:buChar char="•"/>
              <a:tabLst>
                <a:tab pos="142240" algn="l"/>
              </a:tabLst>
              <a:defRPr/>
            </a:pPr>
            <a:r>
              <a:rPr kumimoji="0" sz="800" b="1" i="0" u="none" strike="noStrike" kern="1200" cap="none" spc="0" normalizeH="0" baseline="0" noProof="0" dirty="0">
                <a:ln>
                  <a:noFill/>
                </a:ln>
                <a:solidFill>
                  <a:prstClr val="black"/>
                </a:solidFill>
                <a:effectLst/>
                <a:uLnTx/>
                <a:uFillTx/>
                <a:latin typeface="Tahoma"/>
                <a:ea typeface="+mn-ea"/>
                <a:cs typeface="Tahoma"/>
              </a:rPr>
              <a:t>CA</a:t>
            </a:r>
            <a:r>
              <a:rPr kumimoji="0" sz="800" b="1" i="0" u="none" strike="noStrike" kern="1200" cap="none" spc="-10" normalizeH="0" baseline="0" noProof="0" dirty="0">
                <a:ln>
                  <a:noFill/>
                </a:ln>
                <a:solidFill>
                  <a:prstClr val="black"/>
                </a:solidFill>
                <a:effectLst/>
                <a:uLnTx/>
                <a:uFillTx/>
                <a:latin typeface="Tahoma"/>
                <a:ea typeface="+mn-ea"/>
                <a:cs typeface="Tahoma"/>
              </a:rPr>
              <a:t> </a:t>
            </a:r>
            <a:r>
              <a:rPr kumimoji="0" sz="800" b="1" i="0" u="none" strike="noStrike" kern="1200" cap="none" spc="-5" normalizeH="0" baseline="0" noProof="0" dirty="0">
                <a:ln>
                  <a:noFill/>
                </a:ln>
                <a:solidFill>
                  <a:srgbClr val="FF0000"/>
                </a:solidFill>
                <a:effectLst/>
                <a:uLnTx/>
                <a:uFillTx/>
                <a:latin typeface="Tahoma"/>
                <a:ea typeface="+mn-ea"/>
                <a:cs typeface="Tahoma"/>
              </a:rPr>
              <a:t>Republican</a:t>
            </a:r>
            <a:r>
              <a:rPr kumimoji="0" sz="800" b="1" i="0" u="none" strike="noStrike" kern="1200" cap="none" spc="-30" normalizeH="0" baseline="0" noProof="0" dirty="0">
                <a:ln>
                  <a:noFill/>
                </a:ln>
                <a:solidFill>
                  <a:srgbClr val="FF0000"/>
                </a:solidFill>
                <a:effectLst/>
                <a:uLnTx/>
                <a:uFillTx/>
                <a:latin typeface="Tahoma"/>
                <a:ea typeface="+mn-ea"/>
                <a:cs typeface="Tahoma"/>
              </a:rPr>
              <a:t> </a:t>
            </a:r>
            <a:r>
              <a:rPr kumimoji="0" sz="800" b="1" i="0" u="none" strike="noStrike" kern="1200" cap="none" spc="-5" normalizeH="0" baseline="0" noProof="0" dirty="0">
                <a:ln>
                  <a:noFill/>
                </a:ln>
                <a:solidFill>
                  <a:prstClr val="black"/>
                </a:solidFill>
                <a:effectLst/>
                <a:uLnTx/>
                <a:uFillTx/>
                <a:latin typeface="Tahoma"/>
                <a:ea typeface="+mn-ea"/>
                <a:cs typeface="Tahoma"/>
              </a:rPr>
              <a:t>delegates</a:t>
            </a:r>
            <a:r>
              <a:rPr kumimoji="0" sz="800" b="1" i="0" u="none" strike="noStrike" kern="1200" cap="none" spc="-25" normalizeH="0" baseline="0" noProof="0" dirty="0">
                <a:ln>
                  <a:noFill/>
                </a:ln>
                <a:solidFill>
                  <a:prstClr val="black"/>
                </a:solidFill>
                <a:effectLst/>
                <a:uLnTx/>
                <a:uFillTx/>
                <a:latin typeface="Tahoma"/>
                <a:ea typeface="+mn-ea"/>
                <a:cs typeface="Tahoma"/>
              </a:rPr>
              <a:t> </a:t>
            </a:r>
            <a:r>
              <a:rPr kumimoji="0" sz="800" b="1" i="0" u="none" strike="noStrike" kern="1200" cap="none" spc="0" normalizeH="0" baseline="0" noProof="0" dirty="0">
                <a:ln>
                  <a:noFill/>
                </a:ln>
                <a:solidFill>
                  <a:prstClr val="black"/>
                </a:solidFill>
                <a:effectLst/>
                <a:uLnTx/>
                <a:uFillTx/>
                <a:latin typeface="Tahoma"/>
                <a:ea typeface="+mn-ea"/>
                <a:cs typeface="Tahoma"/>
              </a:rPr>
              <a:t>=</a:t>
            </a:r>
            <a:r>
              <a:rPr kumimoji="0" sz="800" b="1" i="0" u="none" strike="noStrike" kern="1200" cap="none" spc="-10" normalizeH="0" baseline="0" noProof="0" dirty="0">
                <a:ln>
                  <a:noFill/>
                </a:ln>
                <a:solidFill>
                  <a:prstClr val="black"/>
                </a:solidFill>
                <a:effectLst/>
                <a:uLnTx/>
                <a:uFillTx/>
                <a:latin typeface="Tahoma"/>
                <a:ea typeface="+mn-ea"/>
                <a:cs typeface="Tahoma"/>
              </a:rPr>
              <a:t> </a:t>
            </a:r>
            <a:r>
              <a:rPr kumimoji="0" sz="800" b="1" i="0" u="none" strike="noStrike" kern="1200" cap="none" spc="0" normalizeH="0" baseline="0" noProof="0" dirty="0">
                <a:ln>
                  <a:noFill/>
                </a:ln>
                <a:solidFill>
                  <a:prstClr val="black"/>
                </a:solidFill>
                <a:effectLst/>
                <a:uLnTx/>
                <a:uFillTx/>
                <a:latin typeface="Tahoma"/>
                <a:ea typeface="+mn-ea"/>
                <a:cs typeface="Tahoma"/>
              </a:rPr>
              <a:t>172</a:t>
            </a:r>
            <a:endParaRPr kumimoji="0" sz="800" b="0" i="0" u="none" strike="noStrike" kern="1200" cap="none" spc="0" normalizeH="0" baseline="0" noProof="0">
              <a:ln>
                <a:noFill/>
              </a:ln>
              <a:solidFill>
                <a:prstClr val="black"/>
              </a:solidFill>
              <a:effectLst/>
              <a:uLnTx/>
              <a:uFillTx/>
              <a:latin typeface="Tahoma"/>
              <a:ea typeface="+mn-ea"/>
              <a:cs typeface="Tahoma"/>
            </a:endParaRPr>
          </a:p>
        </p:txBody>
      </p:sp>
      <p:sp>
        <p:nvSpPr>
          <p:cNvPr id="6" name="object 6"/>
          <p:cNvSpPr txBox="1"/>
          <p:nvPr/>
        </p:nvSpPr>
        <p:spPr>
          <a:xfrm>
            <a:off x="55880" y="3264789"/>
            <a:ext cx="2077085" cy="124587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800" b="1" i="0" u="none" strike="noStrike" kern="1200" cap="none" spc="0" normalizeH="0" baseline="0" noProof="0" dirty="0">
                <a:ln>
                  <a:noFill/>
                </a:ln>
                <a:solidFill>
                  <a:prstClr val="black"/>
                </a:solidFill>
                <a:effectLst/>
                <a:uLnTx/>
                <a:uFillTx/>
                <a:latin typeface="Tahoma"/>
                <a:ea typeface="+mn-ea"/>
                <a:cs typeface="Tahoma"/>
              </a:rPr>
              <a:t>WINNER-TAKE-ALL</a:t>
            </a:r>
            <a:endParaRPr kumimoji="0" sz="800" b="0" i="0" u="none" strike="noStrike" kern="1200" cap="none" spc="0" normalizeH="0" baseline="0" noProof="0">
              <a:ln>
                <a:noFill/>
              </a:ln>
              <a:solidFill>
                <a:prstClr val="black"/>
              </a:solidFill>
              <a:effectLst/>
              <a:uLnTx/>
              <a:uFillTx/>
              <a:latin typeface="Tahoma"/>
              <a:ea typeface="+mn-ea"/>
              <a:cs typeface="Tahoma"/>
            </a:endParaRPr>
          </a:p>
          <a:p>
            <a:pPr marL="184785" marR="66040" lvl="0" indent="-172720" algn="l" defTabSz="914400" rtl="0" eaLnBrk="1" fontAlgn="auto" latinLnBrk="0" hangingPunct="1">
              <a:lnSpc>
                <a:spcPct val="100000"/>
              </a:lnSpc>
              <a:spcBef>
                <a:spcPts val="5"/>
              </a:spcBef>
              <a:spcAft>
                <a:spcPts val="0"/>
              </a:spcAft>
              <a:buClrTx/>
              <a:buSzTx/>
              <a:buFont typeface="Arial"/>
              <a:buChar char="•"/>
              <a:tabLst>
                <a:tab pos="184785" algn="l"/>
                <a:tab pos="185420" algn="l"/>
              </a:tabLst>
              <a:defRPr/>
            </a:pPr>
            <a:r>
              <a:rPr kumimoji="0" sz="800" b="0" i="0" u="none" strike="noStrike" kern="1200" cap="none" spc="-5" normalizeH="0" baseline="0" noProof="0" dirty="0">
                <a:ln>
                  <a:noFill/>
                </a:ln>
                <a:solidFill>
                  <a:prstClr val="black"/>
                </a:solidFill>
                <a:effectLst/>
                <a:uLnTx/>
                <a:uFillTx/>
                <a:latin typeface="Tahoma"/>
                <a:ea typeface="+mn-ea"/>
                <a:cs typeface="Tahoma"/>
              </a:rPr>
              <a:t>Candidate</a:t>
            </a:r>
            <a:r>
              <a:rPr kumimoji="0" sz="800" b="0" i="0" u="none" strike="noStrike" kern="1200" cap="none" spc="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getting the most</a:t>
            </a:r>
            <a:r>
              <a:rPr kumimoji="0" sz="800" b="0" i="0" u="none" strike="noStrike" kern="1200" cap="none" spc="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votes</a:t>
            </a:r>
            <a:r>
              <a:rPr kumimoji="0" sz="800" b="0" i="0" u="none" strike="noStrike" kern="1200" cap="none" spc="5"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from </a:t>
            </a:r>
            <a:r>
              <a:rPr kumimoji="0" sz="800" b="0" i="0" u="none" strike="noStrike" kern="1200" cap="none" spc="0" normalizeH="0" baseline="0" noProof="0" dirty="0">
                <a:ln>
                  <a:noFill/>
                </a:ln>
                <a:solidFill>
                  <a:prstClr val="black"/>
                </a:solidFill>
                <a:effectLst/>
                <a:uLnTx/>
                <a:uFillTx/>
                <a:latin typeface="Tahoma"/>
                <a:ea typeface="+mn-ea"/>
                <a:cs typeface="Tahoma"/>
              </a:rPr>
              <a:t>a </a:t>
            </a:r>
            <a:r>
              <a:rPr kumimoji="0" sz="800" b="0" i="0" u="none" strike="noStrike" kern="1200" cap="none" spc="-235"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state's</a:t>
            </a:r>
            <a:r>
              <a:rPr kumimoji="0" sz="800" b="0" i="0" u="none" strike="noStrike" kern="1200" cap="none" spc="5"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caucus</a:t>
            </a:r>
            <a:r>
              <a:rPr kumimoji="0" sz="800" b="0" i="0" u="none" strike="noStrike" kern="1200" cap="none" spc="25"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or</a:t>
            </a:r>
            <a:r>
              <a:rPr kumimoji="0" sz="800" b="0" i="0" u="none" strike="noStrike" kern="1200" cap="none" spc="1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primary</a:t>
            </a:r>
            <a:r>
              <a:rPr kumimoji="0" sz="800" b="0" i="0" u="none" strike="noStrike" kern="1200" cap="none" spc="-1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gets</a:t>
            </a:r>
            <a:r>
              <a:rPr kumimoji="0" sz="800" b="0" i="0" u="none" strike="noStrike" kern="1200" cap="none" spc="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all</a:t>
            </a:r>
            <a:r>
              <a:rPr kumimoji="0" sz="800" b="0" i="0" u="none" strike="noStrike" kern="1200" cap="none" spc="2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of that </a:t>
            </a:r>
            <a:r>
              <a:rPr kumimoji="0" sz="800" b="0" i="0" u="none" strike="noStrike" kern="1200" cap="none" spc="-235"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state's</a:t>
            </a:r>
            <a:r>
              <a:rPr kumimoji="0" sz="800" b="0" i="0" u="none" strike="noStrike" kern="1200" cap="none" spc="5"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delegates</a:t>
            </a:r>
            <a:r>
              <a:rPr kumimoji="0" sz="800" b="0" i="0" u="none" strike="noStrike" kern="1200" cap="none" spc="25" normalizeH="0" baseline="0" noProof="0" dirty="0">
                <a:ln>
                  <a:noFill/>
                </a:ln>
                <a:solidFill>
                  <a:prstClr val="black"/>
                </a:solidFill>
                <a:effectLst/>
                <a:uLnTx/>
                <a:uFillTx/>
                <a:latin typeface="Tahoma"/>
                <a:ea typeface="+mn-ea"/>
                <a:cs typeface="Tahoma"/>
              </a:rPr>
              <a:t> </a:t>
            </a:r>
            <a:r>
              <a:rPr kumimoji="0" sz="800" b="0" i="0" u="none" strike="noStrike" kern="1200" cap="none" spc="0" normalizeH="0" baseline="0" noProof="0" dirty="0">
                <a:ln>
                  <a:noFill/>
                </a:ln>
                <a:solidFill>
                  <a:prstClr val="black"/>
                </a:solidFill>
                <a:effectLst/>
                <a:uLnTx/>
                <a:uFillTx/>
                <a:latin typeface="Tahoma"/>
                <a:ea typeface="+mn-ea"/>
                <a:cs typeface="Tahoma"/>
              </a:rPr>
              <a:t>at</a:t>
            </a:r>
            <a:r>
              <a:rPr kumimoji="0" sz="800" b="0" i="0" u="none" strike="noStrike" kern="1200" cap="none" spc="-5" normalizeH="0" baseline="0" noProof="0" dirty="0">
                <a:ln>
                  <a:noFill/>
                </a:ln>
                <a:solidFill>
                  <a:prstClr val="black"/>
                </a:solidFill>
                <a:effectLst/>
                <a:uLnTx/>
                <a:uFillTx/>
                <a:latin typeface="Tahoma"/>
                <a:ea typeface="+mn-ea"/>
                <a:cs typeface="Tahoma"/>
              </a:rPr>
              <a:t> the national </a:t>
            </a:r>
            <a:r>
              <a:rPr kumimoji="0" sz="800" b="0" i="0" u="none" strike="noStrike" kern="1200" cap="none" spc="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convention.</a:t>
            </a:r>
            <a:endParaRPr kumimoji="0" sz="800" b="0" i="0" u="none" strike="noStrike" kern="1200" cap="none" spc="0" normalizeH="0" baseline="0" noProof="0">
              <a:ln>
                <a:noFill/>
              </a:ln>
              <a:solidFill>
                <a:prstClr val="black"/>
              </a:solidFill>
              <a:effectLst/>
              <a:uLnTx/>
              <a:uFillTx/>
              <a:latin typeface="Tahoma"/>
              <a:ea typeface="+mn-ea"/>
              <a:cs typeface="Tahoma"/>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800" b="1" i="0" u="none" strike="noStrike" kern="1200" cap="none" spc="-5" normalizeH="0" baseline="0" noProof="0" dirty="0">
                <a:ln>
                  <a:noFill/>
                </a:ln>
                <a:solidFill>
                  <a:prstClr val="black"/>
                </a:solidFill>
                <a:effectLst/>
                <a:uLnTx/>
                <a:uFillTx/>
                <a:latin typeface="Tahoma"/>
                <a:ea typeface="+mn-ea"/>
                <a:cs typeface="Tahoma"/>
              </a:rPr>
              <a:t>PROPORTIONAL</a:t>
            </a:r>
            <a:endParaRPr kumimoji="0" sz="800" b="0" i="0" u="none" strike="noStrike" kern="1200" cap="none" spc="0" normalizeH="0" baseline="0" noProof="0">
              <a:ln>
                <a:noFill/>
              </a:ln>
              <a:solidFill>
                <a:prstClr val="black"/>
              </a:solidFill>
              <a:effectLst/>
              <a:uLnTx/>
              <a:uFillTx/>
              <a:latin typeface="Tahoma"/>
              <a:ea typeface="+mn-ea"/>
              <a:cs typeface="Tahoma"/>
            </a:endParaRPr>
          </a:p>
          <a:p>
            <a:pPr marL="184785" marR="5080" lvl="0" indent="-172720" algn="l" defTabSz="914400" rtl="0" eaLnBrk="1" fontAlgn="auto" latinLnBrk="0" hangingPunct="1">
              <a:lnSpc>
                <a:spcPct val="100000"/>
              </a:lnSpc>
              <a:spcBef>
                <a:spcPts val="0"/>
              </a:spcBef>
              <a:spcAft>
                <a:spcPts val="0"/>
              </a:spcAft>
              <a:buClrTx/>
              <a:buSzTx/>
              <a:buFont typeface="Arial"/>
              <a:buChar char="•"/>
              <a:tabLst>
                <a:tab pos="184785" algn="l"/>
                <a:tab pos="185420" algn="l"/>
              </a:tabLst>
              <a:defRPr/>
            </a:pPr>
            <a:r>
              <a:rPr kumimoji="0" sz="800" b="0" i="0" u="none" strike="noStrike" kern="1200" cap="none" spc="0" normalizeH="0" baseline="0" noProof="0" dirty="0">
                <a:ln>
                  <a:noFill/>
                </a:ln>
                <a:solidFill>
                  <a:prstClr val="black"/>
                </a:solidFill>
                <a:effectLst/>
                <a:uLnTx/>
                <a:uFillTx/>
                <a:latin typeface="Tahoma"/>
                <a:ea typeface="+mn-ea"/>
                <a:cs typeface="Tahoma"/>
              </a:rPr>
              <a:t>Each</a:t>
            </a:r>
            <a:r>
              <a:rPr kumimoji="0" sz="800" b="0" i="0" u="none" strike="noStrike" kern="1200" cap="none" spc="-1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candidate</a:t>
            </a:r>
            <a:r>
              <a:rPr kumimoji="0" sz="800" b="0" i="0" u="none" strike="noStrike" kern="1200" cap="none" spc="2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is </a:t>
            </a:r>
            <a:r>
              <a:rPr kumimoji="0" sz="800" b="0" i="0" u="none" strike="noStrike" kern="1200" cap="none" spc="0" normalizeH="0" baseline="0" noProof="0" dirty="0">
                <a:ln>
                  <a:noFill/>
                </a:ln>
                <a:solidFill>
                  <a:prstClr val="black"/>
                </a:solidFill>
                <a:effectLst/>
                <a:uLnTx/>
                <a:uFillTx/>
                <a:latin typeface="Tahoma"/>
                <a:ea typeface="+mn-ea"/>
                <a:cs typeface="Tahoma"/>
              </a:rPr>
              <a:t>awarded a</a:t>
            </a:r>
            <a:r>
              <a:rPr kumimoji="0" sz="800" b="0" i="0" u="none" strike="noStrike" kern="1200" cap="none" spc="5"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number</a:t>
            </a:r>
            <a:r>
              <a:rPr kumimoji="0" sz="800" b="0" i="0" u="none" strike="noStrike" kern="1200" cap="none" spc="1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of </a:t>
            </a:r>
            <a:r>
              <a:rPr kumimoji="0" sz="800" b="0" i="0" u="none" strike="noStrike" kern="1200" cap="none" spc="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delegates</a:t>
            </a:r>
            <a:r>
              <a:rPr kumimoji="0" sz="800" b="0" i="0" u="none" strike="noStrike" kern="1200" cap="none" spc="1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in</a:t>
            </a:r>
            <a:r>
              <a:rPr kumimoji="0" sz="800" b="0" i="0" u="none" strike="noStrike" kern="1200" cap="none" spc="5"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proportion</a:t>
            </a:r>
            <a:r>
              <a:rPr kumimoji="0" sz="800" b="0" i="0" u="none" strike="noStrike" kern="1200" cap="none" spc="1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to their</a:t>
            </a:r>
            <a:r>
              <a:rPr kumimoji="0" sz="800" b="0" i="0" u="none" strike="noStrike" kern="1200" cap="none" spc="1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support</a:t>
            </a:r>
            <a:r>
              <a:rPr kumimoji="0" sz="800" b="0" i="0" u="none" strike="noStrike" kern="1200" cap="none" spc="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in </a:t>
            </a:r>
            <a:r>
              <a:rPr kumimoji="0" sz="800" b="0" i="0" u="none" strike="noStrike" kern="1200" cap="none" spc="-235"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the</a:t>
            </a:r>
            <a:r>
              <a:rPr kumimoji="0" sz="800" b="0" i="0" u="none" strike="noStrike" kern="1200" cap="none" spc="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state caucuses</a:t>
            </a:r>
            <a:r>
              <a:rPr kumimoji="0" sz="800" b="0" i="0" u="none" strike="noStrike" kern="1200" cap="none" spc="35"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or the</a:t>
            </a:r>
            <a:r>
              <a:rPr kumimoji="0" sz="800" b="0" i="0" u="none" strike="noStrike" kern="1200" cap="none" spc="5"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number</a:t>
            </a:r>
            <a:r>
              <a:rPr kumimoji="0" sz="800" b="0" i="0" u="none" strike="noStrike" kern="1200" cap="none" spc="1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of </a:t>
            </a:r>
            <a:r>
              <a:rPr kumimoji="0" sz="800" b="0" i="0" u="none" strike="noStrike" kern="1200" cap="none" spc="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primary</a:t>
            </a:r>
            <a:r>
              <a:rPr kumimoji="0" sz="800" b="0" i="0" u="none" strike="noStrike" kern="1200" cap="none" spc="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votes</a:t>
            </a:r>
            <a:r>
              <a:rPr kumimoji="0" sz="800" b="0" i="0" u="none" strike="noStrike" kern="1200" cap="none" spc="1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they</a:t>
            </a:r>
            <a:r>
              <a:rPr kumimoji="0" sz="800" b="0" i="0" u="none" strike="noStrike" kern="1200" cap="none" spc="5"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won.</a:t>
            </a:r>
            <a:endParaRPr kumimoji="0" sz="800" b="0" i="0" u="none" strike="noStrike" kern="1200" cap="none" spc="0" normalizeH="0" baseline="0" noProof="0">
              <a:ln>
                <a:noFill/>
              </a:ln>
              <a:solidFill>
                <a:prstClr val="black"/>
              </a:solidFill>
              <a:effectLst/>
              <a:uLnTx/>
              <a:uFillTx/>
              <a:latin typeface="Tahoma"/>
              <a:ea typeface="+mn-ea"/>
              <a:cs typeface="Tahoma"/>
            </a:endParaRPr>
          </a:p>
        </p:txBody>
      </p:sp>
      <p:sp>
        <p:nvSpPr>
          <p:cNvPr id="7" name="object 7"/>
          <p:cNvSpPr txBox="1"/>
          <p:nvPr/>
        </p:nvSpPr>
        <p:spPr>
          <a:xfrm>
            <a:off x="55880" y="4605934"/>
            <a:ext cx="2016125" cy="392430"/>
          </a:xfrm>
          <a:prstGeom prst="rect">
            <a:avLst/>
          </a:prstGeom>
        </p:spPr>
        <p:txBody>
          <a:bodyPr vert="horz" wrap="square" lIns="0" tIns="13335" rIns="0" bIns="0" rtlCol="0">
            <a:spAutoFit/>
          </a:bodyPr>
          <a:lstStyle/>
          <a:p>
            <a:pPr marL="12700" marR="5080" lvl="0" indent="0" algn="l" defTabSz="914400" rtl="0" eaLnBrk="1" fontAlgn="auto" latinLnBrk="0" hangingPunct="1">
              <a:lnSpc>
                <a:spcPct val="100000"/>
              </a:lnSpc>
              <a:spcBef>
                <a:spcPts val="105"/>
              </a:spcBef>
              <a:spcAft>
                <a:spcPts val="0"/>
              </a:spcAft>
              <a:buClrTx/>
              <a:buSzTx/>
              <a:buFontTx/>
              <a:buNone/>
              <a:tabLst/>
              <a:defRPr/>
            </a:pPr>
            <a:r>
              <a:rPr kumimoji="0" sz="800" b="1" i="0" u="none" strike="noStrike" kern="1200" cap="none" spc="-5" normalizeH="0" baseline="0" noProof="0" dirty="0">
                <a:ln>
                  <a:noFill/>
                </a:ln>
                <a:solidFill>
                  <a:prstClr val="black"/>
                </a:solidFill>
                <a:effectLst/>
                <a:uLnTx/>
                <a:uFillTx/>
                <a:latin typeface="Tahoma"/>
                <a:ea typeface="+mn-ea"/>
                <a:cs typeface="Tahoma"/>
              </a:rPr>
              <a:t>In </a:t>
            </a:r>
            <a:r>
              <a:rPr kumimoji="0" sz="800" b="1" i="0" u="none" strike="noStrike" kern="1200" cap="none" spc="0" normalizeH="0" baseline="0" noProof="0" dirty="0">
                <a:ln>
                  <a:noFill/>
                </a:ln>
                <a:solidFill>
                  <a:prstClr val="black"/>
                </a:solidFill>
                <a:effectLst/>
                <a:uLnTx/>
                <a:uFillTx/>
                <a:latin typeface="Tahoma"/>
                <a:ea typeface="+mn-ea"/>
                <a:cs typeface="Tahoma"/>
              </a:rPr>
              <a:t>order to become the party </a:t>
            </a:r>
            <a:r>
              <a:rPr kumimoji="0" sz="800" b="1" i="0" u="none" strike="noStrike" kern="1200" cap="none" spc="-5" normalizeH="0" baseline="0" noProof="0" dirty="0">
                <a:ln>
                  <a:noFill/>
                </a:ln>
                <a:solidFill>
                  <a:prstClr val="black"/>
                </a:solidFill>
                <a:effectLst/>
                <a:uLnTx/>
                <a:uFillTx/>
                <a:latin typeface="Tahoma"/>
                <a:ea typeface="+mn-ea"/>
                <a:cs typeface="Tahoma"/>
              </a:rPr>
              <a:t>nominee, </a:t>
            </a:r>
            <a:r>
              <a:rPr kumimoji="0" sz="800" b="1" i="0" u="none" strike="noStrike" kern="1200" cap="none" spc="-220" normalizeH="0" baseline="0" noProof="0" dirty="0">
                <a:ln>
                  <a:noFill/>
                </a:ln>
                <a:solidFill>
                  <a:prstClr val="black"/>
                </a:solidFill>
                <a:effectLst/>
                <a:uLnTx/>
                <a:uFillTx/>
                <a:latin typeface="Tahoma"/>
                <a:ea typeface="+mn-ea"/>
                <a:cs typeface="Tahoma"/>
              </a:rPr>
              <a:t> </a:t>
            </a:r>
            <a:r>
              <a:rPr kumimoji="0" sz="800" b="1" i="0" u="none" strike="noStrike" kern="1200" cap="none" spc="0" normalizeH="0" baseline="0" noProof="0" dirty="0">
                <a:ln>
                  <a:noFill/>
                </a:ln>
                <a:solidFill>
                  <a:prstClr val="black"/>
                </a:solidFill>
                <a:effectLst/>
                <a:uLnTx/>
                <a:uFillTx/>
                <a:latin typeface="Tahoma"/>
                <a:ea typeface="+mn-ea"/>
                <a:cs typeface="Tahoma"/>
              </a:rPr>
              <a:t>you must win a majority </a:t>
            </a:r>
            <a:r>
              <a:rPr kumimoji="0" sz="800" b="1" i="0" u="none" strike="noStrike" kern="1200" cap="none" spc="-5" normalizeH="0" baseline="0" noProof="0" dirty="0">
                <a:ln>
                  <a:noFill/>
                </a:ln>
                <a:solidFill>
                  <a:prstClr val="black"/>
                </a:solidFill>
                <a:effectLst/>
                <a:uLnTx/>
                <a:uFillTx/>
                <a:latin typeface="Tahoma"/>
                <a:ea typeface="+mn-ea"/>
                <a:cs typeface="Tahoma"/>
              </a:rPr>
              <a:t>of </a:t>
            </a:r>
            <a:r>
              <a:rPr kumimoji="0" sz="800" b="1" i="0" u="none" strike="noStrike" kern="1200" cap="none" spc="0" normalizeH="0" baseline="0" noProof="0" dirty="0">
                <a:ln>
                  <a:noFill/>
                </a:ln>
                <a:solidFill>
                  <a:prstClr val="black"/>
                </a:solidFill>
                <a:effectLst/>
                <a:uLnTx/>
                <a:uFillTx/>
                <a:latin typeface="Tahoma"/>
                <a:ea typeface="+mn-ea"/>
                <a:cs typeface="Tahoma"/>
              </a:rPr>
              <a:t>the </a:t>
            </a:r>
            <a:r>
              <a:rPr kumimoji="0" sz="800" b="1" i="0" u="none" strike="noStrike" kern="1200" cap="none" spc="5" normalizeH="0" baseline="0" noProof="0" dirty="0">
                <a:ln>
                  <a:noFill/>
                </a:ln>
                <a:solidFill>
                  <a:prstClr val="black"/>
                </a:solidFill>
                <a:effectLst/>
                <a:uLnTx/>
                <a:uFillTx/>
                <a:latin typeface="Tahoma"/>
                <a:ea typeface="+mn-ea"/>
                <a:cs typeface="Tahoma"/>
              </a:rPr>
              <a:t> </a:t>
            </a:r>
            <a:r>
              <a:rPr kumimoji="0" sz="800" b="1" i="0" u="none" strike="noStrike" kern="1200" cap="none" spc="-5" normalizeH="0" baseline="0" noProof="0" dirty="0">
                <a:ln>
                  <a:noFill/>
                </a:ln>
                <a:solidFill>
                  <a:prstClr val="black"/>
                </a:solidFill>
                <a:effectLst/>
                <a:uLnTx/>
                <a:uFillTx/>
                <a:latin typeface="Tahoma"/>
                <a:ea typeface="+mn-ea"/>
                <a:cs typeface="Tahoma"/>
              </a:rPr>
              <a:t>nationwide</a:t>
            </a:r>
            <a:r>
              <a:rPr kumimoji="0" sz="800" b="1" i="0" u="none" strike="noStrike" kern="1200" cap="none" spc="-25" normalizeH="0" baseline="0" noProof="0" dirty="0">
                <a:ln>
                  <a:noFill/>
                </a:ln>
                <a:solidFill>
                  <a:prstClr val="black"/>
                </a:solidFill>
                <a:effectLst/>
                <a:uLnTx/>
                <a:uFillTx/>
                <a:latin typeface="Tahoma"/>
                <a:ea typeface="+mn-ea"/>
                <a:cs typeface="Tahoma"/>
              </a:rPr>
              <a:t> </a:t>
            </a:r>
            <a:r>
              <a:rPr kumimoji="0" sz="800" b="1" i="0" u="none" strike="noStrike" kern="1200" cap="none" spc="-5" normalizeH="0" baseline="0" noProof="0" dirty="0">
                <a:ln>
                  <a:noFill/>
                </a:ln>
                <a:solidFill>
                  <a:prstClr val="black"/>
                </a:solidFill>
                <a:effectLst/>
                <a:uLnTx/>
                <a:uFillTx/>
                <a:latin typeface="Tahoma"/>
                <a:ea typeface="+mn-ea"/>
                <a:cs typeface="Tahoma"/>
              </a:rPr>
              <a:t>delegate</a:t>
            </a:r>
            <a:r>
              <a:rPr kumimoji="0" sz="800" b="1" i="0" u="none" strike="noStrike" kern="1200" cap="none" spc="-30" normalizeH="0" baseline="0" noProof="0" dirty="0">
                <a:ln>
                  <a:noFill/>
                </a:ln>
                <a:solidFill>
                  <a:prstClr val="black"/>
                </a:solidFill>
                <a:effectLst/>
                <a:uLnTx/>
                <a:uFillTx/>
                <a:latin typeface="Tahoma"/>
                <a:ea typeface="+mn-ea"/>
                <a:cs typeface="Tahoma"/>
              </a:rPr>
              <a:t> </a:t>
            </a:r>
            <a:r>
              <a:rPr kumimoji="0" sz="800" b="1" i="0" u="none" strike="noStrike" kern="1200" cap="none" spc="-5" normalizeH="0" baseline="0" noProof="0" dirty="0">
                <a:ln>
                  <a:noFill/>
                </a:ln>
                <a:solidFill>
                  <a:prstClr val="black"/>
                </a:solidFill>
                <a:effectLst/>
                <a:uLnTx/>
                <a:uFillTx/>
                <a:latin typeface="Tahoma"/>
                <a:ea typeface="+mn-ea"/>
                <a:cs typeface="Tahoma"/>
              </a:rPr>
              <a:t>votes.</a:t>
            </a:r>
            <a:endParaRPr kumimoji="0" sz="800" b="0" i="0" u="none" strike="noStrike" kern="1200" cap="none" spc="0" normalizeH="0" baseline="0" noProof="0">
              <a:ln>
                <a:noFill/>
              </a:ln>
              <a:solidFill>
                <a:prstClr val="black"/>
              </a:solidFill>
              <a:effectLst/>
              <a:uLnTx/>
              <a:uFillTx/>
              <a:latin typeface="Tahoma"/>
              <a:ea typeface="+mn-ea"/>
              <a:cs typeface="Tahoma"/>
            </a:endParaRPr>
          </a:p>
        </p:txBody>
      </p:sp>
      <p:grpSp>
        <p:nvGrpSpPr>
          <p:cNvPr id="8" name="object 8"/>
          <p:cNvGrpSpPr/>
          <p:nvPr/>
        </p:nvGrpSpPr>
        <p:grpSpPr>
          <a:xfrm>
            <a:off x="2692844" y="854900"/>
            <a:ext cx="2294255" cy="4209415"/>
            <a:chOff x="2692844" y="854900"/>
            <a:chExt cx="2294255" cy="4209415"/>
          </a:xfrm>
        </p:grpSpPr>
        <p:sp>
          <p:nvSpPr>
            <p:cNvPr id="9" name="object 9"/>
            <p:cNvSpPr/>
            <p:nvPr/>
          </p:nvSpPr>
          <p:spPr>
            <a:xfrm>
              <a:off x="2705862" y="867918"/>
              <a:ext cx="2268220" cy="4183379"/>
            </a:xfrm>
            <a:custGeom>
              <a:avLst/>
              <a:gdLst/>
              <a:ahLst/>
              <a:cxnLst/>
              <a:rect l="l" t="t" r="r" b="b"/>
              <a:pathLst>
                <a:path w="2268220" h="4183379">
                  <a:moveTo>
                    <a:pt x="1900174" y="0"/>
                  </a:moveTo>
                  <a:lnTo>
                    <a:pt x="0" y="0"/>
                  </a:lnTo>
                  <a:lnTo>
                    <a:pt x="0" y="4183380"/>
                  </a:lnTo>
                  <a:lnTo>
                    <a:pt x="1900174" y="4183380"/>
                  </a:lnTo>
                  <a:lnTo>
                    <a:pt x="1900174" y="2254377"/>
                  </a:lnTo>
                  <a:lnTo>
                    <a:pt x="1991105" y="2254377"/>
                  </a:lnTo>
                  <a:lnTo>
                    <a:pt x="1991105" y="2748026"/>
                  </a:lnTo>
                  <a:lnTo>
                    <a:pt x="2267712" y="2091690"/>
                  </a:lnTo>
                  <a:lnTo>
                    <a:pt x="1991105" y="1435354"/>
                  </a:lnTo>
                  <a:lnTo>
                    <a:pt x="1991105" y="1929003"/>
                  </a:lnTo>
                  <a:lnTo>
                    <a:pt x="1900174" y="1929003"/>
                  </a:lnTo>
                  <a:lnTo>
                    <a:pt x="190017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2705862" y="867918"/>
              <a:ext cx="2268220" cy="4183379"/>
            </a:xfrm>
            <a:custGeom>
              <a:avLst/>
              <a:gdLst/>
              <a:ahLst/>
              <a:cxnLst/>
              <a:rect l="l" t="t" r="r" b="b"/>
              <a:pathLst>
                <a:path w="2268220" h="4183379">
                  <a:moveTo>
                    <a:pt x="0" y="0"/>
                  </a:moveTo>
                  <a:lnTo>
                    <a:pt x="1900174" y="0"/>
                  </a:lnTo>
                  <a:lnTo>
                    <a:pt x="1900174" y="1929003"/>
                  </a:lnTo>
                  <a:lnTo>
                    <a:pt x="1991105" y="1929003"/>
                  </a:lnTo>
                  <a:lnTo>
                    <a:pt x="1991105" y="1435354"/>
                  </a:lnTo>
                  <a:lnTo>
                    <a:pt x="2267712" y="2091690"/>
                  </a:lnTo>
                  <a:lnTo>
                    <a:pt x="1991105" y="2748026"/>
                  </a:lnTo>
                  <a:lnTo>
                    <a:pt x="1991105" y="2254377"/>
                  </a:lnTo>
                  <a:lnTo>
                    <a:pt x="1900174" y="2254377"/>
                  </a:lnTo>
                  <a:lnTo>
                    <a:pt x="1900174" y="4183380"/>
                  </a:lnTo>
                  <a:lnTo>
                    <a:pt x="0" y="4183380"/>
                  </a:lnTo>
                  <a:lnTo>
                    <a:pt x="0" y="0"/>
                  </a:lnTo>
                  <a:close/>
                </a:path>
              </a:pathLst>
            </a:custGeom>
            <a:ln w="25908">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object 11"/>
          <p:cNvSpPr txBox="1"/>
          <p:nvPr/>
        </p:nvSpPr>
        <p:spPr>
          <a:xfrm>
            <a:off x="2761233" y="888238"/>
            <a:ext cx="1784350" cy="1466215"/>
          </a:xfrm>
          <a:prstGeom prst="rect">
            <a:avLst/>
          </a:prstGeom>
        </p:spPr>
        <p:txBody>
          <a:bodyPr vert="horz" wrap="square" lIns="0" tIns="12700" rIns="0" bIns="0" rtlCol="0">
            <a:spAutoFit/>
          </a:bodyPr>
          <a:lstStyle/>
          <a:p>
            <a:pPr marL="18415" marR="5080" lvl="0" indent="15875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5" normalizeH="0" baseline="0" noProof="0" dirty="0">
                <a:ln>
                  <a:noFill/>
                </a:ln>
                <a:solidFill>
                  <a:prstClr val="black"/>
                </a:solidFill>
                <a:effectLst/>
                <a:uLnTx/>
                <a:uFillTx/>
                <a:latin typeface="Tahoma"/>
                <a:ea typeface="+mn-ea"/>
                <a:cs typeface="Tahoma"/>
              </a:rPr>
              <a:t>NATIONAL CONVENTION </a:t>
            </a:r>
            <a:r>
              <a:rPr kumimoji="0" sz="900" b="1" i="0" u="none" strike="noStrike" kern="1200" cap="none" spc="0" normalizeH="0" baseline="0" noProof="0" dirty="0">
                <a:ln>
                  <a:noFill/>
                </a:ln>
                <a:solidFill>
                  <a:prstClr val="black"/>
                </a:solidFill>
                <a:effectLst/>
                <a:uLnTx/>
                <a:uFillTx/>
                <a:latin typeface="Tahoma"/>
                <a:ea typeface="+mn-ea"/>
                <a:cs typeface="Tahoma"/>
              </a:rPr>
              <a:t> </a:t>
            </a:r>
            <a:r>
              <a:rPr kumimoji="0" sz="900" b="1" i="0" u="none" strike="noStrike" kern="1200" cap="none" spc="-5" normalizeH="0" baseline="0" noProof="0" dirty="0">
                <a:ln>
                  <a:noFill/>
                </a:ln>
                <a:solidFill>
                  <a:prstClr val="black"/>
                </a:solidFill>
                <a:effectLst/>
                <a:uLnTx/>
                <a:uFillTx/>
                <a:latin typeface="Tahoma"/>
                <a:ea typeface="+mn-ea"/>
                <a:cs typeface="Tahoma"/>
              </a:rPr>
              <a:t>(USUALLY</a:t>
            </a:r>
            <a:r>
              <a:rPr kumimoji="0" sz="900" b="1" i="0" u="none" strike="noStrike" kern="1200" cap="none" spc="-10" normalizeH="0" baseline="0" noProof="0" dirty="0">
                <a:ln>
                  <a:noFill/>
                </a:ln>
                <a:solidFill>
                  <a:prstClr val="black"/>
                </a:solidFill>
                <a:effectLst/>
                <a:uLnTx/>
                <a:uFillTx/>
                <a:latin typeface="Tahoma"/>
                <a:ea typeface="+mn-ea"/>
                <a:cs typeface="Tahoma"/>
              </a:rPr>
              <a:t> </a:t>
            </a:r>
            <a:r>
              <a:rPr kumimoji="0" sz="900" b="1" i="0" u="none" strike="noStrike" kern="1200" cap="none" spc="-5" normalizeH="0" baseline="0" noProof="0" dirty="0">
                <a:ln>
                  <a:noFill/>
                </a:ln>
                <a:solidFill>
                  <a:prstClr val="black"/>
                </a:solidFill>
                <a:effectLst/>
                <a:uLnTx/>
                <a:uFillTx/>
                <a:latin typeface="Tahoma"/>
                <a:ea typeface="+mn-ea"/>
                <a:cs typeface="Tahoma"/>
              </a:rPr>
              <a:t>JUL,</a:t>
            </a:r>
            <a:r>
              <a:rPr kumimoji="0" sz="900" b="1" i="0" u="none" strike="noStrike" kern="1200" cap="none" spc="-10" normalizeH="0" baseline="0" noProof="0" dirty="0">
                <a:ln>
                  <a:noFill/>
                </a:ln>
                <a:solidFill>
                  <a:prstClr val="black"/>
                </a:solidFill>
                <a:effectLst/>
                <a:uLnTx/>
                <a:uFillTx/>
                <a:latin typeface="Tahoma"/>
                <a:ea typeface="+mn-ea"/>
                <a:cs typeface="Tahoma"/>
              </a:rPr>
              <a:t> </a:t>
            </a:r>
            <a:r>
              <a:rPr kumimoji="0" sz="900" b="1" i="0" u="none" strike="noStrike" kern="1200" cap="none" spc="-5" normalizeH="0" baseline="0" noProof="0" dirty="0">
                <a:ln>
                  <a:noFill/>
                </a:ln>
                <a:solidFill>
                  <a:prstClr val="black"/>
                </a:solidFill>
                <a:effectLst/>
                <a:uLnTx/>
                <a:uFillTx/>
                <a:latin typeface="Tahoma"/>
                <a:ea typeface="+mn-ea"/>
                <a:cs typeface="Tahoma"/>
              </a:rPr>
              <a:t>AUG,</a:t>
            </a:r>
            <a:r>
              <a:rPr kumimoji="0" sz="900" b="1" i="0" u="none" strike="noStrike" kern="1200" cap="none" spc="10" normalizeH="0" baseline="0" noProof="0" dirty="0">
                <a:ln>
                  <a:noFill/>
                </a:ln>
                <a:solidFill>
                  <a:prstClr val="black"/>
                </a:solidFill>
                <a:effectLst/>
                <a:uLnTx/>
                <a:uFillTx/>
                <a:latin typeface="Tahoma"/>
                <a:ea typeface="+mn-ea"/>
                <a:cs typeface="Tahoma"/>
              </a:rPr>
              <a:t> </a:t>
            </a:r>
            <a:r>
              <a:rPr kumimoji="0" sz="900" b="1" i="0" u="none" strike="noStrike" kern="1200" cap="none" spc="0" normalizeH="0" baseline="0" noProof="0" dirty="0">
                <a:ln>
                  <a:noFill/>
                </a:ln>
                <a:solidFill>
                  <a:prstClr val="black"/>
                </a:solidFill>
                <a:effectLst/>
                <a:uLnTx/>
                <a:uFillTx/>
                <a:latin typeface="Tahoma"/>
                <a:ea typeface="+mn-ea"/>
                <a:cs typeface="Tahoma"/>
              </a:rPr>
              <a:t>OR</a:t>
            </a:r>
            <a:r>
              <a:rPr kumimoji="0" sz="900" b="1" i="0" u="none" strike="noStrike" kern="1200" cap="none" spc="-20" normalizeH="0" baseline="0" noProof="0" dirty="0">
                <a:ln>
                  <a:noFill/>
                </a:ln>
                <a:solidFill>
                  <a:prstClr val="black"/>
                </a:solidFill>
                <a:effectLst/>
                <a:uLnTx/>
                <a:uFillTx/>
                <a:latin typeface="Tahoma"/>
                <a:ea typeface="+mn-ea"/>
                <a:cs typeface="Tahoma"/>
              </a:rPr>
              <a:t> </a:t>
            </a:r>
            <a:r>
              <a:rPr kumimoji="0" sz="900" b="1" i="0" u="none" strike="noStrike" kern="1200" cap="none" spc="-5" normalizeH="0" baseline="0" noProof="0" dirty="0">
                <a:ln>
                  <a:noFill/>
                </a:ln>
                <a:solidFill>
                  <a:prstClr val="black"/>
                </a:solidFill>
                <a:effectLst/>
                <a:uLnTx/>
                <a:uFillTx/>
                <a:latin typeface="Tahoma"/>
                <a:ea typeface="+mn-ea"/>
                <a:cs typeface="Tahoma"/>
              </a:rPr>
              <a:t>SEPT)</a:t>
            </a:r>
            <a:endParaRPr kumimoji="0" sz="900" b="0" i="0" u="none" strike="noStrike" kern="1200" cap="none" spc="0" normalizeH="0" baseline="0" noProof="0">
              <a:ln>
                <a:noFill/>
              </a:ln>
              <a:solidFill>
                <a:prstClr val="black"/>
              </a:solidFill>
              <a:effectLst/>
              <a:uLnTx/>
              <a:uFillTx/>
              <a:latin typeface="Tahoma"/>
              <a:ea typeface="+mn-ea"/>
              <a:cs typeface="Tahoma"/>
            </a:endParaRPr>
          </a:p>
          <a:p>
            <a:pPr marL="12700" marR="0" lvl="0" indent="0" algn="l" defTabSz="914400" rtl="0" eaLnBrk="1" fontAlgn="auto" latinLnBrk="0" hangingPunct="1">
              <a:lnSpc>
                <a:spcPct val="100000"/>
              </a:lnSpc>
              <a:spcBef>
                <a:spcPts val="540"/>
              </a:spcBef>
              <a:spcAft>
                <a:spcPts val="0"/>
              </a:spcAft>
              <a:buClrTx/>
              <a:buSzTx/>
              <a:buFontTx/>
              <a:buNone/>
              <a:tabLst/>
              <a:defRPr/>
            </a:pPr>
            <a:r>
              <a:rPr kumimoji="0" sz="900" b="1" i="0" u="none" strike="noStrike" kern="1200" cap="none" spc="-5" normalizeH="0" baseline="0" noProof="0" dirty="0">
                <a:ln>
                  <a:noFill/>
                </a:ln>
                <a:solidFill>
                  <a:prstClr val="black"/>
                </a:solidFill>
                <a:effectLst/>
                <a:uLnTx/>
                <a:uFillTx/>
                <a:latin typeface="Tahoma"/>
                <a:ea typeface="+mn-ea"/>
                <a:cs typeface="Tahoma"/>
              </a:rPr>
              <a:t>DELEGATES</a:t>
            </a:r>
            <a:r>
              <a:rPr kumimoji="0" sz="900" b="1" i="0" u="none" strike="noStrike" kern="1200" cap="none" spc="-20" normalizeH="0" baseline="0" noProof="0" dirty="0">
                <a:ln>
                  <a:noFill/>
                </a:ln>
                <a:solidFill>
                  <a:prstClr val="black"/>
                </a:solidFill>
                <a:effectLst/>
                <a:uLnTx/>
                <a:uFillTx/>
                <a:latin typeface="Tahoma"/>
                <a:ea typeface="+mn-ea"/>
                <a:cs typeface="Tahoma"/>
              </a:rPr>
              <a:t> </a:t>
            </a:r>
            <a:r>
              <a:rPr kumimoji="0" sz="900" b="1" i="0" u="none" strike="noStrike" kern="1200" cap="none" spc="0" normalizeH="0" baseline="0" noProof="0" dirty="0">
                <a:ln>
                  <a:noFill/>
                </a:ln>
                <a:solidFill>
                  <a:prstClr val="black"/>
                </a:solidFill>
                <a:effectLst/>
                <a:uLnTx/>
                <a:uFillTx/>
                <a:latin typeface="Tahoma"/>
                <a:ea typeface="+mn-ea"/>
                <a:cs typeface="Tahoma"/>
              </a:rPr>
              <a:t>CAST</a:t>
            </a:r>
            <a:r>
              <a:rPr kumimoji="0" sz="900" b="1" i="0" u="none" strike="noStrike" kern="1200" cap="none" spc="-15" normalizeH="0" baseline="0" noProof="0" dirty="0">
                <a:ln>
                  <a:noFill/>
                </a:ln>
                <a:solidFill>
                  <a:prstClr val="black"/>
                </a:solidFill>
                <a:effectLst/>
                <a:uLnTx/>
                <a:uFillTx/>
                <a:latin typeface="Tahoma"/>
                <a:ea typeface="+mn-ea"/>
                <a:cs typeface="Tahoma"/>
              </a:rPr>
              <a:t> </a:t>
            </a:r>
            <a:r>
              <a:rPr kumimoji="0" sz="900" b="1" i="0" u="none" strike="noStrike" kern="1200" cap="none" spc="0" normalizeH="0" baseline="0" noProof="0" dirty="0">
                <a:ln>
                  <a:noFill/>
                </a:ln>
                <a:solidFill>
                  <a:prstClr val="black"/>
                </a:solidFill>
                <a:effectLst/>
                <a:uLnTx/>
                <a:uFillTx/>
                <a:latin typeface="Tahoma"/>
                <a:ea typeface="+mn-ea"/>
                <a:cs typeface="Tahoma"/>
              </a:rPr>
              <a:t>VOTES</a:t>
            </a:r>
            <a:r>
              <a:rPr kumimoji="0" sz="900" b="1" i="0" u="none" strike="noStrike" kern="1200" cap="none" spc="-20" normalizeH="0" baseline="0" noProof="0" dirty="0">
                <a:ln>
                  <a:noFill/>
                </a:ln>
                <a:solidFill>
                  <a:prstClr val="black"/>
                </a:solidFill>
                <a:effectLst/>
                <a:uLnTx/>
                <a:uFillTx/>
                <a:latin typeface="Tahoma"/>
                <a:ea typeface="+mn-ea"/>
                <a:cs typeface="Tahoma"/>
              </a:rPr>
              <a:t> </a:t>
            </a:r>
            <a:r>
              <a:rPr kumimoji="0" sz="900" b="1" i="0" u="none" strike="noStrike" kern="1200" cap="none" spc="0" normalizeH="0" baseline="0" noProof="0" dirty="0">
                <a:ln>
                  <a:noFill/>
                </a:ln>
                <a:solidFill>
                  <a:prstClr val="black"/>
                </a:solidFill>
                <a:effectLst/>
                <a:uLnTx/>
                <a:uFillTx/>
                <a:latin typeface="Tahoma"/>
                <a:ea typeface="+mn-ea"/>
                <a:cs typeface="Tahoma"/>
              </a:rPr>
              <a:t>FOR</a:t>
            </a:r>
            <a:endParaRPr kumimoji="0" sz="900" b="0" i="0" u="none" strike="noStrike" kern="1200" cap="none" spc="0" normalizeH="0" baseline="0" noProof="0">
              <a:ln>
                <a:noFill/>
              </a:ln>
              <a:solidFill>
                <a:prstClr val="black"/>
              </a:solidFill>
              <a:effectLst/>
              <a:uLnTx/>
              <a:uFillTx/>
              <a:latin typeface="Tahoma"/>
              <a:ea typeface="+mn-ea"/>
              <a:cs typeface="Tahoma"/>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5" normalizeH="0" baseline="0" noProof="0" dirty="0">
                <a:ln>
                  <a:noFill/>
                </a:ln>
                <a:solidFill>
                  <a:prstClr val="black"/>
                </a:solidFill>
                <a:effectLst/>
                <a:uLnTx/>
                <a:uFillTx/>
                <a:latin typeface="Tahoma"/>
                <a:ea typeface="+mn-ea"/>
                <a:cs typeface="Tahoma"/>
              </a:rPr>
              <a:t>PARTY</a:t>
            </a:r>
            <a:r>
              <a:rPr kumimoji="0" sz="900" b="1" i="0" u="none" strike="noStrike" kern="1200" cap="none" spc="-40" normalizeH="0" baseline="0" noProof="0" dirty="0">
                <a:ln>
                  <a:noFill/>
                </a:ln>
                <a:solidFill>
                  <a:prstClr val="black"/>
                </a:solidFill>
                <a:effectLst/>
                <a:uLnTx/>
                <a:uFillTx/>
                <a:latin typeface="Tahoma"/>
                <a:ea typeface="+mn-ea"/>
                <a:cs typeface="Tahoma"/>
              </a:rPr>
              <a:t> </a:t>
            </a:r>
            <a:r>
              <a:rPr kumimoji="0" sz="900" b="1" i="0" u="none" strike="noStrike" kern="1200" cap="none" spc="-5" normalizeH="0" baseline="0" noProof="0" dirty="0">
                <a:ln>
                  <a:noFill/>
                </a:ln>
                <a:solidFill>
                  <a:prstClr val="black"/>
                </a:solidFill>
                <a:effectLst/>
                <a:uLnTx/>
                <a:uFillTx/>
                <a:latin typeface="Tahoma"/>
                <a:ea typeface="+mn-ea"/>
                <a:cs typeface="Tahoma"/>
              </a:rPr>
              <a:t>NOMINEE</a:t>
            </a:r>
            <a:endParaRPr kumimoji="0" sz="900" b="0" i="0" u="none" strike="noStrike" kern="1200" cap="none" spc="0" normalizeH="0" baseline="0" noProof="0">
              <a:ln>
                <a:noFill/>
              </a:ln>
              <a:solidFill>
                <a:prstClr val="black"/>
              </a:solidFill>
              <a:effectLst/>
              <a:uLnTx/>
              <a:uFillTx/>
              <a:latin typeface="Tahoma"/>
              <a:ea typeface="+mn-ea"/>
              <a:cs typeface="Tahoma"/>
            </a:endParaRPr>
          </a:p>
          <a:p>
            <a:pPr marL="142240" marR="10160" lvl="0" indent="-130175" algn="l" defTabSz="914400" rtl="0" eaLnBrk="1" fontAlgn="auto" latinLnBrk="0" hangingPunct="1">
              <a:lnSpc>
                <a:spcPct val="100000"/>
              </a:lnSpc>
              <a:spcBef>
                <a:spcPts val="0"/>
              </a:spcBef>
              <a:spcAft>
                <a:spcPts val="0"/>
              </a:spcAft>
              <a:buClrTx/>
              <a:buSzTx/>
              <a:buFont typeface="Arial"/>
              <a:buChar char="•"/>
              <a:tabLst>
                <a:tab pos="142875" algn="l"/>
              </a:tabLst>
              <a:defRPr/>
            </a:pPr>
            <a:r>
              <a:rPr kumimoji="0" sz="900" b="0" i="0" u="none" strike="noStrike" kern="1200" cap="none" spc="0" normalizeH="0" baseline="0" noProof="0" dirty="0">
                <a:ln>
                  <a:noFill/>
                </a:ln>
                <a:solidFill>
                  <a:prstClr val="black"/>
                </a:solidFill>
                <a:effectLst/>
                <a:uLnTx/>
                <a:uFillTx/>
                <a:latin typeface="Tahoma"/>
                <a:ea typeface="+mn-ea"/>
                <a:cs typeface="Tahoma"/>
              </a:rPr>
              <a:t>At</a:t>
            </a:r>
            <a:r>
              <a:rPr kumimoji="0" sz="900" b="0" i="0" u="none" strike="noStrike" kern="1200" cap="none" spc="-5" normalizeH="0" baseline="0" noProof="0" dirty="0">
                <a:ln>
                  <a:noFill/>
                </a:ln>
                <a:solidFill>
                  <a:prstClr val="black"/>
                </a:solidFill>
                <a:effectLst/>
                <a:uLnTx/>
                <a:uFillTx/>
                <a:latin typeface="Tahoma"/>
                <a:ea typeface="+mn-ea"/>
                <a:cs typeface="Tahoma"/>
              </a:rPr>
              <a:t> the Republican</a:t>
            </a:r>
            <a:r>
              <a:rPr kumimoji="0" sz="900" b="0" i="0" u="none" strike="noStrike" kern="1200" cap="none" spc="0"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Convention </a:t>
            </a:r>
            <a:r>
              <a:rPr kumimoji="0" sz="900" b="0" i="0" u="none" strike="noStrike" kern="1200" cap="none" spc="0"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and the Democratic Convention, </a:t>
            </a:r>
            <a:r>
              <a:rPr kumimoji="0" sz="900" b="0" i="0" u="none" strike="noStrike" kern="1200" cap="none" spc="-270"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the </a:t>
            </a:r>
            <a:r>
              <a:rPr kumimoji="0" sz="900" b="0" i="0" u="none" strike="noStrike" kern="1200" cap="none" spc="-10" normalizeH="0" baseline="0" noProof="0" dirty="0">
                <a:ln>
                  <a:noFill/>
                </a:ln>
                <a:solidFill>
                  <a:prstClr val="black"/>
                </a:solidFill>
                <a:effectLst/>
                <a:uLnTx/>
                <a:uFillTx/>
                <a:latin typeface="Tahoma"/>
                <a:ea typeface="+mn-ea"/>
                <a:cs typeface="Tahoma"/>
              </a:rPr>
              <a:t>delegates</a:t>
            </a:r>
            <a:r>
              <a:rPr kumimoji="0" sz="900" b="0" i="0" u="none" strike="noStrike" kern="1200" cap="none" spc="40" normalizeH="0" baseline="0" noProof="0" dirty="0">
                <a:ln>
                  <a:noFill/>
                </a:ln>
                <a:solidFill>
                  <a:prstClr val="black"/>
                </a:solidFill>
                <a:effectLst/>
                <a:uLnTx/>
                <a:uFillTx/>
                <a:latin typeface="Tahoma"/>
                <a:ea typeface="+mn-ea"/>
                <a:cs typeface="Tahoma"/>
              </a:rPr>
              <a:t> </a:t>
            </a:r>
            <a:r>
              <a:rPr kumimoji="0" sz="900" b="0" i="0" u="none" strike="noStrike" kern="1200" cap="none" spc="-10" normalizeH="0" baseline="0" noProof="0" dirty="0">
                <a:ln>
                  <a:noFill/>
                </a:ln>
                <a:solidFill>
                  <a:prstClr val="black"/>
                </a:solidFill>
                <a:effectLst/>
                <a:uLnTx/>
                <a:uFillTx/>
                <a:latin typeface="Tahoma"/>
                <a:ea typeface="+mn-ea"/>
                <a:cs typeface="Tahoma"/>
              </a:rPr>
              <a:t>selected</a:t>
            </a:r>
            <a:r>
              <a:rPr kumimoji="0" sz="900" b="0" i="0" u="none" strike="noStrike" kern="1200" cap="none" spc="20" normalizeH="0" baseline="0" noProof="0" dirty="0">
                <a:ln>
                  <a:noFill/>
                </a:ln>
                <a:solidFill>
                  <a:prstClr val="black"/>
                </a:solidFill>
                <a:effectLst/>
                <a:uLnTx/>
                <a:uFillTx/>
                <a:latin typeface="Tahoma"/>
                <a:ea typeface="+mn-ea"/>
                <a:cs typeface="Tahoma"/>
              </a:rPr>
              <a:t> </a:t>
            </a:r>
            <a:r>
              <a:rPr kumimoji="0" sz="900" b="0" i="0" u="none" strike="noStrike" kern="1200" cap="none" spc="0" normalizeH="0" baseline="0" noProof="0" dirty="0">
                <a:ln>
                  <a:noFill/>
                </a:ln>
                <a:solidFill>
                  <a:prstClr val="black"/>
                </a:solidFill>
                <a:effectLst/>
                <a:uLnTx/>
                <a:uFillTx/>
                <a:latin typeface="Tahoma"/>
                <a:ea typeface="+mn-ea"/>
                <a:cs typeface="Tahoma"/>
              </a:rPr>
              <a:t>in</a:t>
            </a:r>
            <a:r>
              <a:rPr kumimoji="0" sz="900" b="0" i="0" u="none" strike="noStrike" kern="1200" cap="none" spc="-5" normalizeH="0" baseline="0" noProof="0" dirty="0">
                <a:ln>
                  <a:noFill/>
                </a:ln>
                <a:solidFill>
                  <a:prstClr val="black"/>
                </a:solidFill>
                <a:effectLst/>
                <a:uLnTx/>
                <a:uFillTx/>
                <a:latin typeface="Tahoma"/>
                <a:ea typeface="+mn-ea"/>
                <a:cs typeface="Tahoma"/>
              </a:rPr>
              <a:t> the </a:t>
            </a:r>
            <a:r>
              <a:rPr kumimoji="0" sz="900" b="0" i="0" u="none" strike="noStrike" kern="1200" cap="none" spc="0" normalizeH="0" baseline="0" noProof="0" dirty="0">
                <a:ln>
                  <a:noFill/>
                </a:ln>
                <a:solidFill>
                  <a:prstClr val="black"/>
                </a:solidFill>
                <a:effectLst/>
                <a:uLnTx/>
                <a:uFillTx/>
                <a:latin typeface="Tahoma"/>
                <a:ea typeface="+mn-ea"/>
                <a:cs typeface="Tahoma"/>
              </a:rPr>
              <a:t> </a:t>
            </a:r>
            <a:r>
              <a:rPr kumimoji="0" sz="900" b="0" i="0" u="none" strike="noStrike" kern="1200" cap="none" spc="-10" normalizeH="0" baseline="0" noProof="0" dirty="0">
                <a:ln>
                  <a:noFill/>
                </a:ln>
                <a:solidFill>
                  <a:prstClr val="black"/>
                </a:solidFill>
                <a:effectLst/>
                <a:uLnTx/>
                <a:uFillTx/>
                <a:latin typeface="Tahoma"/>
                <a:ea typeface="+mn-ea"/>
                <a:cs typeface="Tahoma"/>
              </a:rPr>
              <a:t>primaries</a:t>
            </a:r>
            <a:r>
              <a:rPr kumimoji="0" sz="900" b="0" i="0" u="none" strike="noStrike" kern="1200" cap="none" spc="5"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and</a:t>
            </a:r>
            <a:r>
              <a:rPr kumimoji="0" sz="900" b="0" i="0" u="none" strike="noStrike" kern="1200" cap="none" spc="10"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caucuses</a:t>
            </a:r>
            <a:r>
              <a:rPr kumimoji="0" sz="900" b="0" i="0" u="none" strike="noStrike" kern="1200" cap="none" spc="0"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will </a:t>
            </a:r>
            <a:r>
              <a:rPr kumimoji="0" sz="900" b="0" i="0" u="none" strike="noStrike" kern="1200" cap="none" spc="0" normalizeH="0" baseline="0" noProof="0" dirty="0">
                <a:ln>
                  <a:noFill/>
                </a:ln>
                <a:solidFill>
                  <a:prstClr val="black"/>
                </a:solidFill>
                <a:effectLst/>
                <a:uLnTx/>
                <a:uFillTx/>
                <a:latin typeface="Tahoma"/>
                <a:ea typeface="+mn-ea"/>
                <a:cs typeface="Tahoma"/>
              </a:rPr>
              <a:t> </a:t>
            </a:r>
            <a:r>
              <a:rPr kumimoji="0" sz="900" b="1" i="0" u="none" strike="noStrike" kern="1200" cap="none" spc="-5" normalizeH="0" baseline="0" noProof="0" dirty="0">
                <a:ln>
                  <a:noFill/>
                </a:ln>
                <a:solidFill>
                  <a:prstClr val="black"/>
                </a:solidFill>
                <a:effectLst/>
                <a:uLnTx/>
                <a:uFillTx/>
                <a:latin typeface="Tahoma"/>
                <a:ea typeface="+mn-ea"/>
                <a:cs typeface="Tahoma"/>
              </a:rPr>
              <a:t>formally nominate</a:t>
            </a:r>
            <a:r>
              <a:rPr kumimoji="0" sz="900" b="1" i="0" u="none" strike="noStrike" kern="1200" cap="none" spc="25"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their </a:t>
            </a:r>
            <a:r>
              <a:rPr kumimoji="0" sz="900" b="0" i="0" u="none" strike="noStrike" kern="1200" cap="none" spc="0" normalizeH="0" baseline="0" noProof="0" dirty="0">
                <a:ln>
                  <a:noFill/>
                </a:ln>
                <a:solidFill>
                  <a:prstClr val="black"/>
                </a:solidFill>
                <a:effectLst/>
                <a:uLnTx/>
                <a:uFillTx/>
                <a:latin typeface="Tahoma"/>
                <a:ea typeface="+mn-ea"/>
                <a:cs typeface="Tahoma"/>
              </a:rPr>
              <a:t> </a:t>
            </a:r>
            <a:r>
              <a:rPr kumimoji="0" sz="900" b="0" i="0" u="none" strike="noStrike" kern="1200" cap="none" spc="-10" normalizeH="0" baseline="0" noProof="0" dirty="0">
                <a:ln>
                  <a:noFill/>
                </a:ln>
                <a:solidFill>
                  <a:prstClr val="black"/>
                </a:solidFill>
                <a:effectLst/>
                <a:uLnTx/>
                <a:uFillTx/>
                <a:latin typeface="Tahoma"/>
                <a:ea typeface="+mn-ea"/>
                <a:cs typeface="Tahoma"/>
              </a:rPr>
              <a:t>presidential</a:t>
            </a:r>
            <a:r>
              <a:rPr kumimoji="0" sz="900" b="0" i="0" u="none" strike="noStrike" kern="1200" cap="none" spc="20"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candidate.</a:t>
            </a:r>
            <a:endParaRPr kumimoji="0" sz="900" b="0" i="0" u="none" strike="noStrike" kern="1200" cap="none" spc="0" normalizeH="0" baseline="0" noProof="0">
              <a:ln>
                <a:noFill/>
              </a:ln>
              <a:solidFill>
                <a:prstClr val="black"/>
              </a:solidFill>
              <a:effectLst/>
              <a:uLnTx/>
              <a:uFillTx/>
              <a:latin typeface="Tahoma"/>
              <a:ea typeface="+mn-ea"/>
              <a:cs typeface="Tahoma"/>
            </a:endParaRPr>
          </a:p>
        </p:txBody>
      </p:sp>
      <p:sp>
        <p:nvSpPr>
          <p:cNvPr id="12" name="object 12"/>
          <p:cNvSpPr txBox="1"/>
          <p:nvPr/>
        </p:nvSpPr>
        <p:spPr>
          <a:xfrm>
            <a:off x="2761233" y="2603373"/>
            <a:ext cx="1644650" cy="7112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5" normalizeH="0" baseline="0" noProof="0" dirty="0">
                <a:ln>
                  <a:noFill/>
                </a:ln>
                <a:solidFill>
                  <a:prstClr val="black"/>
                </a:solidFill>
                <a:effectLst/>
                <a:uLnTx/>
                <a:uFillTx/>
                <a:latin typeface="Tahoma"/>
                <a:ea typeface="+mn-ea"/>
                <a:cs typeface="Tahoma"/>
              </a:rPr>
              <a:t>SELECTION</a:t>
            </a:r>
            <a:r>
              <a:rPr kumimoji="0" sz="900" b="1" i="0" u="none" strike="noStrike" kern="1200" cap="none" spc="-40" normalizeH="0" baseline="0" noProof="0" dirty="0">
                <a:ln>
                  <a:noFill/>
                </a:ln>
                <a:solidFill>
                  <a:prstClr val="black"/>
                </a:solidFill>
                <a:effectLst/>
                <a:uLnTx/>
                <a:uFillTx/>
                <a:latin typeface="Tahoma"/>
                <a:ea typeface="+mn-ea"/>
                <a:cs typeface="Tahoma"/>
              </a:rPr>
              <a:t> </a:t>
            </a:r>
            <a:r>
              <a:rPr kumimoji="0" sz="900" b="1" i="0" u="none" strike="noStrike" kern="1200" cap="none" spc="0" normalizeH="0" baseline="0" noProof="0" dirty="0">
                <a:ln>
                  <a:noFill/>
                </a:ln>
                <a:solidFill>
                  <a:prstClr val="black"/>
                </a:solidFill>
                <a:effectLst/>
                <a:uLnTx/>
                <a:uFillTx/>
                <a:latin typeface="Tahoma"/>
                <a:ea typeface="+mn-ea"/>
                <a:cs typeface="Tahoma"/>
              </a:rPr>
              <a:t>OF</a:t>
            </a:r>
            <a:r>
              <a:rPr kumimoji="0" sz="900" b="1" i="0" u="none" strike="noStrike" kern="1200" cap="none" spc="-25" normalizeH="0" baseline="0" noProof="0" dirty="0">
                <a:ln>
                  <a:noFill/>
                </a:ln>
                <a:solidFill>
                  <a:prstClr val="black"/>
                </a:solidFill>
                <a:effectLst/>
                <a:uLnTx/>
                <a:uFillTx/>
                <a:latin typeface="Tahoma"/>
                <a:ea typeface="+mn-ea"/>
                <a:cs typeface="Tahoma"/>
              </a:rPr>
              <a:t> </a:t>
            </a:r>
            <a:r>
              <a:rPr kumimoji="0" sz="900" b="1" i="0" u="none" strike="noStrike" kern="1200" cap="none" spc="-5" normalizeH="0" baseline="0" noProof="0" dirty="0">
                <a:ln>
                  <a:noFill/>
                </a:ln>
                <a:solidFill>
                  <a:prstClr val="black"/>
                </a:solidFill>
                <a:effectLst/>
                <a:uLnTx/>
                <a:uFillTx/>
                <a:latin typeface="Tahoma"/>
                <a:ea typeface="+mn-ea"/>
                <a:cs typeface="Tahoma"/>
              </a:rPr>
              <a:t>V.P.</a:t>
            </a:r>
            <a:endParaRPr kumimoji="0" sz="900" b="0" i="0" u="none" strike="noStrike" kern="1200" cap="none" spc="0" normalizeH="0" baseline="0" noProof="0">
              <a:ln>
                <a:noFill/>
              </a:ln>
              <a:solidFill>
                <a:prstClr val="black"/>
              </a:solidFill>
              <a:effectLst/>
              <a:uLnTx/>
              <a:uFillTx/>
              <a:latin typeface="Tahoma"/>
              <a:ea typeface="+mn-ea"/>
              <a:cs typeface="Tahoma"/>
            </a:endParaRPr>
          </a:p>
          <a:p>
            <a:pPr marL="142240" marR="5080" lvl="0" indent="-130175" algn="l" defTabSz="914400" rtl="0" eaLnBrk="1" fontAlgn="auto" latinLnBrk="0" hangingPunct="1">
              <a:lnSpc>
                <a:spcPct val="100000"/>
              </a:lnSpc>
              <a:spcBef>
                <a:spcPts val="0"/>
              </a:spcBef>
              <a:spcAft>
                <a:spcPts val="0"/>
              </a:spcAft>
              <a:buClrTx/>
              <a:buSzTx/>
              <a:buFont typeface="Arial"/>
              <a:buChar char="•"/>
              <a:tabLst>
                <a:tab pos="142875" algn="l"/>
              </a:tabLst>
              <a:defRPr/>
            </a:pPr>
            <a:r>
              <a:rPr kumimoji="0" sz="900" b="0" i="0" u="none" strike="noStrike" kern="1200" cap="none" spc="-5" normalizeH="0" baseline="0" noProof="0" dirty="0">
                <a:ln>
                  <a:noFill/>
                </a:ln>
                <a:solidFill>
                  <a:prstClr val="black"/>
                </a:solidFill>
                <a:effectLst/>
                <a:uLnTx/>
                <a:uFillTx/>
                <a:latin typeface="Tahoma"/>
                <a:ea typeface="+mn-ea"/>
                <a:cs typeface="Tahoma"/>
              </a:rPr>
              <a:t>Chosen</a:t>
            </a:r>
            <a:r>
              <a:rPr kumimoji="0" sz="900" b="0" i="0" u="none" strike="noStrike" kern="1200" cap="none" spc="0"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by</a:t>
            </a:r>
            <a:r>
              <a:rPr kumimoji="0" sz="900" b="0" i="0" u="none" strike="noStrike" kern="1200" cap="none" spc="5"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the </a:t>
            </a:r>
            <a:r>
              <a:rPr kumimoji="0" sz="900" b="0" i="0" u="none" strike="noStrike" kern="1200" cap="none" spc="-10" normalizeH="0" baseline="0" noProof="0" dirty="0">
                <a:ln>
                  <a:noFill/>
                </a:ln>
                <a:solidFill>
                  <a:prstClr val="black"/>
                </a:solidFill>
                <a:effectLst/>
                <a:uLnTx/>
                <a:uFillTx/>
                <a:latin typeface="Tahoma"/>
                <a:ea typeface="+mn-ea"/>
                <a:cs typeface="Tahoma"/>
              </a:rPr>
              <a:t>presidential </a:t>
            </a:r>
            <a:r>
              <a:rPr kumimoji="0" sz="900" b="0" i="0" u="none" strike="noStrike" kern="1200" cap="none" spc="-5" normalizeH="0" baseline="0" noProof="0" dirty="0">
                <a:ln>
                  <a:noFill/>
                </a:ln>
                <a:solidFill>
                  <a:prstClr val="black"/>
                </a:solidFill>
                <a:effectLst/>
                <a:uLnTx/>
                <a:uFillTx/>
                <a:latin typeface="Tahoma"/>
                <a:ea typeface="+mn-ea"/>
                <a:cs typeface="Tahoma"/>
              </a:rPr>
              <a:t> nominee</a:t>
            </a:r>
            <a:r>
              <a:rPr kumimoji="0" sz="900" b="0" i="0" u="none" strike="noStrike" kern="1200" cap="none" spc="-20"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and</a:t>
            </a:r>
            <a:r>
              <a:rPr kumimoji="0" sz="900" b="0" i="0" u="none" strike="noStrike" kern="1200" cap="none" spc="5" normalizeH="0" baseline="0" noProof="0" dirty="0">
                <a:ln>
                  <a:noFill/>
                </a:ln>
                <a:solidFill>
                  <a:prstClr val="black"/>
                </a:solidFill>
                <a:effectLst/>
                <a:uLnTx/>
                <a:uFillTx/>
                <a:latin typeface="Tahoma"/>
                <a:ea typeface="+mn-ea"/>
                <a:cs typeface="Tahoma"/>
              </a:rPr>
              <a:t> </a:t>
            </a:r>
            <a:r>
              <a:rPr kumimoji="0" sz="900" b="0" i="0" u="none" strike="noStrike" kern="1200" cap="none" spc="-10" normalizeH="0" baseline="0" noProof="0" dirty="0">
                <a:ln>
                  <a:noFill/>
                </a:ln>
                <a:solidFill>
                  <a:prstClr val="black"/>
                </a:solidFill>
                <a:effectLst/>
                <a:uLnTx/>
                <a:uFillTx/>
                <a:latin typeface="Tahoma"/>
                <a:ea typeface="+mn-ea"/>
                <a:cs typeface="Tahoma"/>
              </a:rPr>
              <a:t>rubber</a:t>
            </a:r>
            <a:r>
              <a:rPr kumimoji="0" sz="900" b="0" i="0" u="none" strike="noStrike" kern="1200" cap="none" spc="20" normalizeH="0" baseline="0" noProof="0" dirty="0">
                <a:ln>
                  <a:noFill/>
                </a:ln>
                <a:solidFill>
                  <a:prstClr val="black"/>
                </a:solidFill>
                <a:effectLst/>
                <a:uLnTx/>
                <a:uFillTx/>
                <a:latin typeface="Tahoma"/>
                <a:ea typeface="+mn-ea"/>
                <a:cs typeface="Tahoma"/>
              </a:rPr>
              <a:t> </a:t>
            </a:r>
            <a:r>
              <a:rPr kumimoji="0" sz="900" b="0" i="0" u="none" strike="noStrike" kern="1200" cap="none" spc="-10" normalizeH="0" baseline="0" noProof="0" dirty="0">
                <a:ln>
                  <a:noFill/>
                </a:ln>
                <a:solidFill>
                  <a:prstClr val="black"/>
                </a:solidFill>
                <a:effectLst/>
                <a:uLnTx/>
                <a:uFillTx/>
                <a:latin typeface="Tahoma"/>
                <a:ea typeface="+mn-ea"/>
                <a:cs typeface="Tahoma"/>
              </a:rPr>
              <a:t>stamped </a:t>
            </a:r>
            <a:r>
              <a:rPr kumimoji="0" sz="900" b="0" i="0" u="none" strike="noStrike" kern="1200" cap="none" spc="-265"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by</a:t>
            </a:r>
            <a:r>
              <a:rPr kumimoji="0" sz="900" b="0" i="0" u="none" strike="noStrike" kern="1200" cap="none" spc="5"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the convention</a:t>
            </a:r>
            <a:endParaRPr kumimoji="0" sz="900" b="0" i="0" u="none" strike="noStrike" kern="1200" cap="none" spc="0" normalizeH="0" baseline="0" noProof="0">
              <a:ln>
                <a:noFill/>
              </a:ln>
              <a:solidFill>
                <a:prstClr val="black"/>
              </a:solidFill>
              <a:effectLst/>
              <a:uLnTx/>
              <a:uFillTx/>
              <a:latin typeface="Tahoma"/>
              <a:ea typeface="+mn-ea"/>
              <a:cs typeface="Tahoma"/>
            </a:endParaRPr>
          </a:p>
          <a:p>
            <a:pPr marL="142240" marR="0" lvl="0" indent="-130175" algn="l" defTabSz="914400" rtl="0" eaLnBrk="1" fontAlgn="auto" latinLnBrk="0" hangingPunct="1">
              <a:lnSpc>
                <a:spcPct val="100000"/>
              </a:lnSpc>
              <a:spcBef>
                <a:spcPts val="0"/>
              </a:spcBef>
              <a:spcAft>
                <a:spcPts val="0"/>
              </a:spcAft>
              <a:buClrTx/>
              <a:buSzTx/>
              <a:buFont typeface="Arial"/>
              <a:buChar char="•"/>
              <a:tabLst>
                <a:tab pos="142875" algn="l"/>
              </a:tabLst>
              <a:defRPr/>
            </a:pPr>
            <a:r>
              <a:rPr kumimoji="0" sz="900" b="0" i="0" u="none" strike="noStrike" kern="1200" cap="none" spc="-5" normalizeH="0" baseline="0" noProof="0" dirty="0">
                <a:ln>
                  <a:noFill/>
                </a:ln>
                <a:solidFill>
                  <a:prstClr val="black"/>
                </a:solidFill>
                <a:effectLst/>
                <a:uLnTx/>
                <a:uFillTx/>
                <a:latin typeface="Tahoma"/>
                <a:ea typeface="+mn-ea"/>
                <a:cs typeface="Tahoma"/>
              </a:rPr>
              <a:t>“Balancing</a:t>
            </a:r>
            <a:r>
              <a:rPr kumimoji="0" sz="900" b="0" i="0" u="none" strike="noStrike" kern="1200" cap="none" spc="-20"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the</a:t>
            </a:r>
            <a:r>
              <a:rPr kumimoji="0" sz="900" b="0" i="0" u="none" strike="noStrike" kern="1200" cap="none" spc="-20"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Ticket”</a:t>
            </a:r>
            <a:endParaRPr kumimoji="0" sz="900" b="0" i="0" u="none" strike="noStrike" kern="1200" cap="none" spc="0" normalizeH="0" baseline="0" noProof="0">
              <a:ln>
                <a:noFill/>
              </a:ln>
              <a:solidFill>
                <a:prstClr val="black"/>
              </a:solidFill>
              <a:effectLst/>
              <a:uLnTx/>
              <a:uFillTx/>
              <a:latin typeface="Tahoma"/>
              <a:ea typeface="+mn-ea"/>
              <a:cs typeface="Tahoma"/>
            </a:endParaRPr>
          </a:p>
        </p:txBody>
      </p:sp>
      <p:sp>
        <p:nvSpPr>
          <p:cNvPr id="13" name="object 13"/>
          <p:cNvSpPr txBox="1"/>
          <p:nvPr/>
        </p:nvSpPr>
        <p:spPr>
          <a:xfrm>
            <a:off x="2761233" y="3563873"/>
            <a:ext cx="1750060" cy="98551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5" normalizeH="0" baseline="0" noProof="0" dirty="0">
                <a:ln>
                  <a:noFill/>
                </a:ln>
                <a:solidFill>
                  <a:prstClr val="black"/>
                </a:solidFill>
                <a:effectLst/>
                <a:uLnTx/>
                <a:uFillTx/>
                <a:latin typeface="Tahoma"/>
                <a:ea typeface="+mn-ea"/>
                <a:cs typeface="Tahoma"/>
              </a:rPr>
              <a:t>PLATFORM</a:t>
            </a:r>
            <a:r>
              <a:rPr kumimoji="0" sz="900" b="1" i="0" u="none" strike="noStrike" kern="1200" cap="none" spc="-50" normalizeH="0" baseline="0" noProof="0" dirty="0">
                <a:ln>
                  <a:noFill/>
                </a:ln>
                <a:solidFill>
                  <a:prstClr val="black"/>
                </a:solidFill>
                <a:effectLst/>
                <a:uLnTx/>
                <a:uFillTx/>
                <a:latin typeface="Tahoma"/>
                <a:ea typeface="+mn-ea"/>
                <a:cs typeface="Tahoma"/>
              </a:rPr>
              <a:t> </a:t>
            </a:r>
            <a:r>
              <a:rPr kumimoji="0" sz="900" b="1" i="0" u="none" strike="noStrike" kern="1200" cap="none" spc="-5" normalizeH="0" baseline="0" noProof="0" dirty="0">
                <a:ln>
                  <a:noFill/>
                </a:ln>
                <a:solidFill>
                  <a:prstClr val="black"/>
                </a:solidFill>
                <a:effectLst/>
                <a:uLnTx/>
                <a:uFillTx/>
                <a:latin typeface="Tahoma"/>
                <a:ea typeface="+mn-ea"/>
                <a:cs typeface="Tahoma"/>
              </a:rPr>
              <a:t>BUILDING</a:t>
            </a:r>
            <a:endParaRPr kumimoji="0" sz="900" b="0" i="0" u="none" strike="noStrike" kern="1200" cap="none" spc="0" normalizeH="0" baseline="0" noProof="0">
              <a:ln>
                <a:noFill/>
              </a:ln>
              <a:solidFill>
                <a:prstClr val="black"/>
              </a:solidFill>
              <a:effectLst/>
              <a:uLnTx/>
              <a:uFillTx/>
              <a:latin typeface="Tahoma"/>
              <a:ea typeface="+mn-ea"/>
              <a:cs typeface="Tahoma"/>
            </a:endParaRPr>
          </a:p>
          <a:p>
            <a:pPr marL="142240" marR="5080" lvl="0" indent="-130175" algn="l" defTabSz="914400" rtl="0" eaLnBrk="1" fontAlgn="auto" latinLnBrk="0" hangingPunct="1">
              <a:lnSpc>
                <a:spcPct val="100000"/>
              </a:lnSpc>
              <a:spcBef>
                <a:spcPts val="0"/>
              </a:spcBef>
              <a:spcAft>
                <a:spcPts val="0"/>
              </a:spcAft>
              <a:buClrTx/>
              <a:buSzTx/>
              <a:buFont typeface="Arial"/>
              <a:buChar char="•"/>
              <a:tabLst>
                <a:tab pos="142875" algn="l"/>
              </a:tabLst>
              <a:defRPr/>
            </a:pPr>
            <a:r>
              <a:rPr kumimoji="0" sz="900" b="0" i="0" u="none" strike="noStrike" kern="1200" cap="none" spc="-5" normalizeH="0" baseline="0" noProof="0" dirty="0">
                <a:ln>
                  <a:noFill/>
                </a:ln>
                <a:solidFill>
                  <a:prstClr val="black"/>
                </a:solidFill>
                <a:effectLst/>
                <a:uLnTx/>
                <a:uFillTx/>
                <a:latin typeface="Tahoma"/>
                <a:ea typeface="+mn-ea"/>
                <a:cs typeface="Tahoma"/>
              </a:rPr>
              <a:t>List</a:t>
            </a:r>
            <a:r>
              <a:rPr kumimoji="0" sz="900" b="0" i="0" u="none" strike="noStrike" kern="1200" cap="none" spc="-10" normalizeH="0" baseline="0" noProof="0" dirty="0">
                <a:ln>
                  <a:noFill/>
                </a:ln>
                <a:solidFill>
                  <a:prstClr val="black"/>
                </a:solidFill>
                <a:effectLst/>
                <a:uLnTx/>
                <a:uFillTx/>
                <a:latin typeface="Tahoma"/>
                <a:ea typeface="+mn-ea"/>
                <a:cs typeface="Tahoma"/>
              </a:rPr>
              <a:t> </a:t>
            </a:r>
            <a:r>
              <a:rPr kumimoji="0" sz="900" b="0" i="0" u="none" strike="noStrike" kern="1200" cap="none" spc="0" normalizeH="0" baseline="0" noProof="0" dirty="0">
                <a:ln>
                  <a:noFill/>
                </a:ln>
                <a:solidFill>
                  <a:prstClr val="black"/>
                </a:solidFill>
                <a:effectLst/>
                <a:uLnTx/>
                <a:uFillTx/>
                <a:latin typeface="Tahoma"/>
                <a:ea typeface="+mn-ea"/>
                <a:cs typeface="Tahoma"/>
              </a:rPr>
              <a:t>of </a:t>
            </a:r>
            <a:r>
              <a:rPr kumimoji="0" sz="900" b="0" i="0" u="none" strike="noStrike" kern="1200" cap="none" spc="-5" normalizeH="0" baseline="0" noProof="0" dirty="0">
                <a:ln>
                  <a:noFill/>
                </a:ln>
                <a:solidFill>
                  <a:prstClr val="black"/>
                </a:solidFill>
                <a:effectLst/>
                <a:uLnTx/>
                <a:uFillTx/>
                <a:latin typeface="Tahoma"/>
                <a:ea typeface="+mn-ea"/>
                <a:cs typeface="Tahoma"/>
              </a:rPr>
              <a:t>the</a:t>
            </a:r>
            <a:r>
              <a:rPr kumimoji="0" sz="900" b="0" i="0" u="none" strike="noStrike" kern="1200" cap="none" spc="-10"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values</a:t>
            </a:r>
            <a:r>
              <a:rPr kumimoji="0" sz="900" b="0" i="0" u="none" strike="noStrike" kern="1200" cap="none" spc="5"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and</a:t>
            </a:r>
            <a:r>
              <a:rPr kumimoji="0" sz="900" b="0" i="0" u="none" strike="noStrike" kern="1200" cap="none" spc="5"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actions </a:t>
            </a:r>
            <a:r>
              <a:rPr kumimoji="0" sz="900" b="0" i="0" u="none" strike="noStrike" kern="1200" cap="none" spc="0" normalizeH="0" baseline="0" noProof="0" dirty="0">
                <a:ln>
                  <a:noFill/>
                </a:ln>
                <a:solidFill>
                  <a:prstClr val="black"/>
                </a:solidFill>
                <a:effectLst/>
                <a:uLnTx/>
                <a:uFillTx/>
                <a:latin typeface="Tahoma"/>
                <a:ea typeface="+mn-ea"/>
                <a:cs typeface="Tahoma"/>
              </a:rPr>
              <a:t> which</a:t>
            </a:r>
            <a:r>
              <a:rPr kumimoji="0" sz="900" b="0" i="0" u="none" strike="noStrike" kern="1200" cap="none" spc="-30"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are</a:t>
            </a:r>
            <a:r>
              <a:rPr kumimoji="0" sz="900" b="0" i="0" u="none" strike="noStrike" kern="1200" cap="none" spc="5"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supported</a:t>
            </a:r>
            <a:r>
              <a:rPr kumimoji="0" sz="900" b="0" i="0" u="none" strike="noStrike" kern="1200" cap="none" spc="15"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by</a:t>
            </a:r>
            <a:r>
              <a:rPr kumimoji="0" sz="900" b="0" i="0" u="none" strike="noStrike" kern="1200" cap="none" spc="5" normalizeH="0" baseline="0" noProof="0" dirty="0">
                <a:ln>
                  <a:noFill/>
                </a:ln>
                <a:solidFill>
                  <a:prstClr val="black"/>
                </a:solidFill>
                <a:effectLst/>
                <a:uLnTx/>
                <a:uFillTx/>
                <a:latin typeface="Tahoma"/>
                <a:ea typeface="+mn-ea"/>
                <a:cs typeface="Tahoma"/>
              </a:rPr>
              <a:t> </a:t>
            </a:r>
            <a:r>
              <a:rPr kumimoji="0" sz="900" b="0" i="0" u="none" strike="noStrike" kern="1200" cap="none" spc="0" normalizeH="0" baseline="0" noProof="0" dirty="0">
                <a:ln>
                  <a:noFill/>
                </a:ln>
                <a:solidFill>
                  <a:prstClr val="black"/>
                </a:solidFill>
                <a:effectLst/>
                <a:uLnTx/>
                <a:uFillTx/>
                <a:latin typeface="Tahoma"/>
                <a:ea typeface="+mn-ea"/>
                <a:cs typeface="Tahoma"/>
              </a:rPr>
              <a:t>a </a:t>
            </a:r>
            <a:r>
              <a:rPr kumimoji="0" sz="900" b="0" i="0" u="none" strike="noStrike" kern="1200" cap="none" spc="5"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political party </a:t>
            </a:r>
            <a:r>
              <a:rPr kumimoji="0" sz="900" b="0" i="0" u="none" strike="noStrike" kern="1200" cap="none" spc="0" normalizeH="0" baseline="0" noProof="0" dirty="0">
                <a:ln>
                  <a:noFill/>
                </a:ln>
                <a:solidFill>
                  <a:prstClr val="black"/>
                </a:solidFill>
                <a:effectLst/>
                <a:uLnTx/>
                <a:uFillTx/>
                <a:latin typeface="Tahoma"/>
                <a:ea typeface="+mn-ea"/>
                <a:cs typeface="Tahoma"/>
              </a:rPr>
              <a:t>or </a:t>
            </a:r>
            <a:r>
              <a:rPr kumimoji="0" sz="900" b="0" i="0" u="none" strike="noStrike" kern="1200" cap="none" spc="-5" normalizeH="0" baseline="0" noProof="0" dirty="0">
                <a:ln>
                  <a:noFill/>
                </a:ln>
                <a:solidFill>
                  <a:prstClr val="black"/>
                </a:solidFill>
                <a:effectLst/>
                <a:uLnTx/>
                <a:uFillTx/>
                <a:latin typeface="Tahoma"/>
                <a:ea typeface="+mn-ea"/>
                <a:cs typeface="Tahoma"/>
              </a:rPr>
              <a:t>individual </a:t>
            </a:r>
            <a:r>
              <a:rPr kumimoji="0" sz="900" b="0" i="0" u="none" strike="noStrike" kern="1200" cap="none" spc="0"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candidate,</a:t>
            </a:r>
            <a:r>
              <a:rPr kumimoji="0" sz="900" b="0" i="0" u="none" strike="noStrike" kern="1200" cap="none" spc="15" normalizeH="0" baseline="0" noProof="0" dirty="0">
                <a:ln>
                  <a:noFill/>
                </a:ln>
                <a:solidFill>
                  <a:prstClr val="black"/>
                </a:solidFill>
                <a:effectLst/>
                <a:uLnTx/>
                <a:uFillTx/>
                <a:latin typeface="Tahoma"/>
                <a:ea typeface="+mn-ea"/>
                <a:cs typeface="Tahoma"/>
              </a:rPr>
              <a:t> </a:t>
            </a:r>
            <a:r>
              <a:rPr kumimoji="0" sz="900" b="0" i="0" u="none" strike="noStrike" kern="1200" cap="none" spc="0" normalizeH="0" baseline="0" noProof="0" dirty="0">
                <a:ln>
                  <a:noFill/>
                </a:ln>
                <a:solidFill>
                  <a:prstClr val="black"/>
                </a:solidFill>
                <a:effectLst/>
                <a:uLnTx/>
                <a:uFillTx/>
                <a:latin typeface="Tahoma"/>
                <a:ea typeface="+mn-ea"/>
                <a:cs typeface="Tahoma"/>
              </a:rPr>
              <a:t>in</a:t>
            </a:r>
            <a:r>
              <a:rPr kumimoji="0" sz="900" b="0" i="0" u="none" strike="noStrike" kern="1200" cap="none" spc="-15"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order</a:t>
            </a:r>
            <a:r>
              <a:rPr kumimoji="0" sz="900" b="0" i="0" u="none" strike="noStrike" kern="1200" cap="none" spc="0"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to </a:t>
            </a:r>
            <a:r>
              <a:rPr kumimoji="0" sz="900" b="0" i="0" u="none" strike="noStrike" kern="1200" cap="none" spc="-10" normalizeH="0" baseline="0" noProof="0" dirty="0">
                <a:ln>
                  <a:noFill/>
                </a:ln>
                <a:solidFill>
                  <a:prstClr val="black"/>
                </a:solidFill>
                <a:effectLst/>
                <a:uLnTx/>
                <a:uFillTx/>
                <a:latin typeface="Tahoma"/>
                <a:ea typeface="+mn-ea"/>
                <a:cs typeface="Tahoma"/>
              </a:rPr>
              <a:t>appeal</a:t>
            </a:r>
            <a:r>
              <a:rPr kumimoji="0" sz="900" b="0" i="0" u="none" strike="noStrike" kern="1200" cap="none" spc="10"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to </a:t>
            </a:r>
            <a:r>
              <a:rPr kumimoji="0" sz="900" b="0" i="0" u="none" strike="noStrike" kern="1200" cap="none" spc="-265"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the</a:t>
            </a:r>
            <a:r>
              <a:rPr kumimoji="0" sz="900" b="0" i="0" u="none" strike="noStrike" kern="1200" cap="none" spc="-10"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general</a:t>
            </a:r>
            <a:r>
              <a:rPr kumimoji="0" sz="900" b="0" i="0" u="none" strike="noStrike" kern="1200" cap="none" spc="20"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public</a:t>
            </a:r>
            <a:r>
              <a:rPr kumimoji="0" sz="900" b="0" i="0" u="none" strike="noStrike" kern="1200" cap="none" spc="0"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and</a:t>
            </a:r>
            <a:r>
              <a:rPr kumimoji="0" sz="900" b="0" i="0" u="none" strike="noStrike" kern="1200" cap="none" spc="5" normalizeH="0" baseline="0" noProof="0" dirty="0">
                <a:ln>
                  <a:noFill/>
                </a:ln>
                <a:solidFill>
                  <a:prstClr val="black"/>
                </a:solidFill>
                <a:effectLst/>
                <a:uLnTx/>
                <a:uFillTx/>
                <a:latin typeface="Tahoma"/>
                <a:ea typeface="+mn-ea"/>
                <a:cs typeface="Tahoma"/>
              </a:rPr>
              <a:t> </a:t>
            </a:r>
            <a:r>
              <a:rPr kumimoji="0" sz="900" b="0" i="0" u="none" strike="noStrike" kern="1200" cap="none" spc="0" normalizeH="0" baseline="0" noProof="0" dirty="0">
                <a:ln>
                  <a:noFill/>
                </a:ln>
                <a:solidFill>
                  <a:prstClr val="black"/>
                </a:solidFill>
                <a:effectLst/>
                <a:uLnTx/>
                <a:uFillTx/>
                <a:latin typeface="Tahoma"/>
                <a:ea typeface="+mn-ea"/>
                <a:cs typeface="Tahoma"/>
              </a:rPr>
              <a:t>win </a:t>
            </a:r>
            <a:r>
              <a:rPr kumimoji="0" sz="900" b="0" i="0" u="none" strike="noStrike" kern="1200" cap="none" spc="5" normalizeH="0" baseline="0" noProof="0" dirty="0">
                <a:ln>
                  <a:noFill/>
                </a:ln>
                <a:solidFill>
                  <a:prstClr val="black"/>
                </a:solidFill>
                <a:effectLst/>
                <a:uLnTx/>
                <a:uFillTx/>
                <a:latin typeface="Tahoma"/>
                <a:ea typeface="+mn-ea"/>
                <a:cs typeface="Tahoma"/>
              </a:rPr>
              <a:t> </a:t>
            </a:r>
            <a:r>
              <a:rPr kumimoji="0" sz="900" b="0" i="0" u="none" strike="noStrike" kern="1200" cap="none" spc="-5" normalizeH="0" baseline="0" noProof="0" dirty="0">
                <a:ln>
                  <a:noFill/>
                </a:ln>
                <a:solidFill>
                  <a:prstClr val="black"/>
                </a:solidFill>
                <a:effectLst/>
                <a:uLnTx/>
                <a:uFillTx/>
                <a:latin typeface="Tahoma"/>
                <a:ea typeface="+mn-ea"/>
                <a:cs typeface="Tahoma"/>
              </a:rPr>
              <a:t>office.</a:t>
            </a:r>
            <a:endParaRPr kumimoji="0" sz="900" b="0" i="0" u="none" strike="noStrike" kern="1200" cap="none" spc="0" normalizeH="0" baseline="0" noProof="0">
              <a:ln>
                <a:noFill/>
              </a:ln>
              <a:solidFill>
                <a:prstClr val="black"/>
              </a:solidFill>
              <a:effectLst/>
              <a:uLnTx/>
              <a:uFillTx/>
              <a:latin typeface="Tahoma"/>
              <a:ea typeface="+mn-ea"/>
              <a:cs typeface="Tahoma"/>
            </a:endParaRPr>
          </a:p>
        </p:txBody>
      </p:sp>
      <p:grpSp>
        <p:nvGrpSpPr>
          <p:cNvPr id="14" name="object 14"/>
          <p:cNvGrpSpPr/>
          <p:nvPr/>
        </p:nvGrpSpPr>
        <p:grpSpPr>
          <a:xfrm>
            <a:off x="4960556" y="854900"/>
            <a:ext cx="2292350" cy="4209415"/>
            <a:chOff x="4960556" y="854900"/>
            <a:chExt cx="2292350" cy="4209415"/>
          </a:xfrm>
        </p:grpSpPr>
        <p:sp>
          <p:nvSpPr>
            <p:cNvPr id="15" name="object 15"/>
            <p:cNvSpPr/>
            <p:nvPr/>
          </p:nvSpPr>
          <p:spPr>
            <a:xfrm>
              <a:off x="4973574" y="867918"/>
              <a:ext cx="2266315" cy="4183379"/>
            </a:xfrm>
            <a:custGeom>
              <a:avLst/>
              <a:gdLst/>
              <a:ahLst/>
              <a:cxnLst/>
              <a:rect l="l" t="t" r="r" b="b"/>
              <a:pathLst>
                <a:path w="2266315" h="4183379">
                  <a:moveTo>
                    <a:pt x="1898903" y="0"/>
                  </a:moveTo>
                  <a:lnTo>
                    <a:pt x="0" y="0"/>
                  </a:lnTo>
                  <a:lnTo>
                    <a:pt x="0" y="4183380"/>
                  </a:lnTo>
                  <a:lnTo>
                    <a:pt x="1898903" y="4183380"/>
                  </a:lnTo>
                  <a:lnTo>
                    <a:pt x="1898903" y="2252980"/>
                  </a:lnTo>
                  <a:lnTo>
                    <a:pt x="1989708" y="2252980"/>
                  </a:lnTo>
                  <a:lnTo>
                    <a:pt x="1989708" y="2647696"/>
                  </a:lnTo>
                  <a:lnTo>
                    <a:pt x="2266187" y="2091690"/>
                  </a:lnTo>
                  <a:lnTo>
                    <a:pt x="1989708" y="1535684"/>
                  </a:lnTo>
                  <a:lnTo>
                    <a:pt x="1989708" y="1930400"/>
                  </a:lnTo>
                  <a:lnTo>
                    <a:pt x="1898903" y="1930400"/>
                  </a:lnTo>
                  <a:lnTo>
                    <a:pt x="189890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4973574" y="867918"/>
              <a:ext cx="2266315" cy="4183379"/>
            </a:xfrm>
            <a:custGeom>
              <a:avLst/>
              <a:gdLst/>
              <a:ahLst/>
              <a:cxnLst/>
              <a:rect l="l" t="t" r="r" b="b"/>
              <a:pathLst>
                <a:path w="2266315" h="4183379">
                  <a:moveTo>
                    <a:pt x="0" y="0"/>
                  </a:moveTo>
                  <a:lnTo>
                    <a:pt x="1898903" y="0"/>
                  </a:lnTo>
                  <a:lnTo>
                    <a:pt x="1898903" y="1930400"/>
                  </a:lnTo>
                  <a:lnTo>
                    <a:pt x="1989708" y="1930400"/>
                  </a:lnTo>
                  <a:lnTo>
                    <a:pt x="1989708" y="1535684"/>
                  </a:lnTo>
                  <a:lnTo>
                    <a:pt x="2266187" y="2091690"/>
                  </a:lnTo>
                  <a:lnTo>
                    <a:pt x="1989708" y="2647696"/>
                  </a:lnTo>
                  <a:lnTo>
                    <a:pt x="1989708" y="2252980"/>
                  </a:lnTo>
                  <a:lnTo>
                    <a:pt x="1898903" y="2252980"/>
                  </a:lnTo>
                  <a:lnTo>
                    <a:pt x="1898903" y="4183380"/>
                  </a:lnTo>
                  <a:lnTo>
                    <a:pt x="0" y="4183380"/>
                  </a:lnTo>
                  <a:lnTo>
                    <a:pt x="0" y="0"/>
                  </a:lnTo>
                  <a:close/>
                </a:path>
              </a:pathLst>
            </a:custGeom>
            <a:ln w="25908">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object 17"/>
          <p:cNvSpPr txBox="1"/>
          <p:nvPr/>
        </p:nvSpPr>
        <p:spPr>
          <a:xfrm>
            <a:off x="5028691" y="888238"/>
            <a:ext cx="1753235" cy="1599565"/>
          </a:xfrm>
          <a:prstGeom prst="rect">
            <a:avLst/>
          </a:prstGeom>
        </p:spPr>
        <p:txBody>
          <a:bodyPr vert="horz" wrap="square" lIns="0" tIns="12700" rIns="0" bIns="0" rtlCol="0">
            <a:spAutoFit/>
          </a:bodyPr>
          <a:lstStyle/>
          <a:p>
            <a:pPr marL="48895" marR="8255" lvl="0" indent="26670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5" normalizeH="0" baseline="0" noProof="0" dirty="0">
                <a:ln>
                  <a:noFill/>
                </a:ln>
                <a:solidFill>
                  <a:prstClr val="black"/>
                </a:solidFill>
                <a:effectLst/>
                <a:uLnTx/>
                <a:uFillTx/>
                <a:latin typeface="Tahoma"/>
                <a:ea typeface="+mn-ea"/>
                <a:cs typeface="Tahoma"/>
              </a:rPr>
              <a:t>GENERAL ELECTION </a:t>
            </a:r>
            <a:r>
              <a:rPr kumimoji="0" sz="900" b="1" i="0" u="none" strike="noStrike" kern="1200" cap="none" spc="0" normalizeH="0" baseline="0" noProof="0" dirty="0">
                <a:ln>
                  <a:noFill/>
                </a:ln>
                <a:solidFill>
                  <a:prstClr val="black"/>
                </a:solidFill>
                <a:effectLst/>
                <a:uLnTx/>
                <a:uFillTx/>
                <a:latin typeface="Tahoma"/>
                <a:ea typeface="+mn-ea"/>
                <a:cs typeface="Tahoma"/>
              </a:rPr>
              <a:t> </a:t>
            </a:r>
            <a:r>
              <a:rPr kumimoji="0" sz="900" b="1" i="0" u="none" strike="noStrike" kern="1200" cap="none" spc="-5" normalizeH="0" baseline="0" noProof="0" dirty="0">
                <a:ln>
                  <a:noFill/>
                </a:ln>
                <a:solidFill>
                  <a:prstClr val="black"/>
                </a:solidFill>
                <a:effectLst/>
                <a:uLnTx/>
                <a:uFillTx/>
                <a:latin typeface="Tahoma"/>
                <a:ea typeface="+mn-ea"/>
                <a:cs typeface="Tahoma"/>
              </a:rPr>
              <a:t>(CONVENTION</a:t>
            </a:r>
            <a:r>
              <a:rPr kumimoji="0" sz="900" b="1" i="0" u="none" strike="noStrike" kern="1200" cap="none" spc="-60" normalizeH="0" baseline="0" noProof="0" dirty="0">
                <a:ln>
                  <a:noFill/>
                </a:ln>
                <a:solidFill>
                  <a:prstClr val="black"/>
                </a:solidFill>
                <a:effectLst/>
                <a:uLnTx/>
                <a:uFillTx/>
                <a:latin typeface="Tahoma"/>
                <a:ea typeface="+mn-ea"/>
                <a:cs typeface="Tahoma"/>
              </a:rPr>
              <a:t> </a:t>
            </a:r>
            <a:r>
              <a:rPr kumimoji="0" sz="900" b="1" i="0" u="none" strike="noStrike" kern="1200" cap="none" spc="0" normalizeH="0" baseline="0" noProof="0" dirty="0">
                <a:ln>
                  <a:noFill/>
                </a:ln>
                <a:solidFill>
                  <a:prstClr val="black"/>
                </a:solidFill>
                <a:effectLst/>
                <a:uLnTx/>
                <a:uFillTx/>
                <a:latin typeface="Tahoma"/>
                <a:ea typeface="+mn-ea"/>
                <a:cs typeface="Tahoma"/>
              </a:rPr>
              <a:t>–</a:t>
            </a:r>
            <a:r>
              <a:rPr kumimoji="0" sz="900" b="1" i="0" u="none" strike="noStrike" kern="1200" cap="none" spc="-35" normalizeH="0" baseline="0" noProof="0" dirty="0">
                <a:ln>
                  <a:noFill/>
                </a:ln>
                <a:solidFill>
                  <a:prstClr val="black"/>
                </a:solidFill>
                <a:effectLst/>
                <a:uLnTx/>
                <a:uFillTx/>
                <a:latin typeface="Tahoma"/>
                <a:ea typeface="+mn-ea"/>
                <a:cs typeface="Tahoma"/>
              </a:rPr>
              <a:t> </a:t>
            </a:r>
            <a:r>
              <a:rPr kumimoji="0" sz="900" b="1" i="0" u="none" strike="noStrike" kern="1200" cap="none" spc="-5" normalizeH="0" baseline="0" noProof="0" dirty="0">
                <a:ln>
                  <a:noFill/>
                </a:ln>
                <a:solidFill>
                  <a:prstClr val="black"/>
                </a:solidFill>
                <a:effectLst/>
                <a:uLnTx/>
                <a:uFillTx/>
                <a:latin typeface="Tahoma"/>
                <a:ea typeface="+mn-ea"/>
                <a:cs typeface="Tahoma"/>
              </a:rPr>
              <a:t>NOVEMBER)</a:t>
            </a:r>
            <a:endParaRPr kumimoji="0" sz="900" b="0" i="0" u="none" strike="noStrike" kern="1200" cap="none" spc="0" normalizeH="0" baseline="0" noProof="0">
              <a:ln>
                <a:noFill/>
              </a:ln>
              <a:solidFill>
                <a:prstClr val="black"/>
              </a:solidFill>
              <a:effectLst/>
              <a:uLnTx/>
              <a:uFillTx/>
              <a:latin typeface="Tahoma"/>
              <a:ea typeface="+mn-ea"/>
              <a:cs typeface="Tahoma"/>
            </a:endParaRPr>
          </a:p>
          <a:p>
            <a:pPr marL="12700" marR="5080" lvl="0" indent="0" algn="l" defTabSz="914400" rtl="0" eaLnBrk="1" fontAlgn="auto" latinLnBrk="0" hangingPunct="1">
              <a:lnSpc>
                <a:spcPct val="100000"/>
              </a:lnSpc>
              <a:spcBef>
                <a:spcPts val="985"/>
              </a:spcBef>
              <a:spcAft>
                <a:spcPts val="0"/>
              </a:spcAft>
              <a:buClrTx/>
              <a:buSzTx/>
              <a:buFontTx/>
              <a:buNone/>
              <a:tabLst/>
              <a:defRPr/>
            </a:pPr>
            <a:r>
              <a:rPr kumimoji="0" sz="900" b="1" i="0" u="none" strike="noStrike" kern="1200" cap="none" spc="-5" normalizeH="0" baseline="0" noProof="0" dirty="0">
                <a:ln>
                  <a:noFill/>
                </a:ln>
                <a:solidFill>
                  <a:prstClr val="black"/>
                </a:solidFill>
                <a:effectLst/>
                <a:uLnTx/>
                <a:uFillTx/>
                <a:latin typeface="Tahoma"/>
                <a:ea typeface="+mn-ea"/>
                <a:cs typeface="Tahoma"/>
              </a:rPr>
              <a:t>REPUBLICAN </a:t>
            </a:r>
            <a:r>
              <a:rPr kumimoji="0" sz="900" b="1" i="0" u="none" strike="noStrike" kern="1200" cap="none" spc="0" normalizeH="0" baseline="0" noProof="0" dirty="0">
                <a:ln>
                  <a:noFill/>
                </a:ln>
                <a:solidFill>
                  <a:prstClr val="black"/>
                </a:solidFill>
                <a:effectLst/>
                <a:uLnTx/>
                <a:uFillTx/>
                <a:latin typeface="Tahoma"/>
                <a:ea typeface="+mn-ea"/>
                <a:cs typeface="Tahoma"/>
              </a:rPr>
              <a:t> </a:t>
            </a:r>
            <a:r>
              <a:rPr kumimoji="0" sz="900" b="1" i="0" u="none" strike="noStrike" kern="1200" cap="none" spc="-5" normalizeH="0" baseline="0" noProof="0" dirty="0">
                <a:ln>
                  <a:noFill/>
                </a:ln>
                <a:solidFill>
                  <a:prstClr val="black"/>
                </a:solidFill>
                <a:effectLst/>
                <a:uLnTx/>
                <a:uFillTx/>
                <a:latin typeface="Tahoma"/>
                <a:ea typeface="+mn-ea"/>
                <a:cs typeface="Tahoma"/>
              </a:rPr>
              <a:t>PRESIDENTIAL/VP </a:t>
            </a:r>
            <a:r>
              <a:rPr kumimoji="0" sz="900" b="1" i="0" u="none" strike="noStrike" kern="1200" cap="none" spc="0" normalizeH="0" baseline="0" noProof="0" dirty="0">
                <a:ln>
                  <a:noFill/>
                </a:ln>
                <a:solidFill>
                  <a:prstClr val="black"/>
                </a:solidFill>
                <a:effectLst/>
                <a:uLnTx/>
                <a:uFillTx/>
                <a:latin typeface="Tahoma"/>
                <a:ea typeface="+mn-ea"/>
                <a:cs typeface="Tahoma"/>
              </a:rPr>
              <a:t> </a:t>
            </a:r>
            <a:r>
              <a:rPr kumimoji="0" sz="900" b="1" i="0" u="none" strike="noStrike" kern="1200" cap="none" spc="-5" normalizeH="0" baseline="0" noProof="0" dirty="0">
                <a:ln>
                  <a:noFill/>
                </a:ln>
                <a:solidFill>
                  <a:prstClr val="black"/>
                </a:solidFill>
                <a:effectLst/>
                <a:uLnTx/>
                <a:uFillTx/>
                <a:latin typeface="Tahoma"/>
                <a:ea typeface="+mn-ea"/>
                <a:cs typeface="Tahoma"/>
              </a:rPr>
              <a:t>CANDIDATE </a:t>
            </a:r>
            <a:r>
              <a:rPr kumimoji="0" sz="900" b="1" i="0" u="none" strike="noStrike" kern="1200" cap="none" spc="0" normalizeH="0" baseline="0" noProof="0" dirty="0">
                <a:ln>
                  <a:noFill/>
                </a:ln>
                <a:solidFill>
                  <a:prstClr val="black"/>
                </a:solidFill>
                <a:effectLst/>
                <a:uLnTx/>
                <a:uFillTx/>
                <a:latin typeface="Tahoma"/>
                <a:ea typeface="+mn-ea"/>
                <a:cs typeface="Tahoma"/>
              </a:rPr>
              <a:t>VS. </a:t>
            </a:r>
            <a:r>
              <a:rPr kumimoji="0" sz="900" b="1" i="0" u="none" strike="noStrike" kern="1200" cap="none" spc="-5" normalizeH="0" baseline="0" noProof="0" dirty="0">
                <a:ln>
                  <a:noFill/>
                </a:ln>
                <a:solidFill>
                  <a:prstClr val="black"/>
                </a:solidFill>
                <a:effectLst/>
                <a:uLnTx/>
                <a:uFillTx/>
                <a:latin typeface="Tahoma"/>
                <a:ea typeface="+mn-ea"/>
                <a:cs typeface="Tahoma"/>
              </a:rPr>
              <a:t>DEMOCRATIC </a:t>
            </a:r>
            <a:r>
              <a:rPr kumimoji="0" sz="900" b="1" i="0" u="none" strike="noStrike" kern="1200" cap="none" spc="-254" normalizeH="0" baseline="0" noProof="0" dirty="0">
                <a:ln>
                  <a:noFill/>
                </a:ln>
                <a:solidFill>
                  <a:prstClr val="black"/>
                </a:solidFill>
                <a:effectLst/>
                <a:uLnTx/>
                <a:uFillTx/>
                <a:latin typeface="Tahoma"/>
                <a:ea typeface="+mn-ea"/>
                <a:cs typeface="Tahoma"/>
              </a:rPr>
              <a:t> </a:t>
            </a:r>
            <a:r>
              <a:rPr kumimoji="0" sz="900" b="1" i="0" u="none" strike="noStrike" kern="1200" cap="none" spc="-5" normalizeH="0" baseline="0" noProof="0" dirty="0">
                <a:ln>
                  <a:noFill/>
                </a:ln>
                <a:solidFill>
                  <a:prstClr val="black"/>
                </a:solidFill>
                <a:effectLst/>
                <a:uLnTx/>
                <a:uFillTx/>
                <a:latin typeface="Tahoma"/>
                <a:ea typeface="+mn-ea"/>
                <a:cs typeface="Tahoma"/>
              </a:rPr>
              <a:t>PRESIDENTIAL/VP </a:t>
            </a:r>
            <a:r>
              <a:rPr kumimoji="0" sz="900" b="1" i="0" u="none" strike="noStrike" kern="1200" cap="none" spc="0" normalizeH="0" baseline="0" noProof="0" dirty="0">
                <a:ln>
                  <a:noFill/>
                </a:ln>
                <a:solidFill>
                  <a:prstClr val="black"/>
                </a:solidFill>
                <a:effectLst/>
                <a:uLnTx/>
                <a:uFillTx/>
                <a:latin typeface="Tahoma"/>
                <a:ea typeface="+mn-ea"/>
                <a:cs typeface="Tahoma"/>
              </a:rPr>
              <a:t> </a:t>
            </a:r>
            <a:r>
              <a:rPr kumimoji="0" sz="900" b="1" i="0" u="none" strike="noStrike" kern="1200" cap="none" spc="-5" normalizeH="0" baseline="0" noProof="0" dirty="0">
                <a:ln>
                  <a:noFill/>
                </a:ln>
                <a:solidFill>
                  <a:prstClr val="black"/>
                </a:solidFill>
                <a:effectLst/>
                <a:uLnTx/>
                <a:uFillTx/>
                <a:latin typeface="Tahoma"/>
                <a:ea typeface="+mn-ea"/>
                <a:cs typeface="Tahoma"/>
              </a:rPr>
              <a:t>CANDIDATE</a:t>
            </a:r>
            <a:endParaRPr kumimoji="0" sz="900" b="0" i="0" u="none" strike="noStrike" kern="1200" cap="none" spc="0" normalizeH="0" baseline="0" noProof="0">
              <a:ln>
                <a:noFill/>
              </a:ln>
              <a:solidFill>
                <a:prstClr val="black"/>
              </a:solidFill>
              <a:effectLst/>
              <a:uLnTx/>
              <a:uFillTx/>
              <a:latin typeface="Tahoma"/>
              <a:ea typeface="+mn-ea"/>
              <a:cs typeface="Tahoma"/>
            </a:endParaRPr>
          </a:p>
          <a:p>
            <a:pPr marL="142240" marR="0" lvl="0" indent="-129539" algn="l" defTabSz="914400" rtl="0" eaLnBrk="1" fontAlgn="auto" latinLnBrk="0" hangingPunct="1">
              <a:lnSpc>
                <a:spcPct val="100000"/>
              </a:lnSpc>
              <a:spcBef>
                <a:spcPts val="5"/>
              </a:spcBef>
              <a:spcAft>
                <a:spcPts val="0"/>
              </a:spcAft>
              <a:buClrTx/>
              <a:buSzTx/>
              <a:buFont typeface="Arial"/>
              <a:buChar char="•"/>
              <a:tabLst>
                <a:tab pos="142240" algn="l"/>
              </a:tabLst>
              <a:defRPr/>
            </a:pPr>
            <a:r>
              <a:rPr kumimoji="0" sz="800" b="0" i="0" u="none" strike="noStrike" kern="1200" cap="none" spc="-5" normalizeH="0" baseline="0" noProof="0" dirty="0">
                <a:ln>
                  <a:noFill/>
                </a:ln>
                <a:solidFill>
                  <a:prstClr val="black"/>
                </a:solidFill>
                <a:effectLst/>
                <a:uLnTx/>
                <a:uFillTx/>
                <a:latin typeface="Tahoma"/>
                <a:ea typeface="+mn-ea"/>
                <a:cs typeface="Tahoma"/>
              </a:rPr>
              <a:t>Televised</a:t>
            </a:r>
            <a:r>
              <a:rPr kumimoji="0" sz="800" b="0" i="0" u="none" strike="noStrike" kern="1200" cap="none" spc="15"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debates </a:t>
            </a:r>
            <a:r>
              <a:rPr kumimoji="0" sz="800" b="0" i="0" u="none" strike="noStrike" kern="1200" cap="none" spc="0" normalizeH="0" baseline="0" noProof="0" dirty="0">
                <a:ln>
                  <a:noFill/>
                </a:ln>
                <a:solidFill>
                  <a:prstClr val="black"/>
                </a:solidFill>
                <a:effectLst/>
                <a:uLnTx/>
                <a:uFillTx/>
                <a:latin typeface="Tahoma"/>
                <a:ea typeface="+mn-ea"/>
                <a:cs typeface="Tahoma"/>
              </a:rPr>
              <a:t>are</a:t>
            </a:r>
            <a:r>
              <a:rPr kumimoji="0" sz="800" b="0" i="0" u="none" strike="noStrike" kern="1200" cap="none" spc="5"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scheduled.</a:t>
            </a:r>
            <a:endParaRPr kumimoji="0" sz="800" b="0" i="0" u="none" strike="noStrike" kern="1200" cap="none" spc="0" normalizeH="0" baseline="0" noProof="0">
              <a:ln>
                <a:noFill/>
              </a:ln>
              <a:solidFill>
                <a:prstClr val="black"/>
              </a:solidFill>
              <a:effectLst/>
              <a:uLnTx/>
              <a:uFillTx/>
              <a:latin typeface="Tahoma"/>
              <a:ea typeface="+mn-ea"/>
              <a:cs typeface="Tahoma"/>
            </a:endParaRPr>
          </a:p>
          <a:p>
            <a:pPr marL="142240" marR="20320" lvl="0" indent="-129539" algn="l" defTabSz="914400" rtl="0" eaLnBrk="1" fontAlgn="auto" latinLnBrk="0" hangingPunct="1">
              <a:lnSpc>
                <a:spcPct val="100000"/>
              </a:lnSpc>
              <a:spcBef>
                <a:spcPts val="0"/>
              </a:spcBef>
              <a:spcAft>
                <a:spcPts val="0"/>
              </a:spcAft>
              <a:buClrTx/>
              <a:buSzTx/>
              <a:buFont typeface="Arial"/>
              <a:buChar char="•"/>
              <a:tabLst>
                <a:tab pos="142240" algn="l"/>
              </a:tabLst>
              <a:defRPr/>
            </a:pPr>
            <a:r>
              <a:rPr kumimoji="0" sz="800" b="0" i="0" u="none" strike="noStrike" kern="1200" cap="none" spc="-5" normalizeH="0" baseline="0" noProof="0" dirty="0">
                <a:ln>
                  <a:noFill/>
                </a:ln>
                <a:solidFill>
                  <a:prstClr val="black"/>
                </a:solidFill>
                <a:effectLst/>
                <a:uLnTx/>
                <a:uFillTx/>
                <a:latin typeface="Tahoma"/>
                <a:ea typeface="+mn-ea"/>
                <a:cs typeface="Tahoma"/>
              </a:rPr>
              <a:t>Candidates’</a:t>
            </a:r>
            <a:r>
              <a:rPr kumimoji="0" sz="800" b="0" i="0" u="none" strike="noStrike" kern="1200" cap="none" spc="5"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campaign</a:t>
            </a:r>
            <a:r>
              <a:rPr kumimoji="0" sz="800" b="0" i="0" u="none" strike="noStrike" kern="1200" cap="none" spc="15"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time</a:t>
            </a:r>
            <a:r>
              <a:rPr kumimoji="0" sz="800" b="0" i="0" u="none" strike="noStrike" kern="1200" cap="none" spc="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will</a:t>
            </a:r>
            <a:r>
              <a:rPr kumimoji="0" sz="800" b="0" i="0" u="none" strike="noStrike" kern="1200" cap="none" spc="5" normalizeH="0" baseline="0" noProof="0" dirty="0">
                <a:ln>
                  <a:noFill/>
                </a:ln>
                <a:solidFill>
                  <a:prstClr val="black"/>
                </a:solidFill>
                <a:effectLst/>
                <a:uLnTx/>
                <a:uFillTx/>
                <a:latin typeface="Tahoma"/>
                <a:ea typeface="+mn-ea"/>
                <a:cs typeface="Tahoma"/>
              </a:rPr>
              <a:t> </a:t>
            </a:r>
            <a:r>
              <a:rPr kumimoji="0" sz="800" b="0" i="0" u="none" strike="noStrike" kern="1200" cap="none" spc="0" normalizeH="0" baseline="0" noProof="0" dirty="0">
                <a:ln>
                  <a:noFill/>
                </a:ln>
                <a:solidFill>
                  <a:prstClr val="black"/>
                </a:solidFill>
                <a:effectLst/>
                <a:uLnTx/>
                <a:uFillTx/>
                <a:latin typeface="Tahoma"/>
                <a:ea typeface="+mn-ea"/>
                <a:cs typeface="Tahoma"/>
              </a:rPr>
              <a:t>be </a:t>
            </a:r>
            <a:r>
              <a:rPr kumimoji="0" sz="800" b="0" i="0" u="none" strike="noStrike" kern="1200" cap="none" spc="5"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spent</a:t>
            </a:r>
            <a:r>
              <a:rPr kumimoji="0" sz="800" b="0" i="0" u="none" strike="noStrike" kern="1200" cap="none" spc="-1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in</a:t>
            </a:r>
            <a:r>
              <a:rPr kumimoji="0" sz="800" b="0" i="0" u="none" strike="noStrike" kern="1200" cap="none" spc="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the</a:t>
            </a:r>
            <a:r>
              <a:rPr kumimoji="0" sz="800" b="0" i="0" u="none" strike="noStrike" kern="1200" cap="none" spc="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contentious</a:t>
            </a:r>
            <a:r>
              <a:rPr kumimoji="0" sz="800" b="0" i="0" u="none" strike="noStrike" kern="1200" cap="none" spc="35"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“swing”</a:t>
            </a:r>
            <a:r>
              <a:rPr kumimoji="0" sz="800" b="0" i="0" u="none" strike="noStrike" kern="1200" cap="none" spc="5"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or </a:t>
            </a:r>
            <a:r>
              <a:rPr kumimoji="0" sz="800" b="0" i="0" u="none" strike="noStrike" kern="1200" cap="none" spc="-235"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“battleground”</a:t>
            </a:r>
            <a:r>
              <a:rPr kumimoji="0" sz="800" b="0" i="0" u="none" strike="noStrike" kern="1200" cap="none" spc="5"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states.</a:t>
            </a:r>
            <a:endParaRPr kumimoji="0" sz="800" b="0" i="0" u="none" strike="noStrike" kern="1200" cap="none" spc="0" normalizeH="0" baseline="0" noProof="0">
              <a:ln>
                <a:noFill/>
              </a:ln>
              <a:solidFill>
                <a:prstClr val="black"/>
              </a:solidFill>
              <a:effectLst/>
              <a:uLnTx/>
              <a:uFillTx/>
              <a:latin typeface="Tahoma"/>
              <a:ea typeface="+mn-ea"/>
              <a:cs typeface="Tahoma"/>
            </a:endParaRPr>
          </a:p>
        </p:txBody>
      </p:sp>
      <p:sp>
        <p:nvSpPr>
          <p:cNvPr id="18" name="object 18"/>
          <p:cNvSpPr txBox="1"/>
          <p:nvPr/>
        </p:nvSpPr>
        <p:spPr>
          <a:xfrm>
            <a:off x="5028691" y="2583560"/>
            <a:ext cx="1604010" cy="57404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5" normalizeH="0" baseline="0" noProof="0" dirty="0">
                <a:ln>
                  <a:noFill/>
                </a:ln>
                <a:solidFill>
                  <a:prstClr val="black"/>
                </a:solidFill>
                <a:effectLst/>
                <a:uLnTx/>
                <a:uFillTx/>
                <a:latin typeface="Tahoma"/>
                <a:ea typeface="+mn-ea"/>
                <a:cs typeface="Tahoma"/>
              </a:rPr>
              <a:t>TUESDAY</a:t>
            </a:r>
            <a:r>
              <a:rPr kumimoji="0" sz="900" b="1" i="0" u="none" strike="noStrike" kern="1200" cap="none" spc="-25" normalizeH="0" baseline="0" noProof="0" dirty="0">
                <a:ln>
                  <a:noFill/>
                </a:ln>
                <a:solidFill>
                  <a:prstClr val="black"/>
                </a:solidFill>
                <a:effectLst/>
                <a:uLnTx/>
                <a:uFillTx/>
                <a:latin typeface="Tahoma"/>
                <a:ea typeface="+mn-ea"/>
                <a:cs typeface="Tahoma"/>
              </a:rPr>
              <a:t> </a:t>
            </a:r>
            <a:r>
              <a:rPr kumimoji="0" sz="900" b="1" i="0" u="none" strike="noStrike" kern="1200" cap="none" spc="-5" normalizeH="0" baseline="0" noProof="0" dirty="0">
                <a:ln>
                  <a:noFill/>
                </a:ln>
                <a:solidFill>
                  <a:prstClr val="black"/>
                </a:solidFill>
                <a:effectLst/>
                <a:uLnTx/>
                <a:uFillTx/>
                <a:latin typeface="Tahoma"/>
                <a:ea typeface="+mn-ea"/>
                <a:cs typeface="Tahoma"/>
              </a:rPr>
              <a:t>AFTER</a:t>
            </a:r>
            <a:r>
              <a:rPr kumimoji="0" sz="900" b="1" i="0" u="none" strike="noStrike" kern="1200" cap="none" spc="-40" normalizeH="0" baseline="0" noProof="0" dirty="0">
                <a:ln>
                  <a:noFill/>
                </a:ln>
                <a:solidFill>
                  <a:prstClr val="black"/>
                </a:solidFill>
                <a:effectLst/>
                <a:uLnTx/>
                <a:uFillTx/>
                <a:latin typeface="Tahoma"/>
                <a:ea typeface="+mn-ea"/>
                <a:cs typeface="Tahoma"/>
              </a:rPr>
              <a:t> </a:t>
            </a:r>
            <a:r>
              <a:rPr kumimoji="0" sz="900" b="1" i="0" u="none" strike="noStrike" kern="1200" cap="none" spc="-5" normalizeH="0" baseline="0" noProof="0" dirty="0">
                <a:ln>
                  <a:noFill/>
                </a:ln>
                <a:solidFill>
                  <a:prstClr val="black"/>
                </a:solidFill>
                <a:effectLst/>
                <a:uLnTx/>
                <a:uFillTx/>
                <a:latin typeface="Tahoma"/>
                <a:ea typeface="+mn-ea"/>
                <a:cs typeface="Tahoma"/>
              </a:rPr>
              <a:t>THE</a:t>
            </a:r>
            <a:r>
              <a:rPr kumimoji="0" sz="900" b="1" i="0" u="none" strike="noStrike" kern="1200" cap="none" spc="-20" normalizeH="0" baseline="0" noProof="0" dirty="0">
                <a:ln>
                  <a:noFill/>
                </a:ln>
                <a:solidFill>
                  <a:prstClr val="black"/>
                </a:solidFill>
                <a:effectLst/>
                <a:uLnTx/>
                <a:uFillTx/>
                <a:latin typeface="Tahoma"/>
                <a:ea typeface="+mn-ea"/>
                <a:cs typeface="Tahoma"/>
              </a:rPr>
              <a:t> </a:t>
            </a:r>
            <a:r>
              <a:rPr kumimoji="0" sz="900" b="1" i="0" u="none" strike="noStrike" kern="1200" cap="none" spc="-5" normalizeH="0" baseline="0" noProof="0" dirty="0">
                <a:ln>
                  <a:noFill/>
                </a:ln>
                <a:solidFill>
                  <a:prstClr val="black"/>
                </a:solidFill>
                <a:effectLst/>
                <a:uLnTx/>
                <a:uFillTx/>
                <a:latin typeface="Tahoma"/>
                <a:ea typeface="+mn-ea"/>
                <a:cs typeface="Tahoma"/>
              </a:rPr>
              <a:t>FIRST </a:t>
            </a:r>
            <a:r>
              <a:rPr kumimoji="0" sz="900" b="1" i="0" u="none" strike="noStrike" kern="1200" cap="none" spc="-250" normalizeH="0" baseline="0" noProof="0" dirty="0">
                <a:ln>
                  <a:noFill/>
                </a:ln>
                <a:solidFill>
                  <a:prstClr val="black"/>
                </a:solidFill>
                <a:effectLst/>
                <a:uLnTx/>
                <a:uFillTx/>
                <a:latin typeface="Tahoma"/>
                <a:ea typeface="+mn-ea"/>
                <a:cs typeface="Tahoma"/>
              </a:rPr>
              <a:t> </a:t>
            </a:r>
            <a:r>
              <a:rPr kumimoji="0" sz="900" b="1" i="0" u="none" strike="noStrike" kern="1200" cap="none" spc="-5" normalizeH="0" baseline="0" noProof="0" dirty="0">
                <a:ln>
                  <a:noFill/>
                </a:ln>
                <a:solidFill>
                  <a:prstClr val="black"/>
                </a:solidFill>
                <a:effectLst/>
                <a:uLnTx/>
                <a:uFillTx/>
                <a:latin typeface="Tahoma"/>
                <a:ea typeface="+mn-ea"/>
                <a:cs typeface="Tahoma"/>
              </a:rPr>
              <a:t>MONDAY IN NOVEMBER: </a:t>
            </a:r>
            <a:r>
              <a:rPr kumimoji="0" sz="900" b="1" i="0" u="none" strike="noStrike" kern="1200" cap="none" spc="0" normalizeH="0" baseline="0" noProof="0" dirty="0">
                <a:ln>
                  <a:noFill/>
                </a:ln>
                <a:solidFill>
                  <a:prstClr val="black"/>
                </a:solidFill>
                <a:effectLst/>
                <a:uLnTx/>
                <a:uFillTx/>
                <a:latin typeface="Tahoma"/>
                <a:ea typeface="+mn-ea"/>
                <a:cs typeface="Tahoma"/>
              </a:rPr>
              <a:t> </a:t>
            </a:r>
            <a:r>
              <a:rPr kumimoji="0" sz="900" b="1" i="0" u="none" strike="noStrike" kern="1200" cap="none" spc="-5" normalizeH="0" baseline="0" noProof="0" dirty="0">
                <a:ln>
                  <a:noFill/>
                </a:ln>
                <a:solidFill>
                  <a:prstClr val="black"/>
                </a:solidFill>
                <a:effectLst/>
                <a:uLnTx/>
                <a:uFillTx/>
                <a:latin typeface="Tahoma"/>
                <a:ea typeface="+mn-ea"/>
                <a:cs typeface="Tahoma"/>
              </a:rPr>
              <a:t>PRESIDENTIAL GENERAL </a:t>
            </a:r>
            <a:r>
              <a:rPr kumimoji="0" sz="900" b="1" i="0" u="none" strike="noStrike" kern="1200" cap="none" spc="0" normalizeH="0" baseline="0" noProof="0" dirty="0">
                <a:ln>
                  <a:noFill/>
                </a:ln>
                <a:solidFill>
                  <a:prstClr val="black"/>
                </a:solidFill>
                <a:effectLst/>
                <a:uLnTx/>
                <a:uFillTx/>
                <a:latin typeface="Tahoma"/>
                <a:ea typeface="+mn-ea"/>
                <a:cs typeface="Tahoma"/>
              </a:rPr>
              <a:t> </a:t>
            </a:r>
            <a:r>
              <a:rPr kumimoji="0" sz="900" b="1" i="0" u="none" strike="noStrike" kern="1200" cap="none" spc="-5" normalizeH="0" baseline="0" noProof="0" dirty="0">
                <a:ln>
                  <a:noFill/>
                </a:ln>
                <a:solidFill>
                  <a:prstClr val="black"/>
                </a:solidFill>
                <a:effectLst/>
                <a:uLnTx/>
                <a:uFillTx/>
                <a:latin typeface="Tahoma"/>
                <a:ea typeface="+mn-ea"/>
                <a:cs typeface="Tahoma"/>
              </a:rPr>
              <a:t>ELECTION</a:t>
            </a:r>
            <a:endParaRPr kumimoji="0" sz="900" b="0" i="0" u="none" strike="noStrike" kern="1200" cap="none" spc="0" normalizeH="0" baseline="0" noProof="0">
              <a:ln>
                <a:noFill/>
              </a:ln>
              <a:solidFill>
                <a:prstClr val="black"/>
              </a:solidFill>
              <a:effectLst/>
              <a:uLnTx/>
              <a:uFillTx/>
              <a:latin typeface="Tahoma"/>
              <a:ea typeface="+mn-ea"/>
              <a:cs typeface="Tahoma"/>
            </a:endParaRPr>
          </a:p>
        </p:txBody>
      </p:sp>
      <p:sp>
        <p:nvSpPr>
          <p:cNvPr id="19" name="object 19"/>
          <p:cNvSpPr txBox="1"/>
          <p:nvPr/>
        </p:nvSpPr>
        <p:spPr>
          <a:xfrm>
            <a:off x="5028691" y="3132201"/>
            <a:ext cx="1778000" cy="636270"/>
          </a:xfrm>
          <a:prstGeom prst="rect">
            <a:avLst/>
          </a:prstGeom>
        </p:spPr>
        <p:txBody>
          <a:bodyPr vert="horz" wrap="square" lIns="0" tIns="12700" rIns="0" bIns="0" rtlCol="0">
            <a:spAutoFit/>
          </a:bodyPr>
          <a:lstStyle/>
          <a:p>
            <a:pPr marL="142240" marR="0" lvl="0" indent="-129539" algn="l" defTabSz="914400" rtl="0" eaLnBrk="1" fontAlgn="auto" latinLnBrk="0" hangingPunct="1">
              <a:lnSpc>
                <a:spcPct val="100000"/>
              </a:lnSpc>
              <a:spcBef>
                <a:spcPts val="100"/>
              </a:spcBef>
              <a:spcAft>
                <a:spcPts val="0"/>
              </a:spcAft>
              <a:buClrTx/>
              <a:buSzTx/>
              <a:buFont typeface="Arial"/>
              <a:buChar char="•"/>
              <a:tabLst>
                <a:tab pos="142240" algn="l"/>
              </a:tabLst>
              <a:defRPr/>
            </a:pPr>
            <a:r>
              <a:rPr kumimoji="0" sz="800" b="0" i="0" u="none" strike="noStrike" kern="1200" cap="none" spc="-5" normalizeH="0" baseline="0" noProof="0" dirty="0">
                <a:ln>
                  <a:noFill/>
                </a:ln>
                <a:solidFill>
                  <a:prstClr val="black"/>
                </a:solidFill>
                <a:effectLst/>
                <a:uLnTx/>
                <a:uFillTx/>
                <a:latin typeface="Tahoma"/>
                <a:ea typeface="+mn-ea"/>
                <a:cs typeface="Tahoma"/>
              </a:rPr>
              <a:t>Voting</a:t>
            </a:r>
            <a:r>
              <a:rPr kumimoji="0" sz="800" b="0" i="0" u="none" strike="noStrike" kern="1200" cap="none" spc="-1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takes</a:t>
            </a:r>
            <a:r>
              <a:rPr kumimoji="0" sz="800" b="0" i="0" u="none" strike="noStrike" kern="1200" cap="none" spc="5" normalizeH="0" baseline="0" noProof="0" dirty="0">
                <a:ln>
                  <a:noFill/>
                </a:ln>
                <a:solidFill>
                  <a:prstClr val="black"/>
                </a:solidFill>
                <a:effectLst/>
                <a:uLnTx/>
                <a:uFillTx/>
                <a:latin typeface="Tahoma"/>
                <a:ea typeface="+mn-ea"/>
                <a:cs typeface="Tahoma"/>
              </a:rPr>
              <a:t> </a:t>
            </a:r>
            <a:r>
              <a:rPr kumimoji="0" sz="800" b="0" i="0" u="none" strike="noStrike" kern="1200" cap="none" spc="0" normalizeH="0" baseline="0" noProof="0" dirty="0">
                <a:ln>
                  <a:noFill/>
                </a:ln>
                <a:solidFill>
                  <a:prstClr val="black"/>
                </a:solidFill>
                <a:effectLst/>
                <a:uLnTx/>
                <a:uFillTx/>
                <a:latin typeface="Tahoma"/>
                <a:ea typeface="+mn-ea"/>
                <a:cs typeface="Tahoma"/>
              </a:rPr>
              <a:t>place </a:t>
            </a:r>
            <a:r>
              <a:rPr kumimoji="0" sz="800" b="0" i="0" u="none" strike="noStrike" kern="1200" cap="none" spc="-5" normalizeH="0" baseline="0" noProof="0" dirty="0">
                <a:ln>
                  <a:noFill/>
                </a:ln>
                <a:solidFill>
                  <a:prstClr val="black"/>
                </a:solidFill>
                <a:effectLst/>
                <a:uLnTx/>
                <a:uFillTx/>
                <a:latin typeface="Tahoma"/>
                <a:ea typeface="+mn-ea"/>
                <a:cs typeface="Tahoma"/>
              </a:rPr>
              <a:t>in</a:t>
            </a:r>
            <a:r>
              <a:rPr kumimoji="0" sz="800" b="0" i="0" u="none" strike="noStrike" kern="1200" cap="none" spc="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every</a:t>
            </a:r>
            <a:r>
              <a:rPr kumimoji="0" sz="800" b="0" i="0" u="none" strike="noStrike" kern="1200" cap="none" spc="1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state</a:t>
            </a:r>
            <a:endParaRPr kumimoji="0" sz="800" b="0" i="0" u="none" strike="noStrike" kern="1200" cap="none" spc="0" normalizeH="0" baseline="0" noProof="0">
              <a:ln>
                <a:noFill/>
              </a:ln>
              <a:solidFill>
                <a:prstClr val="black"/>
              </a:solidFill>
              <a:effectLst/>
              <a:uLnTx/>
              <a:uFillTx/>
              <a:latin typeface="Tahoma"/>
              <a:ea typeface="+mn-ea"/>
              <a:cs typeface="Tahoma"/>
            </a:endParaRPr>
          </a:p>
          <a:p>
            <a:pPr marL="142240" marR="5080" lvl="0" indent="-129539" algn="l" defTabSz="914400" rtl="0" eaLnBrk="1" fontAlgn="auto" latinLnBrk="0" hangingPunct="1">
              <a:lnSpc>
                <a:spcPct val="100000"/>
              </a:lnSpc>
              <a:spcBef>
                <a:spcPts val="5"/>
              </a:spcBef>
              <a:spcAft>
                <a:spcPts val="0"/>
              </a:spcAft>
              <a:buClrTx/>
              <a:buSzTx/>
              <a:buFont typeface="Arial"/>
              <a:buChar char="•"/>
              <a:tabLst>
                <a:tab pos="142240" algn="l"/>
              </a:tabLst>
              <a:defRPr/>
            </a:pPr>
            <a:r>
              <a:rPr kumimoji="0" sz="800" b="0" i="0" u="none" strike="noStrike" kern="1200" cap="none" spc="-5" normalizeH="0" baseline="0" noProof="0" dirty="0">
                <a:ln>
                  <a:noFill/>
                </a:ln>
                <a:solidFill>
                  <a:prstClr val="black"/>
                </a:solidFill>
                <a:effectLst/>
                <a:uLnTx/>
                <a:uFillTx/>
                <a:latin typeface="Tahoma"/>
                <a:ea typeface="+mn-ea"/>
                <a:cs typeface="Tahoma"/>
              </a:rPr>
              <a:t>Candidate</a:t>
            </a:r>
            <a:r>
              <a:rPr kumimoji="0" sz="800" b="0" i="0" u="none" strike="noStrike" kern="1200" cap="none" spc="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that wins</a:t>
            </a:r>
            <a:r>
              <a:rPr kumimoji="0" sz="800" b="0" i="0" u="none" strike="noStrike" kern="1200" cap="none" spc="5"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the</a:t>
            </a:r>
            <a:r>
              <a:rPr kumimoji="0" sz="800" b="0" i="0" u="none" strike="noStrike" kern="1200" cap="none" spc="5"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most </a:t>
            </a:r>
            <a:r>
              <a:rPr kumimoji="0" sz="800" b="0" i="0" u="none" strike="noStrike" kern="1200" cap="none" spc="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popular</a:t>
            </a:r>
            <a:r>
              <a:rPr kumimoji="0" sz="800" b="0" i="0" u="none" strike="noStrike" kern="1200" cap="none" spc="5"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(people)</a:t>
            </a:r>
            <a:r>
              <a:rPr kumimoji="0" sz="800" b="0" i="0" u="none" strike="noStrike" kern="1200" cap="none" spc="5"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votes</a:t>
            </a:r>
            <a:r>
              <a:rPr kumimoji="0" sz="800" b="0" i="0" u="none" strike="noStrike" kern="1200" cap="none" spc="25"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(just </a:t>
            </a:r>
            <a:r>
              <a:rPr kumimoji="0" sz="800" b="0" i="0" u="none" strike="noStrike" kern="1200" cap="none" spc="0" normalizeH="0" baseline="0" noProof="0" dirty="0">
                <a:ln>
                  <a:noFill/>
                </a:ln>
                <a:solidFill>
                  <a:prstClr val="black"/>
                </a:solidFill>
                <a:effectLst/>
                <a:uLnTx/>
                <a:uFillTx/>
                <a:latin typeface="Tahoma"/>
                <a:ea typeface="+mn-ea"/>
                <a:cs typeface="Tahoma"/>
              </a:rPr>
              <a:t>has</a:t>
            </a:r>
            <a:r>
              <a:rPr kumimoji="0" sz="800" b="0" i="0" u="none" strike="noStrike" kern="1200" cap="none" spc="1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to </a:t>
            </a:r>
            <a:r>
              <a:rPr kumimoji="0" sz="800" b="0" i="0" u="none" strike="noStrike" kern="1200" cap="none" spc="0" normalizeH="0" baseline="0" noProof="0" dirty="0">
                <a:ln>
                  <a:noFill/>
                </a:ln>
                <a:solidFill>
                  <a:prstClr val="black"/>
                </a:solidFill>
                <a:effectLst/>
                <a:uLnTx/>
                <a:uFillTx/>
                <a:latin typeface="Tahoma"/>
                <a:ea typeface="+mn-ea"/>
                <a:cs typeface="Tahoma"/>
              </a:rPr>
              <a:t> be</a:t>
            </a:r>
            <a:r>
              <a:rPr kumimoji="0" sz="800" b="0" i="0" u="none" strike="noStrike" kern="1200" cap="none" spc="-10" normalizeH="0" baseline="0" noProof="0" dirty="0">
                <a:ln>
                  <a:noFill/>
                </a:ln>
                <a:solidFill>
                  <a:prstClr val="black"/>
                </a:solidFill>
                <a:effectLst/>
                <a:uLnTx/>
                <a:uFillTx/>
                <a:latin typeface="Tahoma"/>
                <a:ea typeface="+mn-ea"/>
                <a:cs typeface="Tahoma"/>
              </a:rPr>
              <a:t> </a:t>
            </a:r>
            <a:r>
              <a:rPr kumimoji="0" sz="800" b="0" i="0" u="none" strike="noStrike" kern="1200" cap="none" spc="0" normalizeH="0" baseline="0" noProof="0" dirty="0">
                <a:ln>
                  <a:noFill/>
                </a:ln>
                <a:solidFill>
                  <a:prstClr val="black"/>
                </a:solidFill>
                <a:effectLst/>
                <a:uLnTx/>
                <a:uFillTx/>
                <a:latin typeface="Tahoma"/>
                <a:ea typeface="+mn-ea"/>
                <a:cs typeface="Tahoma"/>
              </a:rPr>
              <a:t>a</a:t>
            </a:r>
            <a:r>
              <a:rPr kumimoji="0" sz="800" b="0" i="0" u="none" strike="noStrike" kern="1200" cap="none" spc="-1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plurality)</a:t>
            </a:r>
            <a:r>
              <a:rPr kumimoji="0" sz="800" b="0" i="0" u="none" strike="noStrike" kern="1200" cap="none" spc="20" normalizeH="0" baseline="0" noProof="0" dirty="0">
                <a:ln>
                  <a:noFill/>
                </a:ln>
                <a:solidFill>
                  <a:prstClr val="black"/>
                </a:solidFill>
                <a:effectLst/>
                <a:uLnTx/>
                <a:uFillTx/>
                <a:latin typeface="Tahoma"/>
                <a:ea typeface="+mn-ea"/>
                <a:cs typeface="Tahoma"/>
              </a:rPr>
              <a:t> </a:t>
            </a:r>
            <a:r>
              <a:rPr kumimoji="0" sz="800" b="0" i="0" u="none" strike="noStrike" kern="1200" cap="none" spc="0" normalizeH="0" baseline="0" noProof="0" dirty="0">
                <a:ln>
                  <a:noFill/>
                </a:ln>
                <a:solidFill>
                  <a:prstClr val="black"/>
                </a:solidFill>
                <a:effectLst/>
                <a:uLnTx/>
                <a:uFillTx/>
                <a:latin typeface="Tahoma"/>
                <a:ea typeface="+mn-ea"/>
                <a:cs typeface="Tahoma"/>
              </a:rPr>
              <a:t>in a</a:t>
            </a:r>
            <a:r>
              <a:rPr kumimoji="0" sz="800" b="0" i="0" u="none" strike="noStrike" kern="1200" cap="none" spc="-1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state</a:t>
            </a:r>
            <a:r>
              <a:rPr kumimoji="0" sz="800" b="0" i="0" u="none" strike="noStrike" kern="1200" cap="none" spc="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wins</a:t>
            </a:r>
            <a:r>
              <a:rPr kumimoji="0" sz="800" b="0" i="0" u="none" strike="noStrike" kern="1200" cap="none" spc="5"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ALL</a:t>
            </a:r>
            <a:r>
              <a:rPr kumimoji="0" sz="800" b="0" i="0" u="none" strike="noStrike" kern="1200" cap="none" spc="-1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of </a:t>
            </a:r>
            <a:r>
              <a:rPr kumimoji="0" sz="800" b="0" i="0" u="none" strike="noStrike" kern="1200" cap="none" spc="-235"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the</a:t>
            </a:r>
            <a:r>
              <a:rPr kumimoji="0" sz="800" b="0" i="0" u="none" strike="noStrike" kern="1200" cap="none" spc="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electors</a:t>
            </a:r>
            <a:r>
              <a:rPr kumimoji="0" sz="800" b="0" i="0" u="none" strike="noStrike" kern="1200" cap="none" spc="2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of</a:t>
            </a:r>
            <a:r>
              <a:rPr kumimoji="0" sz="800" b="0" i="0" u="none" strike="noStrike" kern="1200" cap="none" spc="-1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that state*</a:t>
            </a:r>
            <a:endParaRPr kumimoji="0" sz="800" b="0" i="0" u="none" strike="noStrike" kern="1200" cap="none" spc="0" normalizeH="0" baseline="0" noProof="0">
              <a:ln>
                <a:noFill/>
              </a:ln>
              <a:solidFill>
                <a:prstClr val="black"/>
              </a:solidFill>
              <a:effectLst/>
              <a:uLnTx/>
              <a:uFillTx/>
              <a:latin typeface="Tahoma"/>
              <a:ea typeface="+mn-ea"/>
              <a:cs typeface="Tahoma"/>
            </a:endParaRPr>
          </a:p>
        </p:txBody>
      </p:sp>
      <p:sp>
        <p:nvSpPr>
          <p:cNvPr id="20" name="object 20"/>
          <p:cNvSpPr txBox="1"/>
          <p:nvPr/>
        </p:nvSpPr>
        <p:spPr>
          <a:xfrm>
            <a:off x="5028691" y="3742182"/>
            <a:ext cx="1731010" cy="757555"/>
          </a:xfrm>
          <a:prstGeom prst="rect">
            <a:avLst/>
          </a:prstGeom>
        </p:spPr>
        <p:txBody>
          <a:bodyPr vert="horz" wrap="square" lIns="0" tIns="12700" rIns="0" bIns="0" rtlCol="0">
            <a:spAutoFit/>
          </a:bodyPr>
          <a:lstStyle/>
          <a:p>
            <a:pPr marL="271780" marR="64769" lvl="0" indent="-132715" algn="l" defTabSz="914400" rtl="0" eaLnBrk="1" fontAlgn="auto" latinLnBrk="0" hangingPunct="1">
              <a:lnSpc>
                <a:spcPct val="100000"/>
              </a:lnSpc>
              <a:spcBef>
                <a:spcPts val="100"/>
              </a:spcBef>
              <a:spcAft>
                <a:spcPts val="0"/>
              </a:spcAft>
              <a:buClrTx/>
              <a:buSzTx/>
              <a:buFont typeface="Courier New"/>
              <a:buChar char="o"/>
              <a:tabLst>
                <a:tab pos="271780" algn="l"/>
              </a:tabLst>
              <a:defRPr/>
            </a:pPr>
            <a:r>
              <a:rPr kumimoji="0" sz="800" b="0" i="0" u="none" strike="noStrike" kern="1200" cap="none" spc="-5" normalizeH="0" baseline="0" noProof="0" dirty="0">
                <a:ln>
                  <a:noFill/>
                </a:ln>
                <a:solidFill>
                  <a:prstClr val="black"/>
                </a:solidFill>
                <a:effectLst/>
                <a:uLnTx/>
                <a:uFillTx/>
                <a:latin typeface="Tahoma"/>
                <a:ea typeface="+mn-ea"/>
                <a:cs typeface="Tahoma"/>
              </a:rPr>
              <a:t>Plurality</a:t>
            </a:r>
            <a:r>
              <a:rPr kumimoji="0" sz="800" b="0" i="0" u="none" strike="noStrike" kern="1200" cap="none" spc="15"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wins</a:t>
            </a:r>
            <a:r>
              <a:rPr kumimoji="0" sz="800" b="0" i="0" u="none" strike="noStrike" kern="1200" cap="none" spc="5"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popular</a:t>
            </a:r>
            <a:r>
              <a:rPr kumimoji="0" sz="800" b="0" i="0" u="none" strike="noStrike" kern="1200" cap="none" spc="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vote</a:t>
            </a:r>
            <a:r>
              <a:rPr kumimoji="0" sz="800" b="0" i="0" u="none" strike="noStrike" kern="1200" cap="none" spc="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in</a:t>
            </a:r>
            <a:r>
              <a:rPr kumimoji="0" sz="800" b="0" i="0" u="none" strike="noStrike" kern="1200" cap="none" spc="0" normalizeH="0" baseline="0" noProof="0" dirty="0">
                <a:ln>
                  <a:noFill/>
                </a:ln>
                <a:solidFill>
                  <a:prstClr val="black"/>
                </a:solidFill>
                <a:effectLst/>
                <a:uLnTx/>
                <a:uFillTx/>
                <a:latin typeface="Tahoma"/>
                <a:ea typeface="+mn-ea"/>
                <a:cs typeface="Tahoma"/>
              </a:rPr>
              <a:t> a </a:t>
            </a:r>
            <a:r>
              <a:rPr kumimoji="0" sz="800" b="0" i="0" u="none" strike="noStrike" kern="1200" cap="none" spc="-235"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state</a:t>
            </a:r>
            <a:endParaRPr kumimoji="0" sz="800" b="0" i="0" u="none" strike="noStrike" kern="1200" cap="none" spc="0" normalizeH="0" baseline="0" noProof="0">
              <a:ln>
                <a:noFill/>
              </a:ln>
              <a:solidFill>
                <a:prstClr val="black"/>
              </a:solidFill>
              <a:effectLst/>
              <a:uLnTx/>
              <a:uFillTx/>
              <a:latin typeface="Tahoma"/>
              <a:ea typeface="+mn-ea"/>
              <a:cs typeface="Tahoma"/>
            </a:endParaRPr>
          </a:p>
          <a:p>
            <a:pPr marL="271780" marR="5080" lvl="0" indent="-132715" algn="l" defTabSz="914400" rtl="0" eaLnBrk="1" fontAlgn="auto" latinLnBrk="0" hangingPunct="1">
              <a:lnSpc>
                <a:spcPct val="100000"/>
              </a:lnSpc>
              <a:spcBef>
                <a:spcPts val="0"/>
              </a:spcBef>
              <a:spcAft>
                <a:spcPts val="0"/>
              </a:spcAft>
              <a:buClrTx/>
              <a:buSzTx/>
              <a:buFont typeface="Courier New"/>
              <a:buChar char="o"/>
              <a:tabLst>
                <a:tab pos="271780" algn="l"/>
              </a:tabLst>
              <a:defRPr/>
            </a:pPr>
            <a:r>
              <a:rPr kumimoji="0" sz="800" b="0" i="0" u="none" strike="noStrike" kern="1200" cap="none" spc="-5" normalizeH="0" baseline="0" noProof="0" dirty="0">
                <a:ln>
                  <a:noFill/>
                </a:ln>
                <a:solidFill>
                  <a:prstClr val="black"/>
                </a:solidFill>
                <a:effectLst/>
                <a:uLnTx/>
                <a:uFillTx/>
                <a:latin typeface="Tahoma"/>
                <a:ea typeface="+mn-ea"/>
                <a:cs typeface="Tahoma"/>
              </a:rPr>
              <a:t>Winner-take-all</a:t>
            </a:r>
            <a:r>
              <a:rPr kumimoji="0" sz="800" b="0" i="0" u="none" strike="noStrike" kern="1200" cap="none" spc="4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electoral</a:t>
            </a:r>
            <a:r>
              <a:rPr kumimoji="0" sz="800" b="0" i="0" u="none" strike="noStrike" kern="1200" cap="none" spc="2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vote of </a:t>
            </a:r>
            <a:r>
              <a:rPr kumimoji="0" sz="800" b="0" i="0" u="none" strike="noStrike" kern="1200" cap="none" spc="-235"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that</a:t>
            </a:r>
            <a:r>
              <a:rPr kumimoji="0" sz="800" b="0" i="0" u="none" strike="noStrike" kern="1200" cap="none" spc="-1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state</a:t>
            </a:r>
            <a:endParaRPr kumimoji="0" sz="800" b="0" i="0" u="none" strike="noStrike" kern="1200" cap="none" spc="0" normalizeH="0" baseline="0" noProof="0">
              <a:ln>
                <a:noFill/>
              </a:ln>
              <a:solidFill>
                <a:prstClr val="black"/>
              </a:solidFill>
              <a:effectLst/>
              <a:uLnTx/>
              <a:uFillTx/>
              <a:latin typeface="Tahoma"/>
              <a:ea typeface="+mn-ea"/>
              <a:cs typeface="Tahoma"/>
            </a:endParaRPr>
          </a:p>
          <a:p>
            <a:pPr marL="142240" marR="0" lvl="0" indent="-129539" algn="l" defTabSz="914400" rtl="0" eaLnBrk="1" fontAlgn="auto" latinLnBrk="0" hangingPunct="1">
              <a:lnSpc>
                <a:spcPct val="100000"/>
              </a:lnSpc>
              <a:spcBef>
                <a:spcPts val="0"/>
              </a:spcBef>
              <a:spcAft>
                <a:spcPts val="0"/>
              </a:spcAft>
              <a:buClrTx/>
              <a:buSzTx/>
              <a:buFont typeface="Arial"/>
              <a:buChar char="•"/>
              <a:tabLst>
                <a:tab pos="142240" algn="l"/>
              </a:tabLst>
              <a:defRPr/>
            </a:pPr>
            <a:r>
              <a:rPr kumimoji="0" sz="800" b="0" i="0" u="none" strike="noStrike" kern="1200" cap="none" spc="0" normalizeH="0" baseline="0" noProof="0" dirty="0">
                <a:ln>
                  <a:noFill/>
                </a:ln>
                <a:solidFill>
                  <a:prstClr val="black"/>
                </a:solidFill>
                <a:effectLst/>
                <a:uLnTx/>
                <a:uFillTx/>
                <a:latin typeface="Tahoma"/>
                <a:ea typeface="+mn-ea"/>
                <a:cs typeface="Tahoma"/>
              </a:rPr>
              <a:t>We</a:t>
            </a:r>
            <a:r>
              <a:rPr kumimoji="0" sz="800" b="0" i="0" u="none" strike="noStrike" kern="1200" cap="none" spc="-5" normalizeH="0" baseline="0" noProof="0" dirty="0">
                <a:ln>
                  <a:noFill/>
                </a:ln>
                <a:solidFill>
                  <a:prstClr val="black"/>
                </a:solidFill>
                <a:effectLst/>
                <a:uLnTx/>
                <a:uFillTx/>
                <a:latin typeface="Tahoma"/>
                <a:ea typeface="+mn-ea"/>
                <a:cs typeface="Tahoma"/>
              </a:rPr>
              <a:t> don’t</a:t>
            </a:r>
            <a:r>
              <a:rPr kumimoji="0" sz="800" b="0" i="0" u="none" strike="noStrike" kern="1200" cap="none" spc="-1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know</a:t>
            </a:r>
            <a:r>
              <a:rPr kumimoji="0" sz="800" b="0" i="0" u="none" strike="noStrike" kern="1200" cap="none" spc="10" normalizeH="0" baseline="0" noProof="0" dirty="0">
                <a:ln>
                  <a:noFill/>
                </a:ln>
                <a:solidFill>
                  <a:prstClr val="black"/>
                </a:solidFill>
                <a:effectLst/>
                <a:uLnTx/>
                <a:uFillTx/>
                <a:latin typeface="Tahoma"/>
                <a:ea typeface="+mn-ea"/>
                <a:cs typeface="Tahoma"/>
              </a:rPr>
              <a:t> </a:t>
            </a:r>
            <a:r>
              <a:rPr kumimoji="0" sz="800" b="0" i="0" u="none" strike="noStrike" kern="1200" cap="none" spc="0" normalizeH="0" baseline="0" noProof="0" dirty="0">
                <a:ln>
                  <a:noFill/>
                </a:ln>
                <a:solidFill>
                  <a:prstClr val="black"/>
                </a:solidFill>
                <a:effectLst/>
                <a:uLnTx/>
                <a:uFillTx/>
                <a:latin typeface="Tahoma"/>
                <a:ea typeface="+mn-ea"/>
                <a:cs typeface="Tahoma"/>
              </a:rPr>
              <a:t>who </a:t>
            </a:r>
            <a:r>
              <a:rPr kumimoji="0" sz="800" b="0" i="0" u="none" strike="noStrike" kern="1200" cap="none" spc="-5" normalizeH="0" baseline="0" noProof="0" dirty="0">
                <a:ln>
                  <a:noFill/>
                </a:ln>
                <a:solidFill>
                  <a:prstClr val="black"/>
                </a:solidFill>
                <a:effectLst/>
                <a:uLnTx/>
                <a:uFillTx/>
                <a:latin typeface="Tahoma"/>
                <a:ea typeface="+mn-ea"/>
                <a:cs typeface="Tahoma"/>
              </a:rPr>
              <a:t>the</a:t>
            </a:r>
            <a:r>
              <a:rPr kumimoji="0" sz="800" b="0" i="0" u="none" strike="noStrike" kern="1200" cap="none" spc="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official</a:t>
            </a:r>
            <a:endParaRPr kumimoji="0" sz="800" b="0" i="0" u="none" strike="noStrike" kern="1200" cap="none" spc="0" normalizeH="0" baseline="0" noProof="0">
              <a:ln>
                <a:noFill/>
              </a:ln>
              <a:solidFill>
                <a:prstClr val="black"/>
              </a:solidFill>
              <a:effectLst/>
              <a:uLnTx/>
              <a:uFillTx/>
              <a:latin typeface="Tahoma"/>
              <a:ea typeface="+mn-ea"/>
              <a:cs typeface="Tahoma"/>
            </a:endParaRPr>
          </a:p>
          <a:p>
            <a:pPr marL="142240" marR="0" lvl="0" indent="0" algn="l" defTabSz="914400" rtl="0" eaLnBrk="1" fontAlgn="auto" latinLnBrk="0" hangingPunct="1">
              <a:lnSpc>
                <a:spcPct val="100000"/>
              </a:lnSpc>
              <a:spcBef>
                <a:spcPts val="0"/>
              </a:spcBef>
              <a:spcAft>
                <a:spcPts val="0"/>
              </a:spcAft>
              <a:buClrTx/>
              <a:buSzTx/>
              <a:buFontTx/>
              <a:buNone/>
              <a:tabLst/>
              <a:defRPr/>
            </a:pPr>
            <a:r>
              <a:rPr kumimoji="0" sz="800" b="0" i="0" u="none" strike="noStrike" kern="1200" cap="none" spc="-5" normalizeH="0" baseline="0" noProof="0" dirty="0">
                <a:ln>
                  <a:noFill/>
                </a:ln>
                <a:solidFill>
                  <a:prstClr val="black"/>
                </a:solidFill>
                <a:effectLst/>
                <a:uLnTx/>
                <a:uFillTx/>
                <a:latin typeface="Tahoma"/>
                <a:ea typeface="+mn-ea"/>
                <a:cs typeface="Tahoma"/>
              </a:rPr>
              <a:t>winner</a:t>
            </a:r>
            <a:r>
              <a:rPr kumimoji="0" sz="800" b="0" i="0" u="none" strike="noStrike" kern="1200" cap="none" spc="10"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is of this</a:t>
            </a:r>
            <a:r>
              <a:rPr kumimoji="0" sz="800" b="0" i="0" u="none" strike="noStrike" kern="1200" cap="none" spc="5" normalizeH="0" baseline="0" noProof="0" dirty="0">
                <a:ln>
                  <a:noFill/>
                </a:ln>
                <a:solidFill>
                  <a:prstClr val="black"/>
                </a:solidFill>
                <a:effectLst/>
                <a:uLnTx/>
                <a:uFillTx/>
                <a:latin typeface="Tahoma"/>
                <a:ea typeface="+mn-ea"/>
                <a:cs typeface="Tahoma"/>
              </a:rPr>
              <a:t> </a:t>
            </a:r>
            <a:r>
              <a:rPr kumimoji="0" sz="800" b="0" i="0" u="none" strike="noStrike" kern="1200" cap="none" spc="-5" normalizeH="0" baseline="0" noProof="0" dirty="0">
                <a:ln>
                  <a:noFill/>
                </a:ln>
                <a:solidFill>
                  <a:prstClr val="black"/>
                </a:solidFill>
                <a:effectLst/>
                <a:uLnTx/>
                <a:uFillTx/>
                <a:latin typeface="Tahoma"/>
                <a:ea typeface="+mn-ea"/>
                <a:cs typeface="Tahoma"/>
              </a:rPr>
              <a:t>election</a:t>
            </a:r>
            <a:endParaRPr kumimoji="0" sz="800" b="0" i="0" u="none" strike="noStrike" kern="1200" cap="none" spc="0" normalizeH="0" baseline="0" noProof="0">
              <a:ln>
                <a:noFill/>
              </a:ln>
              <a:solidFill>
                <a:prstClr val="black"/>
              </a:solidFill>
              <a:effectLst/>
              <a:uLnTx/>
              <a:uFillTx/>
              <a:latin typeface="Tahoma"/>
              <a:ea typeface="+mn-ea"/>
              <a:cs typeface="Tahoma"/>
            </a:endParaRPr>
          </a:p>
        </p:txBody>
      </p:sp>
      <p:grpSp>
        <p:nvGrpSpPr>
          <p:cNvPr id="21" name="object 21"/>
          <p:cNvGrpSpPr/>
          <p:nvPr/>
        </p:nvGrpSpPr>
        <p:grpSpPr>
          <a:xfrm>
            <a:off x="7226744" y="854900"/>
            <a:ext cx="1931035" cy="4209415"/>
            <a:chOff x="7226744" y="854900"/>
            <a:chExt cx="1931035" cy="4209415"/>
          </a:xfrm>
        </p:grpSpPr>
        <p:sp>
          <p:nvSpPr>
            <p:cNvPr id="22" name="object 22"/>
            <p:cNvSpPr/>
            <p:nvPr/>
          </p:nvSpPr>
          <p:spPr>
            <a:xfrm>
              <a:off x="7239761" y="867918"/>
              <a:ext cx="1905000" cy="4183379"/>
            </a:xfrm>
            <a:custGeom>
              <a:avLst/>
              <a:gdLst/>
              <a:ahLst/>
              <a:cxnLst/>
              <a:rect l="l" t="t" r="r" b="b"/>
              <a:pathLst>
                <a:path w="1905000" h="4183379">
                  <a:moveTo>
                    <a:pt x="1905000" y="0"/>
                  </a:moveTo>
                  <a:lnTo>
                    <a:pt x="0" y="0"/>
                  </a:lnTo>
                  <a:lnTo>
                    <a:pt x="0" y="4183379"/>
                  </a:lnTo>
                  <a:lnTo>
                    <a:pt x="1905000" y="4183379"/>
                  </a:lnTo>
                  <a:lnTo>
                    <a:pt x="190500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7239761" y="867918"/>
              <a:ext cx="1905000" cy="4183379"/>
            </a:xfrm>
            <a:custGeom>
              <a:avLst/>
              <a:gdLst/>
              <a:ahLst/>
              <a:cxnLst/>
              <a:rect l="l" t="t" r="r" b="b"/>
              <a:pathLst>
                <a:path w="1905000" h="4183379">
                  <a:moveTo>
                    <a:pt x="0" y="4183379"/>
                  </a:moveTo>
                  <a:lnTo>
                    <a:pt x="1905000" y="4183379"/>
                  </a:lnTo>
                  <a:lnTo>
                    <a:pt x="1905000" y="0"/>
                  </a:lnTo>
                  <a:lnTo>
                    <a:pt x="0" y="0"/>
                  </a:lnTo>
                  <a:lnTo>
                    <a:pt x="0" y="4183379"/>
                  </a:lnTo>
                  <a:close/>
                </a:path>
              </a:pathLst>
            </a:custGeom>
            <a:ln w="25908">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object 24"/>
          <p:cNvSpPr txBox="1"/>
          <p:nvPr/>
        </p:nvSpPr>
        <p:spPr>
          <a:xfrm>
            <a:off x="7450073" y="888238"/>
            <a:ext cx="1482725" cy="299720"/>
          </a:xfrm>
          <a:prstGeom prst="rect">
            <a:avLst/>
          </a:prstGeom>
        </p:spPr>
        <p:txBody>
          <a:bodyPr vert="horz" wrap="square" lIns="0" tIns="12700" rIns="0" bIns="0" rtlCol="0">
            <a:spAutoFit/>
          </a:bodyPr>
          <a:lstStyle/>
          <a:p>
            <a:pPr marL="80645"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5" normalizeH="0" baseline="0" noProof="0" dirty="0">
                <a:ln>
                  <a:noFill/>
                </a:ln>
                <a:solidFill>
                  <a:prstClr val="black"/>
                </a:solidFill>
                <a:effectLst/>
                <a:uLnTx/>
                <a:uFillTx/>
                <a:latin typeface="Tahoma"/>
                <a:ea typeface="+mn-ea"/>
                <a:cs typeface="Tahoma"/>
              </a:rPr>
              <a:t>AND</a:t>
            </a:r>
            <a:r>
              <a:rPr kumimoji="0" sz="900" b="1" i="0" u="none" strike="noStrike" kern="1200" cap="none" spc="-30" normalizeH="0" baseline="0" noProof="0" dirty="0">
                <a:ln>
                  <a:noFill/>
                </a:ln>
                <a:solidFill>
                  <a:prstClr val="black"/>
                </a:solidFill>
                <a:effectLst/>
                <a:uLnTx/>
                <a:uFillTx/>
                <a:latin typeface="Tahoma"/>
                <a:ea typeface="+mn-ea"/>
                <a:cs typeface="Tahoma"/>
              </a:rPr>
              <a:t> </a:t>
            </a:r>
            <a:r>
              <a:rPr kumimoji="0" sz="900" b="1" i="0" u="none" strike="noStrike" kern="1200" cap="none" spc="-5" normalizeH="0" baseline="0" noProof="0" dirty="0">
                <a:ln>
                  <a:noFill/>
                </a:ln>
                <a:solidFill>
                  <a:prstClr val="black"/>
                </a:solidFill>
                <a:effectLst/>
                <a:uLnTx/>
                <a:uFillTx/>
                <a:latin typeface="Tahoma"/>
                <a:ea typeface="+mn-ea"/>
                <a:cs typeface="Tahoma"/>
              </a:rPr>
              <a:t>THE</a:t>
            </a:r>
            <a:r>
              <a:rPr kumimoji="0" sz="900" b="1" i="0" u="none" strike="noStrike" kern="1200" cap="none" spc="-20" normalizeH="0" baseline="0" noProof="0" dirty="0">
                <a:ln>
                  <a:noFill/>
                </a:ln>
                <a:solidFill>
                  <a:prstClr val="black"/>
                </a:solidFill>
                <a:effectLst/>
                <a:uLnTx/>
                <a:uFillTx/>
                <a:latin typeface="Tahoma"/>
                <a:ea typeface="+mn-ea"/>
                <a:cs typeface="Tahoma"/>
              </a:rPr>
              <a:t> </a:t>
            </a:r>
            <a:r>
              <a:rPr kumimoji="0" sz="900" b="1" i="0" u="none" strike="noStrike" kern="1200" cap="none" spc="-5" normalizeH="0" baseline="0" noProof="0" dirty="0">
                <a:ln>
                  <a:noFill/>
                </a:ln>
                <a:solidFill>
                  <a:prstClr val="black"/>
                </a:solidFill>
                <a:effectLst/>
                <a:uLnTx/>
                <a:uFillTx/>
                <a:latin typeface="Tahoma"/>
                <a:ea typeface="+mn-ea"/>
                <a:cs typeface="Tahoma"/>
              </a:rPr>
              <a:t>WINNER</a:t>
            </a:r>
            <a:r>
              <a:rPr kumimoji="0" sz="900" b="1" i="0" u="none" strike="noStrike" kern="1200" cap="none" spc="-35" normalizeH="0" baseline="0" noProof="0" dirty="0">
                <a:ln>
                  <a:noFill/>
                </a:ln>
                <a:solidFill>
                  <a:prstClr val="black"/>
                </a:solidFill>
                <a:effectLst/>
                <a:uLnTx/>
                <a:uFillTx/>
                <a:latin typeface="Tahoma"/>
                <a:ea typeface="+mn-ea"/>
                <a:cs typeface="Tahoma"/>
              </a:rPr>
              <a:t> </a:t>
            </a:r>
            <a:r>
              <a:rPr kumimoji="0" sz="900" b="1" i="0" u="none" strike="noStrike" kern="1200" cap="none" spc="0" normalizeH="0" baseline="0" noProof="0" dirty="0">
                <a:ln>
                  <a:noFill/>
                </a:ln>
                <a:solidFill>
                  <a:prstClr val="black"/>
                </a:solidFill>
                <a:effectLst/>
                <a:uLnTx/>
                <a:uFillTx/>
                <a:latin typeface="Tahoma"/>
                <a:ea typeface="+mn-ea"/>
                <a:cs typeface="Tahoma"/>
              </a:rPr>
              <a:t>IS…</a:t>
            </a:r>
            <a:endParaRPr kumimoji="0" sz="900" b="0" i="0" u="none" strike="noStrike" kern="1200" cap="none" spc="0" normalizeH="0" baseline="0" noProof="0">
              <a:ln>
                <a:noFill/>
              </a:ln>
              <a:solidFill>
                <a:prstClr val="black"/>
              </a:solidFill>
              <a:effectLst/>
              <a:uLnTx/>
              <a:uFillTx/>
              <a:latin typeface="Tahoma"/>
              <a:ea typeface="+mn-ea"/>
              <a:cs typeface="Tahoma"/>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5" normalizeH="0" baseline="0" noProof="0" dirty="0">
                <a:ln>
                  <a:noFill/>
                </a:ln>
                <a:solidFill>
                  <a:prstClr val="black"/>
                </a:solidFill>
                <a:effectLst/>
                <a:uLnTx/>
                <a:uFillTx/>
                <a:latin typeface="Tahoma"/>
                <a:ea typeface="+mn-ea"/>
                <a:cs typeface="Tahoma"/>
              </a:rPr>
              <a:t>(DECEMBER</a:t>
            </a:r>
            <a:r>
              <a:rPr kumimoji="0" sz="900" b="1" i="0" u="none" strike="noStrike" kern="1200" cap="none" spc="-35" normalizeH="0" baseline="0" noProof="0" dirty="0">
                <a:ln>
                  <a:noFill/>
                </a:ln>
                <a:solidFill>
                  <a:prstClr val="black"/>
                </a:solidFill>
                <a:effectLst/>
                <a:uLnTx/>
                <a:uFillTx/>
                <a:latin typeface="Tahoma"/>
                <a:ea typeface="+mn-ea"/>
                <a:cs typeface="Tahoma"/>
              </a:rPr>
              <a:t> </a:t>
            </a:r>
            <a:r>
              <a:rPr kumimoji="0" sz="900" b="1" i="0" u="none" strike="noStrike" kern="1200" cap="none" spc="0" normalizeH="0" baseline="0" noProof="0" dirty="0">
                <a:ln>
                  <a:noFill/>
                </a:ln>
                <a:solidFill>
                  <a:prstClr val="black"/>
                </a:solidFill>
                <a:effectLst/>
                <a:uLnTx/>
                <a:uFillTx/>
                <a:latin typeface="Tahoma"/>
                <a:ea typeface="+mn-ea"/>
                <a:cs typeface="Tahoma"/>
              </a:rPr>
              <a:t>–</a:t>
            </a:r>
            <a:r>
              <a:rPr kumimoji="0" sz="900" b="1" i="0" u="none" strike="noStrike" kern="1200" cap="none" spc="215" normalizeH="0" baseline="0" noProof="0" dirty="0">
                <a:ln>
                  <a:noFill/>
                </a:ln>
                <a:solidFill>
                  <a:prstClr val="black"/>
                </a:solidFill>
                <a:effectLst/>
                <a:uLnTx/>
                <a:uFillTx/>
                <a:latin typeface="Tahoma"/>
                <a:ea typeface="+mn-ea"/>
                <a:cs typeface="Tahoma"/>
              </a:rPr>
              <a:t> </a:t>
            </a:r>
            <a:r>
              <a:rPr kumimoji="0" sz="900" b="1" i="0" u="none" strike="noStrike" kern="1200" cap="none" spc="-5" normalizeH="0" baseline="0" noProof="0" dirty="0">
                <a:ln>
                  <a:noFill/>
                </a:ln>
                <a:solidFill>
                  <a:prstClr val="black"/>
                </a:solidFill>
                <a:effectLst/>
                <a:uLnTx/>
                <a:uFillTx/>
                <a:latin typeface="Tahoma"/>
                <a:ea typeface="+mn-ea"/>
                <a:cs typeface="Tahoma"/>
              </a:rPr>
              <a:t>JANUARY)</a:t>
            </a:r>
            <a:endParaRPr kumimoji="0" sz="900" b="0" i="0" u="none" strike="noStrike" kern="1200" cap="none" spc="0" normalizeH="0" baseline="0" noProof="0">
              <a:ln>
                <a:noFill/>
              </a:ln>
              <a:solidFill>
                <a:prstClr val="black"/>
              </a:solidFill>
              <a:effectLst/>
              <a:uLnTx/>
              <a:uFillTx/>
              <a:latin typeface="Tahoma"/>
              <a:ea typeface="+mn-ea"/>
              <a:cs typeface="Tahoma"/>
            </a:endParaRPr>
          </a:p>
        </p:txBody>
      </p:sp>
      <p:sp>
        <p:nvSpPr>
          <p:cNvPr id="25" name="object 25"/>
          <p:cNvSpPr txBox="1"/>
          <p:nvPr/>
        </p:nvSpPr>
        <p:spPr>
          <a:xfrm>
            <a:off x="7296150" y="1299413"/>
            <a:ext cx="1690370" cy="940435"/>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1" i="0" u="none" strike="noStrike" kern="1200" cap="none" spc="-10" normalizeH="0" baseline="0" noProof="0" dirty="0">
                <a:ln>
                  <a:noFill/>
                </a:ln>
                <a:solidFill>
                  <a:prstClr val="black"/>
                </a:solidFill>
                <a:effectLst/>
                <a:uLnTx/>
                <a:uFillTx/>
                <a:latin typeface="Tahoma"/>
                <a:ea typeface="+mn-ea"/>
                <a:cs typeface="Tahoma"/>
              </a:rPr>
              <a:t>ELECTORS</a:t>
            </a:r>
            <a:r>
              <a:rPr kumimoji="0" sz="1000" b="1" i="0" u="none" strike="noStrike" kern="1200" cap="none" spc="-25" normalizeH="0" baseline="0" noProof="0" dirty="0">
                <a:ln>
                  <a:noFill/>
                </a:ln>
                <a:solidFill>
                  <a:prstClr val="black"/>
                </a:solidFill>
                <a:effectLst/>
                <a:uLnTx/>
                <a:uFillTx/>
                <a:latin typeface="Tahoma"/>
                <a:ea typeface="+mn-ea"/>
                <a:cs typeface="Tahoma"/>
              </a:rPr>
              <a:t> </a:t>
            </a:r>
            <a:r>
              <a:rPr kumimoji="0" sz="1000" b="1" i="0" u="none" strike="noStrike" kern="1200" cap="none" spc="-5" normalizeH="0" baseline="0" noProof="0" dirty="0">
                <a:ln>
                  <a:noFill/>
                </a:ln>
                <a:solidFill>
                  <a:prstClr val="black"/>
                </a:solidFill>
                <a:effectLst/>
                <a:uLnTx/>
                <a:uFillTx/>
                <a:latin typeface="Tahoma"/>
                <a:ea typeface="+mn-ea"/>
                <a:cs typeface="Tahoma"/>
              </a:rPr>
              <a:t>VOTE</a:t>
            </a:r>
            <a:endParaRPr kumimoji="0" sz="1000" b="0" i="0" u="none" strike="noStrike" kern="1200" cap="none" spc="0" normalizeH="0" baseline="0" noProof="0">
              <a:ln>
                <a:noFill/>
              </a:ln>
              <a:solidFill>
                <a:prstClr val="black"/>
              </a:solidFill>
              <a:effectLst/>
              <a:uLnTx/>
              <a:uFillTx/>
              <a:latin typeface="Tahoma"/>
              <a:ea typeface="+mn-ea"/>
              <a:cs typeface="Tahoma"/>
            </a:endParaRPr>
          </a:p>
          <a:p>
            <a:pPr marL="184785" marR="5080" lvl="0" indent="-172720" algn="l" defTabSz="914400" rtl="0" eaLnBrk="1" fontAlgn="auto" latinLnBrk="0" hangingPunct="1">
              <a:lnSpc>
                <a:spcPct val="100000"/>
              </a:lnSpc>
              <a:spcBef>
                <a:spcPts val="5"/>
              </a:spcBef>
              <a:spcAft>
                <a:spcPts val="0"/>
              </a:spcAft>
              <a:buClrTx/>
              <a:buSzTx/>
              <a:buFont typeface="Arial"/>
              <a:buChar char="•"/>
              <a:tabLst>
                <a:tab pos="184785" algn="l"/>
                <a:tab pos="185420" algn="l"/>
              </a:tabLst>
              <a:defRPr/>
            </a:pPr>
            <a:r>
              <a:rPr kumimoji="0" sz="1000" b="0" i="0" u="none" strike="noStrike" kern="1200" cap="none" spc="-10" normalizeH="0" baseline="0" noProof="0" dirty="0">
                <a:ln>
                  <a:noFill/>
                </a:ln>
                <a:solidFill>
                  <a:prstClr val="black"/>
                </a:solidFill>
                <a:effectLst/>
                <a:uLnTx/>
                <a:uFillTx/>
                <a:latin typeface="Tahoma"/>
                <a:ea typeface="+mn-ea"/>
                <a:cs typeface="Tahoma"/>
              </a:rPr>
              <a:t>The </a:t>
            </a:r>
            <a:r>
              <a:rPr kumimoji="0" sz="1000" b="0" i="0" u="none" strike="noStrike" kern="1200" cap="none" spc="-5" normalizeH="0" baseline="0" noProof="0" dirty="0">
                <a:ln>
                  <a:noFill/>
                </a:ln>
                <a:solidFill>
                  <a:prstClr val="black"/>
                </a:solidFill>
                <a:effectLst/>
                <a:uLnTx/>
                <a:uFillTx/>
                <a:latin typeface="Tahoma"/>
                <a:ea typeface="+mn-ea"/>
                <a:cs typeface="Tahoma"/>
              </a:rPr>
              <a:t>electors meet at their </a:t>
            </a:r>
            <a:r>
              <a:rPr kumimoji="0" sz="1000" b="0" i="0" u="none" strike="noStrike" kern="1200" cap="none" spc="0" normalizeH="0" baseline="0" noProof="0" dirty="0">
                <a:ln>
                  <a:noFill/>
                </a:ln>
                <a:solidFill>
                  <a:prstClr val="black"/>
                </a:solidFill>
                <a:effectLst/>
                <a:uLnTx/>
                <a:uFillTx/>
                <a:latin typeface="Tahoma"/>
                <a:ea typeface="+mn-ea"/>
                <a:cs typeface="Tahoma"/>
              </a:rPr>
              <a:t> </a:t>
            </a:r>
            <a:r>
              <a:rPr kumimoji="0" sz="1000" b="0" i="0" u="none" strike="noStrike" kern="1200" cap="none" spc="-5" normalizeH="0" baseline="0" noProof="0" dirty="0">
                <a:ln>
                  <a:noFill/>
                </a:ln>
                <a:solidFill>
                  <a:prstClr val="black"/>
                </a:solidFill>
                <a:effectLst/>
                <a:uLnTx/>
                <a:uFillTx/>
                <a:latin typeface="Tahoma"/>
                <a:ea typeface="+mn-ea"/>
                <a:cs typeface="Tahoma"/>
              </a:rPr>
              <a:t>state capitols to cast their </a:t>
            </a:r>
            <a:r>
              <a:rPr kumimoji="0" sz="1000" b="0" i="0" u="none" strike="noStrike" kern="1200" cap="none" spc="0" normalizeH="0" baseline="0" noProof="0" dirty="0">
                <a:ln>
                  <a:noFill/>
                </a:ln>
                <a:solidFill>
                  <a:prstClr val="black"/>
                </a:solidFill>
                <a:effectLst/>
                <a:uLnTx/>
                <a:uFillTx/>
                <a:latin typeface="Tahoma"/>
                <a:ea typeface="+mn-ea"/>
                <a:cs typeface="Tahoma"/>
              </a:rPr>
              <a:t> </a:t>
            </a:r>
            <a:r>
              <a:rPr kumimoji="0" sz="1000" b="0" i="0" u="none" strike="noStrike" kern="1200" cap="none" spc="-5" normalizeH="0" baseline="0" noProof="0" dirty="0">
                <a:ln>
                  <a:noFill/>
                </a:ln>
                <a:solidFill>
                  <a:prstClr val="black"/>
                </a:solidFill>
                <a:effectLst/>
                <a:uLnTx/>
                <a:uFillTx/>
                <a:latin typeface="Tahoma"/>
                <a:ea typeface="+mn-ea"/>
                <a:cs typeface="Tahoma"/>
              </a:rPr>
              <a:t>ballots</a:t>
            </a:r>
            <a:r>
              <a:rPr kumimoji="0" sz="1000" b="0" i="0" u="none" strike="noStrike" kern="1200" cap="none" spc="-10" normalizeH="0" baseline="0" noProof="0" dirty="0">
                <a:ln>
                  <a:noFill/>
                </a:ln>
                <a:solidFill>
                  <a:prstClr val="black"/>
                </a:solidFill>
                <a:effectLst/>
                <a:uLnTx/>
                <a:uFillTx/>
                <a:latin typeface="Tahoma"/>
                <a:ea typeface="+mn-ea"/>
                <a:cs typeface="Tahoma"/>
              </a:rPr>
              <a:t> </a:t>
            </a:r>
            <a:r>
              <a:rPr kumimoji="0" sz="1000" b="0" i="0" u="none" strike="noStrike" kern="1200" cap="none" spc="-5" normalizeH="0" baseline="0" noProof="0" dirty="0">
                <a:ln>
                  <a:noFill/>
                </a:ln>
                <a:solidFill>
                  <a:prstClr val="black"/>
                </a:solidFill>
                <a:effectLst/>
                <a:uLnTx/>
                <a:uFillTx/>
                <a:latin typeface="Tahoma"/>
                <a:ea typeface="+mn-ea"/>
                <a:cs typeface="Tahoma"/>
              </a:rPr>
              <a:t>on</a:t>
            </a:r>
            <a:r>
              <a:rPr kumimoji="0" sz="1000" b="0" i="0" u="none" strike="noStrike" kern="1200" cap="none" spc="-10" normalizeH="0" baseline="0" noProof="0" dirty="0">
                <a:ln>
                  <a:noFill/>
                </a:ln>
                <a:solidFill>
                  <a:prstClr val="black"/>
                </a:solidFill>
                <a:effectLst/>
                <a:uLnTx/>
                <a:uFillTx/>
                <a:latin typeface="Tahoma"/>
                <a:ea typeface="+mn-ea"/>
                <a:cs typeface="Tahoma"/>
              </a:rPr>
              <a:t> the</a:t>
            </a:r>
            <a:r>
              <a:rPr kumimoji="0" sz="1000" b="0" i="0" u="none" strike="noStrike" kern="1200" cap="none" spc="5" normalizeH="0" baseline="0" noProof="0" dirty="0">
                <a:ln>
                  <a:noFill/>
                </a:ln>
                <a:solidFill>
                  <a:prstClr val="black"/>
                </a:solidFill>
                <a:effectLst/>
                <a:uLnTx/>
                <a:uFillTx/>
                <a:latin typeface="Tahoma"/>
                <a:ea typeface="+mn-ea"/>
                <a:cs typeface="Tahoma"/>
              </a:rPr>
              <a:t> </a:t>
            </a:r>
            <a:r>
              <a:rPr kumimoji="0" sz="1000" b="0" i="0" u="none" strike="noStrike" kern="1200" cap="none" spc="-5" normalizeH="0" baseline="0" noProof="0" dirty="0">
                <a:ln>
                  <a:noFill/>
                </a:ln>
                <a:solidFill>
                  <a:prstClr val="black"/>
                </a:solidFill>
                <a:effectLst/>
                <a:uLnTx/>
                <a:uFillTx/>
                <a:latin typeface="Tahoma"/>
                <a:ea typeface="+mn-ea"/>
                <a:cs typeface="Tahoma"/>
              </a:rPr>
              <a:t>first</a:t>
            </a:r>
            <a:r>
              <a:rPr kumimoji="0" sz="1000" b="0" i="0" u="none" strike="noStrike" kern="1200" cap="none" spc="0" normalizeH="0" baseline="0" noProof="0" dirty="0">
                <a:ln>
                  <a:noFill/>
                </a:ln>
                <a:solidFill>
                  <a:prstClr val="black"/>
                </a:solidFill>
                <a:effectLst/>
                <a:uLnTx/>
                <a:uFillTx/>
                <a:latin typeface="Tahoma"/>
                <a:ea typeface="+mn-ea"/>
                <a:cs typeface="Tahoma"/>
              </a:rPr>
              <a:t> </a:t>
            </a:r>
            <a:r>
              <a:rPr kumimoji="0" sz="1000" b="0" i="0" u="none" strike="noStrike" kern="1200" cap="none" spc="-5" normalizeH="0" baseline="0" noProof="0" dirty="0">
                <a:ln>
                  <a:noFill/>
                </a:ln>
                <a:solidFill>
                  <a:prstClr val="black"/>
                </a:solidFill>
                <a:effectLst/>
                <a:uLnTx/>
                <a:uFillTx/>
                <a:latin typeface="Tahoma"/>
                <a:ea typeface="+mn-ea"/>
                <a:cs typeface="Tahoma"/>
              </a:rPr>
              <a:t>Monday </a:t>
            </a:r>
            <a:r>
              <a:rPr kumimoji="0" sz="1000" b="0" i="0" u="none" strike="noStrike" kern="1200" cap="none" spc="-295" normalizeH="0" baseline="0" noProof="0" dirty="0">
                <a:ln>
                  <a:noFill/>
                </a:ln>
                <a:solidFill>
                  <a:prstClr val="black"/>
                </a:solidFill>
                <a:effectLst/>
                <a:uLnTx/>
                <a:uFillTx/>
                <a:latin typeface="Tahoma"/>
                <a:ea typeface="+mn-ea"/>
                <a:cs typeface="Tahoma"/>
              </a:rPr>
              <a:t> </a:t>
            </a:r>
            <a:r>
              <a:rPr kumimoji="0" sz="1000" b="0" i="0" u="none" strike="noStrike" kern="1200" cap="none" spc="-5" normalizeH="0" baseline="0" noProof="0" dirty="0">
                <a:ln>
                  <a:noFill/>
                </a:ln>
                <a:solidFill>
                  <a:prstClr val="black"/>
                </a:solidFill>
                <a:effectLst/>
                <a:uLnTx/>
                <a:uFillTx/>
                <a:latin typeface="Tahoma"/>
                <a:ea typeface="+mn-ea"/>
                <a:cs typeface="Tahoma"/>
              </a:rPr>
              <a:t>after</a:t>
            </a:r>
            <a:r>
              <a:rPr kumimoji="0" sz="1000" b="0" i="0" u="none" strike="noStrike" kern="1200" cap="none" spc="-15" normalizeH="0" baseline="0" noProof="0" dirty="0">
                <a:ln>
                  <a:noFill/>
                </a:ln>
                <a:solidFill>
                  <a:prstClr val="black"/>
                </a:solidFill>
                <a:effectLst/>
                <a:uLnTx/>
                <a:uFillTx/>
                <a:latin typeface="Tahoma"/>
                <a:ea typeface="+mn-ea"/>
                <a:cs typeface="Tahoma"/>
              </a:rPr>
              <a:t> </a:t>
            </a:r>
            <a:r>
              <a:rPr kumimoji="0" sz="1000" b="0" i="0" u="none" strike="noStrike" kern="1200" cap="none" spc="-5" normalizeH="0" baseline="0" noProof="0" dirty="0">
                <a:ln>
                  <a:noFill/>
                </a:ln>
                <a:solidFill>
                  <a:prstClr val="black"/>
                </a:solidFill>
                <a:effectLst/>
                <a:uLnTx/>
                <a:uFillTx/>
                <a:latin typeface="Tahoma"/>
                <a:ea typeface="+mn-ea"/>
                <a:cs typeface="Tahoma"/>
              </a:rPr>
              <a:t>the</a:t>
            </a:r>
            <a:r>
              <a:rPr kumimoji="0" sz="1000" b="0" i="0" u="none" strike="noStrike" kern="1200" cap="none" spc="5" normalizeH="0" baseline="0" noProof="0" dirty="0">
                <a:ln>
                  <a:noFill/>
                </a:ln>
                <a:solidFill>
                  <a:prstClr val="black"/>
                </a:solidFill>
                <a:effectLst/>
                <a:uLnTx/>
                <a:uFillTx/>
                <a:latin typeface="Tahoma"/>
                <a:ea typeface="+mn-ea"/>
                <a:cs typeface="Tahoma"/>
              </a:rPr>
              <a:t> </a:t>
            </a:r>
            <a:r>
              <a:rPr kumimoji="0" sz="1000" b="0" i="0" u="none" strike="noStrike" kern="1200" cap="none" spc="-5" normalizeH="0" baseline="0" noProof="0" dirty="0">
                <a:ln>
                  <a:noFill/>
                </a:ln>
                <a:solidFill>
                  <a:prstClr val="black"/>
                </a:solidFill>
                <a:effectLst/>
                <a:uLnTx/>
                <a:uFillTx/>
                <a:latin typeface="Tahoma"/>
                <a:ea typeface="+mn-ea"/>
                <a:cs typeface="Tahoma"/>
              </a:rPr>
              <a:t>second </a:t>
            </a:r>
            <a:r>
              <a:rPr kumimoji="0" sz="1000" b="0" i="0" u="none" strike="noStrike" kern="1200" cap="none" spc="0" normalizeH="0" baseline="0" noProof="0" dirty="0">
                <a:ln>
                  <a:noFill/>
                </a:ln>
                <a:solidFill>
                  <a:prstClr val="black"/>
                </a:solidFill>
                <a:effectLst/>
                <a:uLnTx/>
                <a:uFillTx/>
                <a:latin typeface="Tahoma"/>
                <a:ea typeface="+mn-ea"/>
                <a:cs typeface="Tahoma"/>
              </a:rPr>
              <a:t> </a:t>
            </a:r>
            <a:r>
              <a:rPr kumimoji="0" sz="1000" b="0" i="0" u="none" strike="noStrike" kern="1200" cap="none" spc="-5" normalizeH="0" baseline="0" noProof="0" dirty="0">
                <a:ln>
                  <a:noFill/>
                </a:ln>
                <a:solidFill>
                  <a:prstClr val="black"/>
                </a:solidFill>
                <a:effectLst/>
                <a:uLnTx/>
                <a:uFillTx/>
                <a:latin typeface="Tahoma"/>
                <a:ea typeface="+mn-ea"/>
                <a:cs typeface="Tahoma"/>
              </a:rPr>
              <a:t>Wednesday</a:t>
            </a:r>
            <a:r>
              <a:rPr kumimoji="0" sz="1000" b="0" i="0" u="none" strike="noStrike" kern="1200" cap="none" spc="-10" normalizeH="0" baseline="0" noProof="0" dirty="0">
                <a:ln>
                  <a:noFill/>
                </a:ln>
                <a:solidFill>
                  <a:prstClr val="black"/>
                </a:solidFill>
                <a:effectLst/>
                <a:uLnTx/>
                <a:uFillTx/>
                <a:latin typeface="Tahoma"/>
                <a:ea typeface="+mn-ea"/>
                <a:cs typeface="Tahoma"/>
              </a:rPr>
              <a:t> </a:t>
            </a:r>
            <a:r>
              <a:rPr kumimoji="0" sz="1000" b="0" i="0" u="none" strike="noStrike" kern="1200" cap="none" spc="-5" normalizeH="0" baseline="0" noProof="0" dirty="0">
                <a:ln>
                  <a:noFill/>
                </a:ln>
                <a:solidFill>
                  <a:prstClr val="black"/>
                </a:solidFill>
                <a:effectLst/>
                <a:uLnTx/>
                <a:uFillTx/>
                <a:latin typeface="Tahoma"/>
                <a:ea typeface="+mn-ea"/>
                <a:cs typeface="Tahoma"/>
              </a:rPr>
              <a:t>in</a:t>
            </a:r>
            <a:r>
              <a:rPr kumimoji="0" sz="1000" b="0" i="0" u="none" strike="noStrike" kern="1200" cap="none" spc="-10" normalizeH="0" baseline="0" noProof="0" dirty="0">
                <a:ln>
                  <a:noFill/>
                </a:ln>
                <a:solidFill>
                  <a:prstClr val="black"/>
                </a:solidFill>
                <a:effectLst/>
                <a:uLnTx/>
                <a:uFillTx/>
                <a:latin typeface="Tahoma"/>
                <a:ea typeface="+mn-ea"/>
                <a:cs typeface="Tahoma"/>
              </a:rPr>
              <a:t> </a:t>
            </a:r>
            <a:r>
              <a:rPr kumimoji="0" sz="1000" b="0" i="0" u="none" strike="noStrike" kern="1200" cap="none" spc="-5" normalizeH="0" baseline="0" noProof="0" dirty="0">
                <a:ln>
                  <a:noFill/>
                </a:ln>
                <a:solidFill>
                  <a:prstClr val="black"/>
                </a:solidFill>
                <a:effectLst/>
                <a:uLnTx/>
                <a:uFillTx/>
                <a:latin typeface="Tahoma"/>
                <a:ea typeface="+mn-ea"/>
                <a:cs typeface="Tahoma"/>
              </a:rPr>
              <a:t>December.</a:t>
            </a:r>
            <a:endParaRPr kumimoji="0" sz="1000" b="0" i="0" u="none" strike="noStrike" kern="1200" cap="none" spc="0" normalizeH="0" baseline="0" noProof="0">
              <a:ln>
                <a:noFill/>
              </a:ln>
              <a:solidFill>
                <a:prstClr val="black"/>
              </a:solidFill>
              <a:effectLst/>
              <a:uLnTx/>
              <a:uFillTx/>
              <a:latin typeface="Tahoma"/>
              <a:ea typeface="+mn-ea"/>
              <a:cs typeface="Tahoma"/>
            </a:endParaRPr>
          </a:p>
        </p:txBody>
      </p:sp>
      <p:sp>
        <p:nvSpPr>
          <p:cNvPr id="26" name="object 26"/>
          <p:cNvSpPr txBox="1"/>
          <p:nvPr/>
        </p:nvSpPr>
        <p:spPr>
          <a:xfrm>
            <a:off x="7296150" y="2366594"/>
            <a:ext cx="1773555" cy="10922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1" i="0" u="none" strike="noStrike" kern="1200" cap="none" spc="-5" normalizeH="0" baseline="0" noProof="0" dirty="0">
                <a:ln>
                  <a:noFill/>
                </a:ln>
                <a:solidFill>
                  <a:prstClr val="black"/>
                </a:solidFill>
                <a:effectLst/>
                <a:uLnTx/>
                <a:uFillTx/>
                <a:latin typeface="Tahoma"/>
                <a:ea typeface="+mn-ea"/>
                <a:cs typeface="Tahoma"/>
              </a:rPr>
              <a:t>VOTES</a:t>
            </a:r>
            <a:r>
              <a:rPr kumimoji="0" sz="1000" b="1" i="0" u="none" strike="noStrike" kern="1200" cap="none" spc="-35" normalizeH="0" baseline="0" noProof="0" dirty="0">
                <a:ln>
                  <a:noFill/>
                </a:ln>
                <a:solidFill>
                  <a:prstClr val="black"/>
                </a:solidFill>
                <a:effectLst/>
                <a:uLnTx/>
                <a:uFillTx/>
                <a:latin typeface="Tahoma"/>
                <a:ea typeface="+mn-ea"/>
                <a:cs typeface="Tahoma"/>
              </a:rPr>
              <a:t> </a:t>
            </a:r>
            <a:r>
              <a:rPr kumimoji="0" sz="1000" b="1" i="0" u="none" strike="noStrike" kern="1200" cap="none" spc="-5" normalizeH="0" baseline="0" noProof="0" dirty="0">
                <a:ln>
                  <a:noFill/>
                </a:ln>
                <a:solidFill>
                  <a:prstClr val="black"/>
                </a:solidFill>
                <a:effectLst/>
                <a:uLnTx/>
                <a:uFillTx/>
                <a:latin typeface="Tahoma"/>
                <a:ea typeface="+mn-ea"/>
                <a:cs typeface="Tahoma"/>
              </a:rPr>
              <a:t>COUNTED</a:t>
            </a:r>
            <a:endParaRPr kumimoji="0" sz="1000" b="0" i="0" u="none" strike="noStrike" kern="1200" cap="none" spc="0" normalizeH="0" baseline="0" noProof="0">
              <a:ln>
                <a:noFill/>
              </a:ln>
              <a:solidFill>
                <a:prstClr val="black"/>
              </a:solidFill>
              <a:effectLst/>
              <a:uLnTx/>
              <a:uFillTx/>
              <a:latin typeface="Tahoma"/>
              <a:ea typeface="+mn-ea"/>
              <a:cs typeface="Tahoma"/>
            </a:endParaRPr>
          </a:p>
          <a:p>
            <a:pPr marL="184785" marR="5080" lvl="0" indent="-172720" algn="l" defTabSz="914400" rtl="0" eaLnBrk="1" fontAlgn="auto" latinLnBrk="0" hangingPunct="1">
              <a:lnSpc>
                <a:spcPct val="100000"/>
              </a:lnSpc>
              <a:spcBef>
                <a:spcPts val="5"/>
              </a:spcBef>
              <a:spcAft>
                <a:spcPts val="0"/>
              </a:spcAft>
              <a:buClrTx/>
              <a:buSzTx/>
              <a:buFont typeface="Arial"/>
              <a:buChar char="•"/>
              <a:tabLst>
                <a:tab pos="184785" algn="l"/>
                <a:tab pos="185420" algn="l"/>
              </a:tabLst>
              <a:defRPr/>
            </a:pPr>
            <a:r>
              <a:rPr kumimoji="0" sz="1000" b="0" i="0" u="none" strike="noStrike" kern="1200" cap="none" spc="-10" normalizeH="0" baseline="0" noProof="0" dirty="0">
                <a:ln>
                  <a:noFill/>
                </a:ln>
                <a:solidFill>
                  <a:prstClr val="black"/>
                </a:solidFill>
                <a:effectLst/>
                <a:uLnTx/>
                <a:uFillTx/>
                <a:latin typeface="Tahoma"/>
                <a:ea typeface="+mn-ea"/>
                <a:cs typeface="Tahoma"/>
              </a:rPr>
              <a:t>The</a:t>
            </a:r>
            <a:r>
              <a:rPr kumimoji="0" sz="1000" b="0" i="0" u="none" strike="noStrike" kern="1200" cap="none" spc="5" normalizeH="0" baseline="0" noProof="0" dirty="0">
                <a:ln>
                  <a:noFill/>
                </a:ln>
                <a:solidFill>
                  <a:prstClr val="black"/>
                </a:solidFill>
                <a:effectLst/>
                <a:uLnTx/>
                <a:uFillTx/>
                <a:latin typeface="Tahoma"/>
                <a:ea typeface="+mn-ea"/>
                <a:cs typeface="Tahoma"/>
              </a:rPr>
              <a:t> </a:t>
            </a:r>
            <a:r>
              <a:rPr kumimoji="0" sz="1000" b="0" i="0" u="none" strike="noStrike" kern="1200" cap="none" spc="-5" normalizeH="0" baseline="0" noProof="0" dirty="0">
                <a:ln>
                  <a:noFill/>
                </a:ln>
                <a:solidFill>
                  <a:prstClr val="black"/>
                </a:solidFill>
                <a:effectLst/>
                <a:uLnTx/>
                <a:uFillTx/>
                <a:latin typeface="Tahoma"/>
                <a:ea typeface="+mn-ea"/>
                <a:cs typeface="Tahoma"/>
              </a:rPr>
              <a:t>President</a:t>
            </a:r>
            <a:r>
              <a:rPr kumimoji="0" sz="1000" b="0" i="0" u="none" strike="noStrike" kern="1200" cap="none" spc="-10" normalizeH="0" baseline="0" noProof="0" dirty="0">
                <a:ln>
                  <a:noFill/>
                </a:ln>
                <a:solidFill>
                  <a:prstClr val="black"/>
                </a:solidFill>
                <a:effectLst/>
                <a:uLnTx/>
                <a:uFillTx/>
                <a:latin typeface="Tahoma"/>
                <a:ea typeface="+mn-ea"/>
                <a:cs typeface="Tahoma"/>
              </a:rPr>
              <a:t> </a:t>
            </a:r>
            <a:r>
              <a:rPr kumimoji="0" sz="1000" b="0" i="0" u="none" strike="noStrike" kern="1200" cap="none" spc="-5" normalizeH="0" baseline="0" noProof="0" dirty="0">
                <a:ln>
                  <a:noFill/>
                </a:ln>
                <a:solidFill>
                  <a:prstClr val="black"/>
                </a:solidFill>
                <a:effectLst/>
                <a:uLnTx/>
                <a:uFillTx/>
                <a:latin typeface="Tahoma"/>
                <a:ea typeface="+mn-ea"/>
                <a:cs typeface="Tahoma"/>
              </a:rPr>
              <a:t>of</a:t>
            </a:r>
            <a:r>
              <a:rPr kumimoji="0" sz="1000" b="0" i="0" u="none" strike="noStrike" kern="1200" cap="none" spc="-20" normalizeH="0" baseline="0" noProof="0" dirty="0">
                <a:ln>
                  <a:noFill/>
                </a:ln>
                <a:solidFill>
                  <a:prstClr val="black"/>
                </a:solidFill>
                <a:effectLst/>
                <a:uLnTx/>
                <a:uFillTx/>
                <a:latin typeface="Tahoma"/>
                <a:ea typeface="+mn-ea"/>
                <a:cs typeface="Tahoma"/>
              </a:rPr>
              <a:t> </a:t>
            </a:r>
            <a:r>
              <a:rPr kumimoji="0" sz="1000" b="0" i="0" u="none" strike="noStrike" kern="1200" cap="none" spc="-5" normalizeH="0" baseline="0" noProof="0" dirty="0">
                <a:ln>
                  <a:noFill/>
                </a:ln>
                <a:solidFill>
                  <a:prstClr val="black"/>
                </a:solidFill>
                <a:effectLst/>
                <a:uLnTx/>
                <a:uFillTx/>
                <a:latin typeface="Tahoma"/>
                <a:ea typeface="+mn-ea"/>
                <a:cs typeface="Tahoma"/>
              </a:rPr>
              <a:t>the</a:t>
            </a:r>
            <a:r>
              <a:rPr kumimoji="0" sz="1000" b="0" i="0" u="none" strike="noStrike" kern="1200" cap="none" spc="0" normalizeH="0" baseline="0" noProof="0" dirty="0">
                <a:ln>
                  <a:noFill/>
                </a:ln>
                <a:solidFill>
                  <a:prstClr val="black"/>
                </a:solidFill>
                <a:effectLst/>
                <a:uLnTx/>
                <a:uFillTx/>
                <a:latin typeface="Tahoma"/>
                <a:ea typeface="+mn-ea"/>
                <a:cs typeface="Tahoma"/>
              </a:rPr>
              <a:t> </a:t>
            </a:r>
            <a:r>
              <a:rPr kumimoji="0" sz="1000" b="0" i="0" u="none" strike="noStrike" kern="1200" cap="none" spc="-10" normalizeH="0" baseline="0" noProof="0" dirty="0">
                <a:ln>
                  <a:noFill/>
                </a:ln>
                <a:solidFill>
                  <a:prstClr val="black"/>
                </a:solidFill>
                <a:effectLst/>
                <a:uLnTx/>
                <a:uFillTx/>
                <a:latin typeface="Tahoma"/>
                <a:ea typeface="+mn-ea"/>
                <a:cs typeface="Tahoma"/>
              </a:rPr>
              <a:t>Senate </a:t>
            </a:r>
            <a:r>
              <a:rPr kumimoji="0" sz="1000" b="0" i="0" u="none" strike="noStrike" kern="1200" cap="none" spc="-295" normalizeH="0" baseline="0" noProof="0" dirty="0">
                <a:ln>
                  <a:noFill/>
                </a:ln>
                <a:solidFill>
                  <a:prstClr val="black"/>
                </a:solidFill>
                <a:effectLst/>
                <a:uLnTx/>
                <a:uFillTx/>
                <a:latin typeface="Tahoma"/>
                <a:ea typeface="+mn-ea"/>
                <a:cs typeface="Tahoma"/>
              </a:rPr>
              <a:t> </a:t>
            </a:r>
            <a:r>
              <a:rPr kumimoji="0" sz="1000" b="0" i="0" u="none" strike="noStrike" kern="1200" cap="none" spc="-5" normalizeH="0" baseline="0" noProof="0" dirty="0">
                <a:ln>
                  <a:noFill/>
                </a:ln>
                <a:solidFill>
                  <a:prstClr val="black"/>
                </a:solidFill>
                <a:effectLst/>
                <a:uLnTx/>
                <a:uFillTx/>
                <a:latin typeface="Tahoma"/>
                <a:ea typeface="+mn-ea"/>
                <a:cs typeface="Tahoma"/>
              </a:rPr>
              <a:t>(current Vice President) and </a:t>
            </a:r>
            <a:r>
              <a:rPr kumimoji="0" sz="1000" b="0" i="0" u="none" strike="noStrike" kern="1200" cap="none" spc="-300" normalizeH="0" baseline="0" noProof="0" dirty="0">
                <a:ln>
                  <a:noFill/>
                </a:ln>
                <a:solidFill>
                  <a:prstClr val="black"/>
                </a:solidFill>
                <a:effectLst/>
                <a:uLnTx/>
                <a:uFillTx/>
                <a:latin typeface="Tahoma"/>
                <a:ea typeface="+mn-ea"/>
                <a:cs typeface="Tahoma"/>
              </a:rPr>
              <a:t> </a:t>
            </a:r>
            <a:r>
              <a:rPr kumimoji="0" sz="1000" b="0" i="0" u="none" strike="noStrike" kern="1200" cap="none" spc="-5" normalizeH="0" baseline="0" noProof="0" dirty="0">
                <a:ln>
                  <a:noFill/>
                </a:ln>
                <a:solidFill>
                  <a:prstClr val="black"/>
                </a:solidFill>
                <a:effectLst/>
                <a:uLnTx/>
                <a:uFillTx/>
                <a:latin typeface="Tahoma"/>
                <a:ea typeface="+mn-ea"/>
                <a:cs typeface="Tahoma"/>
              </a:rPr>
              <a:t>Congress count</a:t>
            </a:r>
            <a:r>
              <a:rPr kumimoji="0" sz="1000" b="0" i="0" u="none" strike="noStrike" kern="1200" cap="none" spc="300" normalizeH="0" baseline="0" noProof="0" dirty="0">
                <a:ln>
                  <a:noFill/>
                </a:ln>
                <a:solidFill>
                  <a:prstClr val="black"/>
                </a:solidFill>
                <a:effectLst/>
                <a:uLnTx/>
                <a:uFillTx/>
                <a:latin typeface="Tahoma"/>
                <a:ea typeface="+mn-ea"/>
                <a:cs typeface="Tahoma"/>
              </a:rPr>
              <a:t> </a:t>
            </a:r>
            <a:r>
              <a:rPr kumimoji="0" sz="1000" b="0" i="0" u="none" strike="noStrike" kern="1200" cap="none" spc="-5" normalizeH="0" baseline="0" noProof="0" dirty="0">
                <a:ln>
                  <a:noFill/>
                </a:ln>
                <a:solidFill>
                  <a:prstClr val="black"/>
                </a:solidFill>
                <a:effectLst/>
                <a:uLnTx/>
                <a:uFillTx/>
                <a:latin typeface="Tahoma"/>
                <a:ea typeface="+mn-ea"/>
                <a:cs typeface="Tahoma"/>
              </a:rPr>
              <a:t>the </a:t>
            </a:r>
            <a:r>
              <a:rPr kumimoji="0" sz="1000" b="0" i="0" u="none" strike="noStrike" kern="1200" cap="none" spc="0" normalizeH="0" baseline="0" noProof="0" dirty="0">
                <a:ln>
                  <a:noFill/>
                </a:ln>
                <a:solidFill>
                  <a:prstClr val="black"/>
                </a:solidFill>
                <a:effectLst/>
                <a:uLnTx/>
                <a:uFillTx/>
                <a:latin typeface="Tahoma"/>
                <a:ea typeface="+mn-ea"/>
                <a:cs typeface="Tahoma"/>
              </a:rPr>
              <a:t> </a:t>
            </a:r>
            <a:r>
              <a:rPr kumimoji="0" sz="1000" b="0" i="0" u="none" strike="noStrike" kern="1200" cap="none" spc="-5" normalizeH="0" baseline="0" noProof="0" dirty="0">
                <a:ln>
                  <a:noFill/>
                </a:ln>
                <a:solidFill>
                  <a:prstClr val="black"/>
                </a:solidFill>
                <a:effectLst/>
                <a:uLnTx/>
                <a:uFillTx/>
                <a:latin typeface="Tahoma"/>
                <a:ea typeface="+mn-ea"/>
                <a:cs typeface="Tahoma"/>
              </a:rPr>
              <a:t>electoral</a:t>
            </a:r>
            <a:r>
              <a:rPr kumimoji="0" sz="1000" b="0" i="0" u="none" strike="noStrike" kern="1200" cap="none" spc="30" normalizeH="0" baseline="0" noProof="0" dirty="0">
                <a:ln>
                  <a:noFill/>
                </a:ln>
                <a:solidFill>
                  <a:prstClr val="black"/>
                </a:solidFill>
                <a:effectLst/>
                <a:uLnTx/>
                <a:uFillTx/>
                <a:latin typeface="Tahoma"/>
                <a:ea typeface="+mn-ea"/>
                <a:cs typeface="Tahoma"/>
              </a:rPr>
              <a:t> </a:t>
            </a:r>
            <a:r>
              <a:rPr kumimoji="0" sz="1000" b="0" i="0" u="none" strike="noStrike" kern="1200" cap="none" spc="-5" normalizeH="0" baseline="0" noProof="0" dirty="0">
                <a:ln>
                  <a:noFill/>
                </a:ln>
                <a:solidFill>
                  <a:prstClr val="black"/>
                </a:solidFill>
                <a:effectLst/>
                <a:uLnTx/>
                <a:uFillTx/>
                <a:latin typeface="Tahoma"/>
                <a:ea typeface="+mn-ea"/>
                <a:cs typeface="Tahoma"/>
              </a:rPr>
              <a:t>votes</a:t>
            </a:r>
            <a:r>
              <a:rPr kumimoji="0" sz="1000" b="0" i="0" u="none" strike="noStrike" kern="1200" cap="none" spc="55" normalizeH="0" baseline="0" noProof="0" dirty="0">
                <a:ln>
                  <a:noFill/>
                </a:ln>
                <a:solidFill>
                  <a:prstClr val="black"/>
                </a:solidFill>
                <a:effectLst/>
                <a:uLnTx/>
                <a:uFillTx/>
                <a:latin typeface="Tahoma"/>
                <a:ea typeface="+mn-ea"/>
                <a:cs typeface="Tahoma"/>
              </a:rPr>
              <a:t> </a:t>
            </a:r>
            <a:r>
              <a:rPr kumimoji="0" sz="1000" b="0" i="0" u="none" strike="noStrike" kern="1200" cap="none" spc="-5" normalizeH="0" baseline="0" noProof="0" dirty="0">
                <a:ln>
                  <a:noFill/>
                </a:ln>
                <a:solidFill>
                  <a:prstClr val="black"/>
                </a:solidFill>
                <a:effectLst/>
                <a:uLnTx/>
                <a:uFillTx/>
                <a:latin typeface="Tahoma"/>
                <a:ea typeface="+mn-ea"/>
                <a:cs typeface="Tahoma"/>
              </a:rPr>
              <a:t>on</a:t>
            </a:r>
            <a:r>
              <a:rPr kumimoji="0" sz="1000" b="0" i="0" u="none" strike="noStrike" kern="1200" cap="none" spc="50" normalizeH="0" baseline="0" noProof="0" dirty="0">
                <a:ln>
                  <a:noFill/>
                </a:ln>
                <a:solidFill>
                  <a:prstClr val="black"/>
                </a:solidFill>
                <a:effectLst/>
                <a:uLnTx/>
                <a:uFillTx/>
                <a:latin typeface="Tahoma"/>
                <a:ea typeface="+mn-ea"/>
                <a:cs typeface="Tahoma"/>
              </a:rPr>
              <a:t> </a:t>
            </a:r>
            <a:r>
              <a:rPr kumimoji="0" sz="1000" b="0" i="0" u="none" strike="noStrike" kern="1200" cap="none" spc="-5" normalizeH="0" baseline="0" noProof="0" dirty="0">
                <a:ln>
                  <a:noFill/>
                </a:ln>
                <a:solidFill>
                  <a:prstClr val="black"/>
                </a:solidFill>
                <a:effectLst/>
                <a:uLnTx/>
                <a:uFillTx/>
                <a:latin typeface="Tahoma"/>
                <a:ea typeface="+mn-ea"/>
                <a:cs typeface="Tahoma"/>
              </a:rPr>
              <a:t>January </a:t>
            </a:r>
            <a:r>
              <a:rPr kumimoji="0" sz="1000" b="0" i="0" u="none" strike="noStrike" kern="1200" cap="none" spc="0" normalizeH="0" baseline="0" noProof="0" dirty="0">
                <a:ln>
                  <a:noFill/>
                </a:ln>
                <a:solidFill>
                  <a:prstClr val="black"/>
                </a:solidFill>
                <a:effectLst/>
                <a:uLnTx/>
                <a:uFillTx/>
                <a:latin typeface="Tahoma"/>
                <a:ea typeface="+mn-ea"/>
                <a:cs typeface="Tahoma"/>
              </a:rPr>
              <a:t> </a:t>
            </a:r>
            <a:r>
              <a:rPr kumimoji="0" sz="1000" b="0" i="0" u="none" strike="noStrike" kern="1200" cap="none" spc="-5" normalizeH="0" baseline="0" noProof="0" dirty="0">
                <a:ln>
                  <a:noFill/>
                </a:ln>
                <a:solidFill>
                  <a:prstClr val="black"/>
                </a:solidFill>
                <a:effectLst/>
                <a:uLnTx/>
                <a:uFillTx/>
                <a:latin typeface="Tahoma"/>
                <a:ea typeface="+mn-ea"/>
                <a:cs typeface="Tahoma"/>
              </a:rPr>
              <a:t>6,</a:t>
            </a:r>
            <a:r>
              <a:rPr kumimoji="0" sz="1000" b="0" i="0" u="none" strike="noStrike" kern="1200" cap="none" spc="0" normalizeH="0" baseline="0" noProof="0" dirty="0">
                <a:ln>
                  <a:noFill/>
                </a:ln>
                <a:solidFill>
                  <a:prstClr val="black"/>
                </a:solidFill>
                <a:effectLst/>
                <a:uLnTx/>
                <a:uFillTx/>
                <a:latin typeface="Tahoma"/>
                <a:ea typeface="+mn-ea"/>
                <a:cs typeface="Tahoma"/>
              </a:rPr>
              <a:t> </a:t>
            </a:r>
            <a:r>
              <a:rPr kumimoji="0" sz="1000" b="0" i="0" u="none" strike="noStrike" kern="1200" cap="none" spc="-5" normalizeH="0" baseline="0" noProof="0" dirty="0">
                <a:ln>
                  <a:noFill/>
                </a:ln>
                <a:solidFill>
                  <a:prstClr val="black"/>
                </a:solidFill>
                <a:effectLst/>
                <a:uLnTx/>
                <a:uFillTx/>
                <a:latin typeface="Tahoma"/>
                <a:ea typeface="+mn-ea"/>
                <a:cs typeface="Tahoma"/>
              </a:rPr>
              <a:t>unless</a:t>
            </a:r>
            <a:r>
              <a:rPr kumimoji="0" sz="1000" b="0" i="0" u="none" strike="noStrike" kern="1200" cap="none" spc="15" normalizeH="0" baseline="0" noProof="0" dirty="0">
                <a:ln>
                  <a:noFill/>
                </a:ln>
                <a:solidFill>
                  <a:prstClr val="black"/>
                </a:solidFill>
                <a:effectLst/>
                <a:uLnTx/>
                <a:uFillTx/>
                <a:latin typeface="Tahoma"/>
                <a:ea typeface="+mn-ea"/>
                <a:cs typeface="Tahoma"/>
              </a:rPr>
              <a:t> </a:t>
            </a:r>
            <a:r>
              <a:rPr kumimoji="0" sz="1000" b="0" i="0" u="none" strike="noStrike" kern="1200" cap="none" spc="-5" normalizeH="0" baseline="0" noProof="0" dirty="0">
                <a:ln>
                  <a:noFill/>
                </a:ln>
                <a:solidFill>
                  <a:prstClr val="black"/>
                </a:solidFill>
                <a:effectLst/>
                <a:uLnTx/>
                <a:uFillTx/>
                <a:latin typeface="Tahoma"/>
                <a:ea typeface="+mn-ea"/>
                <a:cs typeface="Tahoma"/>
              </a:rPr>
              <a:t>it falls on</a:t>
            </a:r>
            <a:r>
              <a:rPr kumimoji="0" sz="1000" b="0" i="0" u="none" strike="noStrike" kern="1200" cap="none" spc="0" normalizeH="0" baseline="0" noProof="0" dirty="0">
                <a:ln>
                  <a:noFill/>
                </a:ln>
                <a:solidFill>
                  <a:prstClr val="black"/>
                </a:solidFill>
                <a:effectLst/>
                <a:uLnTx/>
                <a:uFillTx/>
                <a:latin typeface="Tahoma"/>
                <a:ea typeface="+mn-ea"/>
                <a:cs typeface="Tahoma"/>
              </a:rPr>
              <a:t> </a:t>
            </a:r>
            <a:r>
              <a:rPr kumimoji="0" sz="1000" b="0" i="0" u="none" strike="noStrike" kern="1200" cap="none" spc="-5" normalizeH="0" baseline="0" noProof="0" dirty="0">
                <a:ln>
                  <a:noFill/>
                </a:ln>
                <a:solidFill>
                  <a:prstClr val="black"/>
                </a:solidFill>
                <a:effectLst/>
                <a:uLnTx/>
                <a:uFillTx/>
                <a:latin typeface="Tahoma"/>
                <a:ea typeface="+mn-ea"/>
                <a:cs typeface="Tahoma"/>
              </a:rPr>
              <a:t>a </a:t>
            </a:r>
            <a:r>
              <a:rPr kumimoji="0" sz="1000" b="0" i="0" u="none" strike="noStrike" kern="1200" cap="none" spc="0" normalizeH="0" baseline="0" noProof="0" dirty="0">
                <a:ln>
                  <a:noFill/>
                </a:ln>
                <a:solidFill>
                  <a:prstClr val="black"/>
                </a:solidFill>
                <a:effectLst/>
                <a:uLnTx/>
                <a:uFillTx/>
                <a:latin typeface="Tahoma"/>
                <a:ea typeface="+mn-ea"/>
                <a:cs typeface="Tahoma"/>
              </a:rPr>
              <a:t> </a:t>
            </a:r>
            <a:r>
              <a:rPr kumimoji="0" sz="1000" b="0" i="0" u="none" strike="noStrike" kern="1200" cap="none" spc="-5" normalizeH="0" baseline="0" noProof="0" dirty="0">
                <a:ln>
                  <a:noFill/>
                </a:ln>
                <a:solidFill>
                  <a:prstClr val="black"/>
                </a:solidFill>
                <a:effectLst/>
                <a:uLnTx/>
                <a:uFillTx/>
                <a:latin typeface="Tahoma"/>
                <a:ea typeface="+mn-ea"/>
                <a:cs typeface="Tahoma"/>
              </a:rPr>
              <a:t>Sunday.</a:t>
            </a:r>
            <a:endParaRPr kumimoji="0" sz="1000" b="0" i="0" u="none" strike="noStrike" kern="1200" cap="none" spc="0" normalizeH="0" baseline="0" noProof="0">
              <a:ln>
                <a:noFill/>
              </a:ln>
              <a:solidFill>
                <a:prstClr val="black"/>
              </a:solidFill>
              <a:effectLst/>
              <a:uLnTx/>
              <a:uFillTx/>
              <a:latin typeface="Tahoma"/>
              <a:ea typeface="+mn-ea"/>
              <a:cs typeface="Tahoma"/>
            </a:endParaRPr>
          </a:p>
        </p:txBody>
      </p:sp>
      <p:sp>
        <p:nvSpPr>
          <p:cNvPr id="27" name="object 27"/>
          <p:cNvSpPr txBox="1"/>
          <p:nvPr/>
        </p:nvSpPr>
        <p:spPr>
          <a:xfrm>
            <a:off x="7457693" y="3620261"/>
            <a:ext cx="142240" cy="128270"/>
          </a:xfrm>
          <a:prstGeom prst="rect">
            <a:avLst/>
          </a:prstGeom>
        </p:spPr>
        <p:txBody>
          <a:bodyPr vert="horz" wrap="square" lIns="0" tIns="15240" rIns="0" bIns="0" rtlCol="0">
            <a:spAutoFit/>
          </a:bodyPr>
          <a:lstStyle/>
          <a:p>
            <a:pPr marL="12700" marR="0" lvl="0" indent="0" algn="l" defTabSz="914400" rtl="0" eaLnBrk="1" fontAlgn="auto" latinLnBrk="0" hangingPunct="1">
              <a:lnSpc>
                <a:spcPct val="100000"/>
              </a:lnSpc>
              <a:spcBef>
                <a:spcPts val="120"/>
              </a:spcBef>
              <a:spcAft>
                <a:spcPts val="0"/>
              </a:spcAft>
              <a:buClrTx/>
              <a:buSzTx/>
              <a:buFontTx/>
              <a:buNone/>
              <a:tabLst/>
              <a:defRPr/>
            </a:pPr>
            <a:r>
              <a:rPr kumimoji="0" sz="650" b="1" i="0" u="none" strike="noStrike" kern="1200" cap="none" spc="10" normalizeH="0" baseline="0" noProof="0" dirty="0">
                <a:ln>
                  <a:noFill/>
                </a:ln>
                <a:solidFill>
                  <a:prstClr val="black"/>
                </a:solidFill>
                <a:effectLst/>
                <a:uLnTx/>
                <a:uFillTx/>
                <a:latin typeface="Tahoma"/>
                <a:ea typeface="+mn-ea"/>
                <a:cs typeface="Tahoma"/>
              </a:rPr>
              <a:t>TH</a:t>
            </a:r>
            <a:endParaRPr kumimoji="0" sz="650" b="0" i="0" u="none" strike="noStrike" kern="1200" cap="none" spc="0" normalizeH="0" baseline="0" noProof="0">
              <a:ln>
                <a:noFill/>
              </a:ln>
              <a:solidFill>
                <a:prstClr val="black"/>
              </a:solidFill>
              <a:effectLst/>
              <a:uLnTx/>
              <a:uFillTx/>
              <a:latin typeface="Tahoma"/>
              <a:ea typeface="+mn-ea"/>
              <a:cs typeface="Tahoma"/>
            </a:endParaRPr>
          </a:p>
        </p:txBody>
      </p:sp>
      <p:sp>
        <p:nvSpPr>
          <p:cNvPr id="28" name="object 28"/>
          <p:cNvSpPr txBox="1"/>
          <p:nvPr/>
        </p:nvSpPr>
        <p:spPr>
          <a:xfrm>
            <a:off x="7296150" y="3617214"/>
            <a:ext cx="117792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tab pos="327660" algn="l"/>
              </a:tabLst>
              <a:defRPr/>
            </a:pPr>
            <a:r>
              <a:rPr kumimoji="0" sz="1000" b="1" i="0" u="none" strike="noStrike" kern="1200" cap="none" spc="-5" normalizeH="0" baseline="0" noProof="0" dirty="0">
                <a:ln>
                  <a:noFill/>
                </a:ln>
                <a:solidFill>
                  <a:prstClr val="black"/>
                </a:solidFill>
                <a:effectLst/>
                <a:uLnTx/>
                <a:uFillTx/>
                <a:latin typeface="Tahoma"/>
                <a:ea typeface="+mn-ea"/>
                <a:cs typeface="Tahoma"/>
              </a:rPr>
              <a:t>20	AMENDMENT</a:t>
            </a:r>
            <a:endParaRPr kumimoji="0" sz="1000" b="0" i="0" u="none" strike="noStrike" kern="1200" cap="none" spc="0" normalizeH="0" baseline="0" noProof="0">
              <a:ln>
                <a:noFill/>
              </a:ln>
              <a:solidFill>
                <a:prstClr val="black"/>
              </a:solidFill>
              <a:effectLst/>
              <a:uLnTx/>
              <a:uFillTx/>
              <a:latin typeface="Tahoma"/>
              <a:ea typeface="+mn-ea"/>
              <a:cs typeface="Tahoma"/>
            </a:endParaRPr>
          </a:p>
        </p:txBody>
      </p:sp>
      <p:sp>
        <p:nvSpPr>
          <p:cNvPr id="29" name="object 29"/>
          <p:cNvSpPr txBox="1"/>
          <p:nvPr/>
        </p:nvSpPr>
        <p:spPr>
          <a:xfrm>
            <a:off x="7296150" y="3769563"/>
            <a:ext cx="1770380" cy="635000"/>
          </a:xfrm>
          <a:prstGeom prst="rect">
            <a:avLst/>
          </a:prstGeom>
        </p:spPr>
        <p:txBody>
          <a:bodyPr vert="horz" wrap="square" lIns="0" tIns="12065" rIns="0" bIns="0" rtlCol="0">
            <a:spAutoFit/>
          </a:bodyPr>
          <a:lstStyle/>
          <a:p>
            <a:pPr marL="184785" marR="5080" lvl="0" indent="-172720" algn="l" defTabSz="914400" rtl="0" eaLnBrk="1" fontAlgn="auto" latinLnBrk="0" hangingPunct="1">
              <a:lnSpc>
                <a:spcPct val="100000"/>
              </a:lnSpc>
              <a:spcBef>
                <a:spcPts val="95"/>
              </a:spcBef>
              <a:spcAft>
                <a:spcPts val="0"/>
              </a:spcAft>
              <a:buClrTx/>
              <a:buSzTx/>
              <a:buFont typeface="Arial"/>
              <a:buChar char="•"/>
              <a:tabLst>
                <a:tab pos="184785" algn="l"/>
                <a:tab pos="185420" algn="l"/>
              </a:tabLst>
              <a:defRPr/>
            </a:pPr>
            <a:r>
              <a:rPr kumimoji="0" sz="1000" b="0" i="0" u="none" strike="noStrike" kern="1200" cap="none" spc="-10" normalizeH="0" baseline="0" noProof="0" dirty="0">
                <a:ln>
                  <a:noFill/>
                </a:ln>
                <a:solidFill>
                  <a:prstClr val="black"/>
                </a:solidFill>
                <a:effectLst/>
                <a:uLnTx/>
                <a:uFillTx/>
                <a:latin typeface="Tahoma"/>
                <a:ea typeface="+mn-ea"/>
                <a:cs typeface="Tahoma"/>
              </a:rPr>
              <a:t>The </a:t>
            </a:r>
            <a:r>
              <a:rPr kumimoji="0" sz="1000" b="0" i="0" u="none" strike="noStrike" kern="1200" cap="none" spc="-5" normalizeH="0" baseline="0" noProof="0" dirty="0">
                <a:ln>
                  <a:noFill/>
                </a:ln>
                <a:solidFill>
                  <a:prstClr val="black"/>
                </a:solidFill>
                <a:effectLst/>
                <a:uLnTx/>
                <a:uFillTx/>
                <a:latin typeface="Tahoma"/>
                <a:ea typeface="+mn-ea"/>
                <a:cs typeface="Tahoma"/>
              </a:rPr>
              <a:t>newly elected President </a:t>
            </a:r>
            <a:r>
              <a:rPr kumimoji="0" sz="1000" b="0" i="0" u="none" strike="noStrike" kern="1200" cap="none" spc="-300" normalizeH="0" baseline="0" noProof="0" dirty="0">
                <a:ln>
                  <a:noFill/>
                </a:ln>
                <a:solidFill>
                  <a:prstClr val="black"/>
                </a:solidFill>
                <a:effectLst/>
                <a:uLnTx/>
                <a:uFillTx/>
                <a:latin typeface="Tahoma"/>
                <a:ea typeface="+mn-ea"/>
                <a:cs typeface="Tahoma"/>
              </a:rPr>
              <a:t> </a:t>
            </a:r>
            <a:r>
              <a:rPr kumimoji="0" sz="1000" b="0" i="0" u="none" strike="noStrike" kern="1200" cap="none" spc="-5" normalizeH="0" baseline="0" noProof="0" dirty="0">
                <a:ln>
                  <a:noFill/>
                </a:ln>
                <a:solidFill>
                  <a:prstClr val="black"/>
                </a:solidFill>
                <a:effectLst/>
                <a:uLnTx/>
                <a:uFillTx/>
                <a:latin typeface="Tahoma"/>
                <a:ea typeface="+mn-ea"/>
                <a:cs typeface="Tahoma"/>
              </a:rPr>
              <a:t>and</a:t>
            </a:r>
            <a:r>
              <a:rPr kumimoji="0" sz="1000" b="0" i="0" u="none" strike="noStrike" kern="1200" cap="none" spc="-15" normalizeH="0" baseline="0" noProof="0" dirty="0">
                <a:ln>
                  <a:noFill/>
                </a:ln>
                <a:solidFill>
                  <a:prstClr val="black"/>
                </a:solidFill>
                <a:effectLst/>
                <a:uLnTx/>
                <a:uFillTx/>
                <a:latin typeface="Tahoma"/>
                <a:ea typeface="+mn-ea"/>
                <a:cs typeface="Tahoma"/>
              </a:rPr>
              <a:t> </a:t>
            </a:r>
            <a:r>
              <a:rPr kumimoji="0" sz="1000" b="0" i="0" u="none" strike="noStrike" kern="1200" cap="none" spc="-5" normalizeH="0" baseline="0" noProof="0" dirty="0">
                <a:ln>
                  <a:noFill/>
                </a:ln>
                <a:solidFill>
                  <a:prstClr val="black"/>
                </a:solidFill>
                <a:effectLst/>
                <a:uLnTx/>
                <a:uFillTx/>
                <a:latin typeface="Tahoma"/>
                <a:ea typeface="+mn-ea"/>
                <a:cs typeface="Tahoma"/>
              </a:rPr>
              <a:t>Vice</a:t>
            </a:r>
            <a:r>
              <a:rPr kumimoji="0" sz="1000" b="0" i="0" u="none" strike="noStrike" kern="1200" cap="none" spc="5" normalizeH="0" baseline="0" noProof="0" dirty="0">
                <a:ln>
                  <a:noFill/>
                </a:ln>
                <a:solidFill>
                  <a:prstClr val="black"/>
                </a:solidFill>
                <a:effectLst/>
                <a:uLnTx/>
                <a:uFillTx/>
                <a:latin typeface="Tahoma"/>
                <a:ea typeface="+mn-ea"/>
                <a:cs typeface="Tahoma"/>
              </a:rPr>
              <a:t> </a:t>
            </a:r>
            <a:r>
              <a:rPr kumimoji="0" sz="1000" b="0" i="0" u="none" strike="noStrike" kern="1200" cap="none" spc="-5" normalizeH="0" baseline="0" noProof="0" dirty="0">
                <a:ln>
                  <a:noFill/>
                </a:ln>
                <a:solidFill>
                  <a:prstClr val="black"/>
                </a:solidFill>
                <a:effectLst/>
                <a:uLnTx/>
                <a:uFillTx/>
                <a:latin typeface="Tahoma"/>
                <a:ea typeface="+mn-ea"/>
                <a:cs typeface="Tahoma"/>
              </a:rPr>
              <a:t>President </a:t>
            </a:r>
            <a:r>
              <a:rPr kumimoji="0" sz="1000" b="0" i="0" u="none" strike="noStrike" kern="1200" cap="none" spc="-10" normalizeH="0" baseline="0" noProof="0" dirty="0">
                <a:ln>
                  <a:noFill/>
                </a:ln>
                <a:solidFill>
                  <a:prstClr val="black"/>
                </a:solidFill>
                <a:effectLst/>
                <a:uLnTx/>
                <a:uFillTx/>
                <a:latin typeface="Tahoma"/>
                <a:ea typeface="+mn-ea"/>
                <a:cs typeface="Tahoma"/>
              </a:rPr>
              <a:t>are </a:t>
            </a:r>
            <a:r>
              <a:rPr kumimoji="0" sz="1000" b="0" i="0" u="none" strike="noStrike" kern="1200" cap="none" spc="-5" normalizeH="0" baseline="0" noProof="0" dirty="0">
                <a:ln>
                  <a:noFill/>
                </a:ln>
                <a:solidFill>
                  <a:prstClr val="black"/>
                </a:solidFill>
                <a:effectLst/>
                <a:uLnTx/>
                <a:uFillTx/>
                <a:latin typeface="Tahoma"/>
                <a:ea typeface="+mn-ea"/>
                <a:cs typeface="Tahoma"/>
              </a:rPr>
              <a:t> inaugurated</a:t>
            </a:r>
            <a:r>
              <a:rPr kumimoji="0" sz="1000" b="0" i="0" u="none" strike="noStrike" kern="1200" cap="none" spc="10" normalizeH="0" baseline="0" noProof="0" dirty="0">
                <a:ln>
                  <a:noFill/>
                </a:ln>
                <a:solidFill>
                  <a:prstClr val="black"/>
                </a:solidFill>
                <a:effectLst/>
                <a:uLnTx/>
                <a:uFillTx/>
                <a:latin typeface="Tahoma"/>
                <a:ea typeface="+mn-ea"/>
                <a:cs typeface="Tahoma"/>
              </a:rPr>
              <a:t> </a:t>
            </a:r>
            <a:r>
              <a:rPr kumimoji="0" sz="1000" b="0" i="0" u="none" strike="noStrike" kern="1200" cap="none" spc="-5" normalizeH="0" baseline="0" noProof="0" dirty="0">
                <a:ln>
                  <a:noFill/>
                </a:ln>
                <a:solidFill>
                  <a:prstClr val="black"/>
                </a:solidFill>
                <a:effectLst/>
                <a:uLnTx/>
                <a:uFillTx/>
                <a:latin typeface="Tahoma"/>
                <a:ea typeface="+mn-ea"/>
                <a:cs typeface="Tahoma"/>
              </a:rPr>
              <a:t>(sworn</a:t>
            </a:r>
            <a:r>
              <a:rPr kumimoji="0" sz="1000" b="0" i="0" u="none" strike="noStrike" kern="1200" cap="none" spc="0" normalizeH="0" baseline="0" noProof="0" dirty="0">
                <a:ln>
                  <a:noFill/>
                </a:ln>
                <a:solidFill>
                  <a:prstClr val="black"/>
                </a:solidFill>
                <a:effectLst/>
                <a:uLnTx/>
                <a:uFillTx/>
                <a:latin typeface="Tahoma"/>
                <a:ea typeface="+mn-ea"/>
                <a:cs typeface="Tahoma"/>
              </a:rPr>
              <a:t> </a:t>
            </a:r>
            <a:r>
              <a:rPr kumimoji="0" sz="1000" b="0" i="0" u="none" strike="noStrike" kern="1200" cap="none" spc="-5" normalizeH="0" baseline="0" noProof="0" dirty="0">
                <a:ln>
                  <a:noFill/>
                </a:ln>
                <a:solidFill>
                  <a:prstClr val="black"/>
                </a:solidFill>
                <a:effectLst/>
                <a:uLnTx/>
                <a:uFillTx/>
                <a:latin typeface="Tahoma"/>
                <a:ea typeface="+mn-ea"/>
                <a:cs typeface="Tahoma"/>
              </a:rPr>
              <a:t>into </a:t>
            </a:r>
            <a:r>
              <a:rPr kumimoji="0" sz="1000" b="0" i="0" u="none" strike="noStrike" kern="1200" cap="none" spc="0" normalizeH="0" baseline="0" noProof="0" dirty="0">
                <a:ln>
                  <a:noFill/>
                </a:ln>
                <a:solidFill>
                  <a:prstClr val="black"/>
                </a:solidFill>
                <a:effectLst/>
                <a:uLnTx/>
                <a:uFillTx/>
                <a:latin typeface="Tahoma"/>
                <a:ea typeface="+mn-ea"/>
                <a:cs typeface="Tahoma"/>
              </a:rPr>
              <a:t> </a:t>
            </a:r>
            <a:r>
              <a:rPr kumimoji="0" sz="1000" b="0" i="0" u="none" strike="noStrike" kern="1200" cap="none" spc="-10" normalizeH="0" baseline="0" noProof="0" dirty="0">
                <a:ln>
                  <a:noFill/>
                </a:ln>
                <a:solidFill>
                  <a:prstClr val="black"/>
                </a:solidFill>
                <a:effectLst/>
                <a:uLnTx/>
                <a:uFillTx/>
                <a:latin typeface="Tahoma"/>
                <a:ea typeface="+mn-ea"/>
                <a:cs typeface="Tahoma"/>
              </a:rPr>
              <a:t>office) </a:t>
            </a:r>
            <a:r>
              <a:rPr kumimoji="0" sz="1000" b="0" i="0" u="none" strike="noStrike" kern="1200" cap="none" spc="-5" normalizeH="0" baseline="0" noProof="0" dirty="0">
                <a:ln>
                  <a:noFill/>
                </a:ln>
                <a:solidFill>
                  <a:prstClr val="black"/>
                </a:solidFill>
                <a:effectLst/>
                <a:uLnTx/>
                <a:uFillTx/>
                <a:latin typeface="Tahoma"/>
                <a:ea typeface="+mn-ea"/>
                <a:cs typeface="Tahoma"/>
              </a:rPr>
              <a:t>in</a:t>
            </a:r>
            <a:r>
              <a:rPr kumimoji="0" sz="1000" b="0" i="0" u="none" strike="noStrike" kern="1200" cap="none" spc="5" normalizeH="0" baseline="0" noProof="0" dirty="0">
                <a:ln>
                  <a:noFill/>
                </a:ln>
                <a:solidFill>
                  <a:prstClr val="black"/>
                </a:solidFill>
                <a:effectLst/>
                <a:uLnTx/>
                <a:uFillTx/>
                <a:latin typeface="Tahoma"/>
                <a:ea typeface="+mn-ea"/>
                <a:cs typeface="Tahoma"/>
              </a:rPr>
              <a:t> </a:t>
            </a:r>
            <a:r>
              <a:rPr kumimoji="0" sz="1000" b="0" i="0" u="none" strike="noStrike" kern="1200" cap="none" spc="-5" normalizeH="0" baseline="0" noProof="0" dirty="0">
                <a:ln>
                  <a:noFill/>
                </a:ln>
                <a:solidFill>
                  <a:prstClr val="black"/>
                </a:solidFill>
                <a:effectLst/>
                <a:uLnTx/>
                <a:uFillTx/>
                <a:latin typeface="Tahoma"/>
                <a:ea typeface="+mn-ea"/>
                <a:cs typeface="Tahoma"/>
              </a:rPr>
              <a:t>January.</a:t>
            </a:r>
            <a:endParaRPr kumimoji="0" sz="1000" b="0" i="0" u="none" strike="noStrike" kern="1200" cap="none" spc="0" normalizeH="0" baseline="0" noProof="0">
              <a:ln>
                <a:noFill/>
              </a:ln>
              <a:solidFill>
                <a:prstClr val="black"/>
              </a:solidFill>
              <a:effectLst/>
              <a:uLnTx/>
              <a:uFillTx/>
              <a:latin typeface="Tahoma"/>
              <a:ea typeface="+mn-ea"/>
              <a:cs typeface="Tahoma"/>
            </a:endParaRPr>
          </a:p>
        </p:txBody>
      </p:sp>
      <p:sp>
        <p:nvSpPr>
          <p:cNvPr id="30" name="object 30"/>
          <p:cNvSpPr/>
          <p:nvPr/>
        </p:nvSpPr>
        <p:spPr>
          <a:xfrm>
            <a:off x="0" y="0"/>
            <a:ext cx="9144000" cy="669290"/>
          </a:xfrm>
          <a:custGeom>
            <a:avLst/>
            <a:gdLst/>
            <a:ahLst/>
            <a:cxnLst/>
            <a:rect l="l" t="t" r="r" b="b"/>
            <a:pathLst>
              <a:path w="9144000" h="669290">
                <a:moveTo>
                  <a:pt x="9144000" y="0"/>
                </a:moveTo>
                <a:lnTo>
                  <a:pt x="0" y="0"/>
                </a:lnTo>
                <a:lnTo>
                  <a:pt x="0" y="669036"/>
                </a:lnTo>
                <a:lnTo>
                  <a:pt x="9144000" y="669036"/>
                </a:lnTo>
                <a:lnTo>
                  <a:pt x="914400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txBox="1">
            <a:spLocks noGrp="1"/>
          </p:cNvSpPr>
          <p:nvPr>
            <p:ph type="title"/>
          </p:nvPr>
        </p:nvSpPr>
        <p:spPr>
          <a:xfrm>
            <a:off x="1138834" y="133299"/>
            <a:ext cx="6866255" cy="391795"/>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FFFF"/>
                </a:solidFill>
                <a:latin typeface="Tahoma"/>
                <a:cs typeface="Tahoma"/>
              </a:rPr>
              <a:t>FROM</a:t>
            </a:r>
            <a:r>
              <a:rPr sz="2400" b="1" spc="-10" dirty="0">
                <a:solidFill>
                  <a:srgbClr val="FFFFFF"/>
                </a:solidFill>
                <a:latin typeface="Tahoma"/>
                <a:cs typeface="Tahoma"/>
              </a:rPr>
              <a:t> </a:t>
            </a:r>
            <a:r>
              <a:rPr sz="2400" b="1" spc="-5" dirty="0">
                <a:solidFill>
                  <a:srgbClr val="FFFFFF"/>
                </a:solidFill>
                <a:latin typeface="Tahoma"/>
                <a:cs typeface="Tahoma"/>
              </a:rPr>
              <a:t>PRIMARY</a:t>
            </a:r>
            <a:r>
              <a:rPr sz="2400" b="1" spc="-35" dirty="0">
                <a:solidFill>
                  <a:srgbClr val="FFFFFF"/>
                </a:solidFill>
                <a:latin typeface="Tahoma"/>
                <a:cs typeface="Tahoma"/>
              </a:rPr>
              <a:t> </a:t>
            </a:r>
            <a:r>
              <a:rPr sz="2400" b="1" spc="-5" dirty="0">
                <a:solidFill>
                  <a:srgbClr val="FFFFFF"/>
                </a:solidFill>
                <a:latin typeface="Tahoma"/>
                <a:cs typeface="Tahoma"/>
              </a:rPr>
              <a:t>SEASON</a:t>
            </a:r>
            <a:r>
              <a:rPr sz="2400" b="1" spc="-20" dirty="0">
                <a:solidFill>
                  <a:srgbClr val="FFFFFF"/>
                </a:solidFill>
                <a:latin typeface="Tahoma"/>
                <a:cs typeface="Tahoma"/>
              </a:rPr>
              <a:t> </a:t>
            </a:r>
            <a:r>
              <a:rPr sz="2400" b="1" spc="-5" dirty="0">
                <a:solidFill>
                  <a:srgbClr val="FFFFFF"/>
                </a:solidFill>
                <a:latin typeface="Tahoma"/>
                <a:cs typeface="Tahoma"/>
              </a:rPr>
              <a:t>TO TAKING</a:t>
            </a:r>
            <a:r>
              <a:rPr sz="2400" b="1" spc="-15" dirty="0">
                <a:solidFill>
                  <a:srgbClr val="FFFFFF"/>
                </a:solidFill>
                <a:latin typeface="Tahoma"/>
                <a:cs typeface="Tahoma"/>
              </a:rPr>
              <a:t> </a:t>
            </a:r>
            <a:r>
              <a:rPr sz="2400" b="1" spc="-5" dirty="0">
                <a:solidFill>
                  <a:srgbClr val="FFFFFF"/>
                </a:solidFill>
                <a:latin typeface="Tahoma"/>
                <a:cs typeface="Tahoma"/>
              </a:rPr>
              <a:t>OFFICE</a:t>
            </a:r>
            <a:endParaRPr sz="2400">
              <a:latin typeface="Tahoma"/>
              <a:cs typeface="Tahoma"/>
            </a:endParaRPr>
          </a:p>
        </p:txBody>
      </p:sp>
      <p:pic>
        <p:nvPicPr>
          <p:cNvPr id="32" name="object 32"/>
          <p:cNvPicPr/>
          <p:nvPr/>
        </p:nvPicPr>
        <p:blipFill>
          <a:blip r:embed="rId2" cstate="print"/>
          <a:stretch>
            <a:fillRect/>
          </a:stretch>
        </p:blipFill>
        <p:spPr>
          <a:xfrm>
            <a:off x="321563" y="1886711"/>
            <a:ext cx="1542248" cy="499871"/>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39" y="627380"/>
            <a:ext cx="1866900" cy="4516120"/>
          </a:xfrm>
          <a:custGeom>
            <a:avLst/>
            <a:gdLst/>
            <a:ahLst/>
            <a:cxnLst/>
            <a:rect l="l" t="t" r="r" b="b"/>
            <a:pathLst>
              <a:path w="1866900" h="4516120">
                <a:moveTo>
                  <a:pt x="1866900" y="0"/>
                </a:moveTo>
                <a:lnTo>
                  <a:pt x="0" y="0"/>
                </a:lnTo>
                <a:lnTo>
                  <a:pt x="0" y="4515612"/>
                </a:lnTo>
                <a:lnTo>
                  <a:pt x="1866900" y="4515612"/>
                </a:lnTo>
                <a:lnTo>
                  <a:pt x="1866900" y="0"/>
                </a:lnTo>
                <a:close/>
              </a:path>
            </a:pathLst>
          </a:custGeom>
          <a:solidFill>
            <a:srgbClr val="BC46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35859" y="715415"/>
            <a:ext cx="1900520" cy="3537293"/>
          </a:xfrm>
          <a:prstGeom prst="rect">
            <a:avLst/>
          </a:prstGeom>
        </p:spPr>
        <p:txBody>
          <a:bodyPr vert="vert270" wrap="square" lIns="0" tIns="69215" rIns="0" bIns="0" rtlCol="0">
            <a:spAutoFit/>
          </a:bodyPr>
          <a:lstStyle/>
          <a:p>
            <a:pPr marL="414655" marR="5080" lvl="0" indent="-402590" algn="l" defTabSz="914400" rtl="0" eaLnBrk="1" fontAlgn="auto" latinLnBrk="0" hangingPunct="1">
              <a:lnSpc>
                <a:spcPct val="100000"/>
              </a:lnSpc>
              <a:spcBef>
                <a:spcPts val="545"/>
              </a:spcBef>
              <a:spcAft>
                <a:spcPts val="0"/>
              </a:spcAft>
              <a:buClrTx/>
              <a:buSzTx/>
              <a:buFontTx/>
              <a:buNone/>
              <a:tabLst/>
              <a:defRPr/>
            </a:pPr>
            <a:r>
              <a:rPr kumimoji="0" sz="4400" b="0" i="0" u="none" strike="noStrike" kern="1200" cap="none" spc="-5" normalizeH="0" baseline="0" noProof="0" dirty="0">
                <a:ln>
                  <a:noFill/>
                </a:ln>
                <a:solidFill>
                  <a:prstClr val="black"/>
                </a:solidFill>
                <a:effectLst/>
                <a:uLnTx/>
                <a:uFillTx/>
                <a:latin typeface="Arial Black"/>
                <a:ea typeface="+mn-ea"/>
                <a:cs typeface="Arial Black"/>
              </a:rPr>
              <a:t>Elec</a:t>
            </a:r>
            <a:r>
              <a:rPr kumimoji="0" sz="4400" b="0" i="0" u="none" strike="noStrike" kern="1200" cap="none" spc="10" normalizeH="0" baseline="0" noProof="0" dirty="0">
                <a:ln>
                  <a:noFill/>
                </a:ln>
                <a:solidFill>
                  <a:prstClr val="black"/>
                </a:solidFill>
                <a:effectLst/>
                <a:uLnTx/>
                <a:uFillTx/>
                <a:latin typeface="Arial Black"/>
                <a:ea typeface="+mn-ea"/>
                <a:cs typeface="Arial Black"/>
              </a:rPr>
              <a:t>t</a:t>
            </a:r>
            <a:r>
              <a:rPr kumimoji="0" sz="4400" b="0" i="0" u="none" strike="noStrike" kern="1200" cap="none" spc="0" normalizeH="0" baseline="0" noProof="0" dirty="0">
                <a:ln>
                  <a:noFill/>
                </a:ln>
                <a:solidFill>
                  <a:prstClr val="black"/>
                </a:solidFill>
                <a:effectLst/>
                <a:uLnTx/>
                <a:uFillTx/>
                <a:latin typeface="Arial Black"/>
                <a:ea typeface="+mn-ea"/>
                <a:cs typeface="Arial Black"/>
              </a:rPr>
              <a:t>o</a:t>
            </a:r>
            <a:r>
              <a:rPr kumimoji="0" sz="4400" b="0" i="0" u="none" strike="noStrike" kern="1200" cap="none" spc="70" normalizeH="0" baseline="0" noProof="0" dirty="0">
                <a:ln>
                  <a:noFill/>
                </a:ln>
                <a:solidFill>
                  <a:prstClr val="black"/>
                </a:solidFill>
                <a:effectLst/>
                <a:uLnTx/>
                <a:uFillTx/>
                <a:latin typeface="Arial Black"/>
                <a:ea typeface="+mn-ea"/>
                <a:cs typeface="Arial Black"/>
              </a:rPr>
              <a:t>r</a:t>
            </a:r>
            <a:r>
              <a:rPr kumimoji="0" sz="4400" b="0" i="0" u="none" strike="noStrike" kern="1200" cap="none" spc="0" normalizeH="0" baseline="0" noProof="0" dirty="0">
                <a:ln>
                  <a:noFill/>
                </a:ln>
                <a:solidFill>
                  <a:prstClr val="black"/>
                </a:solidFill>
                <a:effectLst/>
                <a:uLnTx/>
                <a:uFillTx/>
                <a:latin typeface="Arial Black"/>
                <a:ea typeface="+mn-ea"/>
                <a:cs typeface="Arial Black"/>
              </a:rPr>
              <a:t>al  </a:t>
            </a:r>
            <a:r>
              <a:rPr kumimoji="0" sz="4400" b="0" i="0" u="none" strike="noStrike" kern="1200" cap="none" spc="15" normalizeH="0" baseline="0" noProof="0" dirty="0">
                <a:ln>
                  <a:noFill/>
                </a:ln>
                <a:solidFill>
                  <a:prstClr val="black"/>
                </a:solidFill>
                <a:effectLst/>
                <a:uLnTx/>
                <a:uFillTx/>
                <a:latin typeface="Arial Black"/>
                <a:ea typeface="+mn-ea"/>
                <a:cs typeface="Arial Black"/>
              </a:rPr>
              <a:t>College</a:t>
            </a:r>
            <a:endParaRPr kumimoji="0" sz="4400" b="0" i="0" u="none" strike="noStrike" kern="1200" cap="none" spc="0" normalizeH="0" baseline="0" noProof="0" dirty="0">
              <a:ln>
                <a:noFill/>
              </a:ln>
              <a:solidFill>
                <a:prstClr val="black"/>
              </a:solidFill>
              <a:effectLst/>
              <a:uLnTx/>
              <a:uFillTx/>
              <a:latin typeface="Arial Black"/>
              <a:ea typeface="+mn-ea"/>
              <a:cs typeface="Arial Black"/>
            </a:endParaRPr>
          </a:p>
          <a:p>
            <a:pPr marL="93345" marR="0" lvl="0" indent="0" algn="l" defTabSz="914400" rtl="0" eaLnBrk="1" fontAlgn="auto" latinLnBrk="0" hangingPunct="1">
              <a:lnSpc>
                <a:spcPct val="100000"/>
              </a:lnSpc>
              <a:spcBef>
                <a:spcPts val="905"/>
              </a:spcBef>
              <a:spcAft>
                <a:spcPts val="0"/>
              </a:spcAft>
              <a:buClrTx/>
              <a:buSzTx/>
              <a:buFontTx/>
              <a:buNone/>
              <a:tabLst/>
              <a:defRPr/>
            </a:pPr>
            <a:r>
              <a:rPr kumimoji="0" sz="2800" b="0" i="0" u="none" strike="noStrike" kern="1200" cap="none" spc="15" normalizeH="0" baseline="0" noProof="0" dirty="0">
                <a:ln>
                  <a:noFill/>
                </a:ln>
                <a:solidFill>
                  <a:prstClr val="black"/>
                </a:solidFill>
                <a:effectLst/>
                <a:uLnTx/>
                <a:uFillTx/>
                <a:latin typeface="Arial Black"/>
                <a:ea typeface="+mn-ea"/>
                <a:cs typeface="Arial Black"/>
              </a:rPr>
              <a:t>The</a:t>
            </a:r>
            <a:r>
              <a:rPr kumimoji="0" sz="2800" b="0" i="0" u="none" strike="noStrike" kern="1200" cap="none" spc="-40" normalizeH="0" baseline="0" noProof="0" dirty="0">
                <a:ln>
                  <a:noFill/>
                </a:ln>
                <a:solidFill>
                  <a:prstClr val="black"/>
                </a:solidFill>
                <a:effectLst/>
                <a:uLnTx/>
                <a:uFillTx/>
                <a:latin typeface="Arial Black"/>
                <a:ea typeface="+mn-ea"/>
                <a:cs typeface="Arial Black"/>
              </a:rPr>
              <a:t> </a:t>
            </a:r>
            <a:r>
              <a:rPr kumimoji="0" sz="2800" b="0" i="0" u="none" strike="noStrike" kern="1200" cap="none" spc="-25" normalizeH="0" baseline="0" noProof="0" dirty="0">
                <a:ln>
                  <a:noFill/>
                </a:ln>
                <a:solidFill>
                  <a:prstClr val="black"/>
                </a:solidFill>
                <a:effectLst/>
                <a:uLnTx/>
                <a:uFillTx/>
                <a:latin typeface="Arial Black"/>
                <a:ea typeface="+mn-ea"/>
                <a:cs typeface="Arial Black"/>
              </a:rPr>
              <a:t>Positives</a:t>
            </a:r>
            <a:endParaRPr kumimoji="0" sz="2800" b="0" i="0" u="none" strike="noStrike" kern="1200" cap="none" spc="0" normalizeH="0" baseline="0" noProof="0" dirty="0">
              <a:ln>
                <a:noFill/>
              </a:ln>
              <a:solidFill>
                <a:prstClr val="black"/>
              </a:solidFill>
              <a:effectLst/>
              <a:uLnTx/>
              <a:uFillTx/>
              <a:latin typeface="Arial Black"/>
              <a:ea typeface="+mn-ea"/>
              <a:cs typeface="Arial Black"/>
            </a:endParaRPr>
          </a:p>
        </p:txBody>
      </p:sp>
      <p:sp>
        <p:nvSpPr>
          <p:cNvPr id="4" name="object 4"/>
          <p:cNvSpPr txBox="1">
            <a:spLocks noGrp="1"/>
          </p:cNvSpPr>
          <p:nvPr>
            <p:ph type="title"/>
          </p:nvPr>
        </p:nvSpPr>
        <p:spPr>
          <a:xfrm>
            <a:off x="475894" y="23825"/>
            <a:ext cx="8422640" cy="514350"/>
          </a:xfrm>
          <a:prstGeom prst="rect">
            <a:avLst/>
          </a:prstGeom>
        </p:spPr>
        <p:txBody>
          <a:bodyPr vert="horz" wrap="square" lIns="0" tIns="13335" rIns="0" bIns="0" rtlCol="0">
            <a:spAutoFit/>
          </a:bodyPr>
          <a:lstStyle/>
          <a:p>
            <a:pPr marL="12700">
              <a:lnSpc>
                <a:spcPct val="100000"/>
              </a:lnSpc>
              <a:spcBef>
                <a:spcPts val="105"/>
              </a:spcBef>
            </a:pPr>
            <a:r>
              <a:rPr sz="3200" spc="5" dirty="0"/>
              <a:t>GOOD</a:t>
            </a:r>
            <a:r>
              <a:rPr sz="3200" spc="-45" dirty="0"/>
              <a:t> </a:t>
            </a:r>
            <a:r>
              <a:rPr sz="3200" spc="5" dirty="0"/>
              <a:t>THINGS</a:t>
            </a:r>
            <a:r>
              <a:rPr sz="3200" spc="-40" dirty="0"/>
              <a:t> </a:t>
            </a:r>
            <a:r>
              <a:rPr sz="3200" spc="5" dirty="0"/>
              <a:t>ABOUT</a:t>
            </a:r>
            <a:r>
              <a:rPr sz="3200" spc="-45" dirty="0"/>
              <a:t> </a:t>
            </a:r>
            <a:r>
              <a:rPr sz="3200" dirty="0"/>
              <a:t>THE</a:t>
            </a:r>
            <a:r>
              <a:rPr sz="3200" spc="-30" dirty="0"/>
              <a:t> </a:t>
            </a:r>
            <a:r>
              <a:rPr sz="3200" dirty="0"/>
              <a:t>ELECTORAL</a:t>
            </a:r>
            <a:r>
              <a:rPr sz="3200" spc="-40" dirty="0"/>
              <a:t> </a:t>
            </a:r>
            <a:r>
              <a:rPr sz="3200" spc="5" dirty="0"/>
              <a:t>COLLEGE</a:t>
            </a:r>
            <a:endParaRPr sz="3200" dirty="0"/>
          </a:p>
        </p:txBody>
      </p:sp>
      <p:sp>
        <p:nvSpPr>
          <p:cNvPr id="5" name="object 5"/>
          <p:cNvSpPr txBox="1"/>
          <p:nvPr/>
        </p:nvSpPr>
        <p:spPr>
          <a:xfrm>
            <a:off x="1864662" y="687400"/>
            <a:ext cx="7279338" cy="4264025"/>
          </a:xfrm>
          <a:prstGeom prst="rect">
            <a:avLst/>
          </a:prstGeom>
        </p:spPr>
        <p:txBody>
          <a:bodyPr vert="horz" wrap="square" lIns="0" tIns="12700" rIns="0" bIns="0" rtlCol="0">
            <a:spAutoFit/>
          </a:bodyPr>
          <a:lstStyle/>
          <a:p>
            <a:pPr marL="355600" marR="0" lvl="0" indent="-342900" algn="l" defTabSz="914400" rtl="0" eaLnBrk="1" fontAlgn="auto" latinLnBrk="0" hangingPunct="1">
              <a:lnSpc>
                <a:spcPct val="100000"/>
              </a:lnSpc>
              <a:spcBef>
                <a:spcPts val="100"/>
              </a:spcBef>
              <a:spcAft>
                <a:spcPts val="0"/>
              </a:spcAft>
              <a:buClrTx/>
              <a:buSzTx/>
              <a:buFontTx/>
              <a:buAutoNum type="arabicPeriod"/>
              <a:tabLst>
                <a:tab pos="354965" algn="l"/>
                <a:tab pos="355600" algn="l"/>
              </a:tabLst>
              <a:defRPr/>
            </a:pPr>
            <a:r>
              <a:rPr kumimoji="0" sz="1800" b="0" i="0" u="none" strike="noStrike" kern="1200" cap="none" spc="-80" normalizeH="0" baseline="0" noProof="0" dirty="0">
                <a:ln>
                  <a:noFill/>
                </a:ln>
                <a:solidFill>
                  <a:prstClr val="black"/>
                </a:solidFill>
                <a:effectLst/>
                <a:uLnTx/>
                <a:uFillTx/>
                <a:latin typeface="Cambria"/>
                <a:ea typeface="+mn-ea"/>
                <a:cs typeface="Cambria"/>
              </a:rPr>
              <a:t>Represents</a:t>
            </a:r>
            <a:r>
              <a:rPr kumimoji="0" sz="1800" b="0" i="0" u="none" strike="noStrike" kern="1200" cap="none" spc="25" normalizeH="0" baseline="0" noProof="0" dirty="0">
                <a:ln>
                  <a:noFill/>
                </a:ln>
                <a:solidFill>
                  <a:prstClr val="black"/>
                </a:solidFill>
                <a:effectLst/>
                <a:uLnTx/>
                <a:uFillTx/>
                <a:latin typeface="Cambria"/>
                <a:ea typeface="+mn-ea"/>
                <a:cs typeface="Cambria"/>
              </a:rPr>
              <a:t> </a:t>
            </a:r>
            <a:r>
              <a:rPr kumimoji="0" sz="1800" b="0" i="0" u="none" strike="noStrike" kern="1200" cap="none" spc="-30" normalizeH="0" baseline="0" noProof="0" dirty="0">
                <a:ln>
                  <a:noFill/>
                </a:ln>
                <a:solidFill>
                  <a:prstClr val="black"/>
                </a:solidFill>
                <a:effectLst/>
                <a:uLnTx/>
                <a:uFillTx/>
                <a:latin typeface="Cambria"/>
                <a:ea typeface="+mn-ea"/>
                <a:cs typeface="Cambria"/>
              </a:rPr>
              <a:t>our</a:t>
            </a:r>
            <a:r>
              <a:rPr kumimoji="0" sz="1800" b="0" i="0" u="none" strike="noStrike" kern="1200" cap="none" spc="40" normalizeH="0" baseline="0" noProof="0" dirty="0">
                <a:ln>
                  <a:noFill/>
                </a:ln>
                <a:solidFill>
                  <a:prstClr val="black"/>
                </a:solidFill>
                <a:effectLst/>
                <a:uLnTx/>
                <a:uFillTx/>
                <a:latin typeface="Cambria"/>
                <a:ea typeface="+mn-ea"/>
                <a:cs typeface="Cambria"/>
              </a:rPr>
              <a:t> </a:t>
            </a:r>
            <a:r>
              <a:rPr kumimoji="0" sz="1800" b="0" i="0" u="none" strike="noStrike" kern="1200" cap="none" spc="-45" normalizeH="0" baseline="0" noProof="0" dirty="0">
                <a:ln>
                  <a:noFill/>
                </a:ln>
                <a:solidFill>
                  <a:prstClr val="black"/>
                </a:solidFill>
                <a:effectLst/>
                <a:uLnTx/>
                <a:uFillTx/>
                <a:latin typeface="Cambria"/>
                <a:ea typeface="+mn-ea"/>
                <a:cs typeface="Cambria"/>
              </a:rPr>
              <a:t>federal</a:t>
            </a:r>
            <a:r>
              <a:rPr kumimoji="0" sz="1800" b="0" i="0" u="none" strike="noStrike" kern="1200" cap="none" spc="15" normalizeH="0" baseline="0" noProof="0" dirty="0">
                <a:ln>
                  <a:noFill/>
                </a:ln>
                <a:solidFill>
                  <a:prstClr val="black"/>
                </a:solidFill>
                <a:effectLst/>
                <a:uLnTx/>
                <a:uFillTx/>
                <a:latin typeface="Cambria"/>
                <a:ea typeface="+mn-ea"/>
                <a:cs typeface="Cambria"/>
              </a:rPr>
              <a:t> </a:t>
            </a:r>
            <a:r>
              <a:rPr kumimoji="0" sz="1800" b="0" i="0" u="none" strike="noStrike" kern="1200" cap="none" spc="-60" normalizeH="0" baseline="0" noProof="0" dirty="0">
                <a:ln>
                  <a:noFill/>
                </a:ln>
                <a:solidFill>
                  <a:prstClr val="black"/>
                </a:solidFill>
                <a:effectLst/>
                <a:uLnTx/>
                <a:uFillTx/>
                <a:latin typeface="Cambria"/>
                <a:ea typeface="+mn-ea"/>
                <a:cs typeface="Cambria"/>
              </a:rPr>
              <a:t>system,</a:t>
            </a:r>
            <a:r>
              <a:rPr kumimoji="0" sz="1800" b="0" i="0" u="none" strike="noStrike" kern="1200" cap="none" spc="45" normalizeH="0" baseline="0" noProof="0" dirty="0">
                <a:ln>
                  <a:noFill/>
                </a:ln>
                <a:solidFill>
                  <a:prstClr val="black"/>
                </a:solidFill>
                <a:effectLst/>
                <a:uLnTx/>
                <a:uFillTx/>
                <a:latin typeface="Cambria"/>
                <a:ea typeface="+mn-ea"/>
                <a:cs typeface="Cambria"/>
              </a:rPr>
              <a:t> </a:t>
            </a:r>
            <a:r>
              <a:rPr kumimoji="0" sz="1800" b="0" i="0" u="none" strike="noStrike" kern="1200" cap="none" spc="-35" normalizeH="0" baseline="0" noProof="0" dirty="0">
                <a:ln>
                  <a:noFill/>
                </a:ln>
                <a:solidFill>
                  <a:prstClr val="black"/>
                </a:solidFill>
                <a:effectLst/>
                <a:uLnTx/>
                <a:uFillTx/>
                <a:latin typeface="Cambria"/>
                <a:ea typeface="+mn-ea"/>
                <a:cs typeface="Cambria"/>
              </a:rPr>
              <a:t>with</a:t>
            </a:r>
            <a:r>
              <a:rPr kumimoji="0" sz="1800" b="0" i="0" u="none" strike="noStrike" kern="1200" cap="none" spc="30" normalizeH="0" baseline="0" noProof="0" dirty="0">
                <a:ln>
                  <a:noFill/>
                </a:ln>
                <a:solidFill>
                  <a:prstClr val="black"/>
                </a:solidFill>
                <a:effectLst/>
                <a:uLnTx/>
                <a:uFillTx/>
                <a:latin typeface="Cambria"/>
                <a:ea typeface="+mn-ea"/>
                <a:cs typeface="Cambria"/>
              </a:rPr>
              <a:t> </a:t>
            </a:r>
            <a:r>
              <a:rPr kumimoji="0" sz="1800" b="0" i="0" u="none" strike="noStrike" kern="1200" cap="none" spc="-65" normalizeH="0" baseline="0" noProof="0" dirty="0">
                <a:ln>
                  <a:noFill/>
                </a:ln>
                <a:solidFill>
                  <a:prstClr val="black"/>
                </a:solidFill>
                <a:effectLst/>
                <a:uLnTx/>
                <a:uFillTx/>
                <a:latin typeface="Cambria"/>
                <a:ea typeface="+mn-ea"/>
                <a:cs typeface="Cambria"/>
              </a:rPr>
              <a:t>its</a:t>
            </a:r>
            <a:r>
              <a:rPr kumimoji="0" sz="1800" b="0" i="0" u="none" strike="noStrike" kern="1200" cap="none" spc="25" normalizeH="0" baseline="0" noProof="0" dirty="0">
                <a:ln>
                  <a:noFill/>
                </a:ln>
                <a:solidFill>
                  <a:prstClr val="black"/>
                </a:solidFill>
                <a:effectLst/>
                <a:uLnTx/>
                <a:uFillTx/>
                <a:latin typeface="Cambria"/>
                <a:ea typeface="+mn-ea"/>
                <a:cs typeface="Cambria"/>
              </a:rPr>
              <a:t> </a:t>
            </a:r>
            <a:r>
              <a:rPr kumimoji="0" sz="1800" b="0" i="0" u="none" strike="noStrike" kern="1200" cap="none" spc="-55" normalizeH="0" baseline="0" noProof="0" dirty="0">
                <a:ln>
                  <a:noFill/>
                </a:ln>
                <a:solidFill>
                  <a:prstClr val="black"/>
                </a:solidFill>
                <a:effectLst/>
                <a:uLnTx/>
                <a:uFillTx/>
                <a:latin typeface="Cambria"/>
                <a:ea typeface="+mn-ea"/>
                <a:cs typeface="Cambria"/>
              </a:rPr>
              <a:t>emphasis</a:t>
            </a:r>
            <a:r>
              <a:rPr kumimoji="0" sz="1800" b="0" i="0" u="none" strike="noStrike" kern="1200" cap="none" spc="25" normalizeH="0" baseline="0" noProof="0" dirty="0">
                <a:ln>
                  <a:noFill/>
                </a:ln>
                <a:solidFill>
                  <a:prstClr val="black"/>
                </a:solidFill>
                <a:effectLst/>
                <a:uLnTx/>
                <a:uFillTx/>
                <a:latin typeface="Cambria"/>
                <a:ea typeface="+mn-ea"/>
                <a:cs typeface="Cambria"/>
              </a:rPr>
              <a:t> </a:t>
            </a:r>
            <a:r>
              <a:rPr kumimoji="0" sz="1800" b="0" i="0" u="none" strike="noStrike" kern="1200" cap="none" spc="-45" normalizeH="0" baseline="0" noProof="0" dirty="0">
                <a:ln>
                  <a:noFill/>
                </a:ln>
                <a:solidFill>
                  <a:prstClr val="black"/>
                </a:solidFill>
                <a:effectLst/>
                <a:uLnTx/>
                <a:uFillTx/>
                <a:latin typeface="Cambria"/>
                <a:ea typeface="+mn-ea"/>
                <a:cs typeface="Cambria"/>
              </a:rPr>
              <a:t>on</a:t>
            </a:r>
            <a:r>
              <a:rPr kumimoji="0" sz="1800" b="0" i="0" u="none" strike="noStrike" kern="1200" cap="none" spc="65" normalizeH="0" baseline="0" noProof="0" dirty="0">
                <a:ln>
                  <a:noFill/>
                </a:ln>
                <a:solidFill>
                  <a:prstClr val="black"/>
                </a:solidFill>
                <a:effectLst/>
                <a:uLnTx/>
                <a:uFillTx/>
                <a:latin typeface="Cambria"/>
                <a:ea typeface="+mn-ea"/>
                <a:cs typeface="Cambria"/>
              </a:rPr>
              <a:t> </a:t>
            </a:r>
            <a:r>
              <a:rPr kumimoji="0" sz="1800" b="0" i="0" u="none" strike="noStrike" kern="1200" cap="none" spc="-55" normalizeH="0" baseline="0" noProof="0" dirty="0">
                <a:ln>
                  <a:noFill/>
                </a:ln>
                <a:solidFill>
                  <a:prstClr val="black"/>
                </a:solidFill>
                <a:effectLst/>
                <a:uLnTx/>
                <a:uFillTx/>
                <a:latin typeface="Cambria"/>
                <a:ea typeface="+mn-ea"/>
                <a:cs typeface="Cambria"/>
              </a:rPr>
              <a:t>the</a:t>
            </a:r>
            <a:r>
              <a:rPr kumimoji="0" sz="1800" b="0" i="0" u="none" strike="noStrike" kern="1200" cap="none" spc="30" normalizeH="0" baseline="0" noProof="0" dirty="0">
                <a:ln>
                  <a:noFill/>
                </a:ln>
                <a:solidFill>
                  <a:prstClr val="black"/>
                </a:solidFill>
                <a:effectLst/>
                <a:uLnTx/>
                <a:uFillTx/>
                <a:latin typeface="Cambria"/>
                <a:ea typeface="+mn-ea"/>
                <a:cs typeface="Cambria"/>
              </a:rPr>
              <a:t> </a:t>
            </a:r>
            <a:r>
              <a:rPr kumimoji="0" sz="1800" b="0" i="0" u="none" strike="noStrike" kern="1200" cap="none" spc="-85" normalizeH="0" baseline="0" noProof="0" dirty="0">
                <a:ln>
                  <a:noFill/>
                </a:ln>
                <a:solidFill>
                  <a:prstClr val="black"/>
                </a:solidFill>
                <a:effectLst/>
                <a:uLnTx/>
                <a:uFillTx/>
                <a:latin typeface="Cambria"/>
                <a:ea typeface="+mn-ea"/>
                <a:cs typeface="Cambria"/>
              </a:rPr>
              <a:t>states</a:t>
            </a:r>
            <a:r>
              <a:rPr kumimoji="0" sz="1800" b="0" i="0" u="none" strike="noStrike" kern="1200" cap="none" spc="30" normalizeH="0" baseline="0" noProof="0" dirty="0">
                <a:ln>
                  <a:noFill/>
                </a:ln>
                <a:solidFill>
                  <a:prstClr val="black"/>
                </a:solidFill>
                <a:effectLst/>
                <a:uLnTx/>
                <a:uFillTx/>
                <a:latin typeface="Cambria"/>
                <a:ea typeface="+mn-ea"/>
                <a:cs typeface="Cambria"/>
              </a:rPr>
              <a:t> </a:t>
            </a:r>
            <a:r>
              <a:rPr kumimoji="0" sz="1800" b="0" i="0" u="none" strike="noStrike" kern="1200" cap="none" spc="-30" normalizeH="0" baseline="0" noProof="0" dirty="0">
                <a:ln>
                  <a:noFill/>
                </a:ln>
                <a:solidFill>
                  <a:prstClr val="black"/>
                </a:solidFill>
                <a:effectLst/>
                <a:uLnTx/>
                <a:uFillTx/>
                <a:latin typeface="Cambria"/>
                <a:ea typeface="+mn-ea"/>
                <a:cs typeface="Cambria"/>
              </a:rPr>
              <a:t>and</a:t>
            </a:r>
            <a:r>
              <a:rPr kumimoji="0" sz="1800" b="0" i="0" u="none" strike="noStrike" kern="1200" cap="none" spc="30" normalizeH="0" baseline="0" noProof="0" dirty="0">
                <a:ln>
                  <a:noFill/>
                </a:ln>
                <a:solidFill>
                  <a:prstClr val="black"/>
                </a:solidFill>
                <a:effectLst/>
                <a:uLnTx/>
                <a:uFillTx/>
                <a:latin typeface="Cambria"/>
                <a:ea typeface="+mn-ea"/>
                <a:cs typeface="Cambria"/>
              </a:rPr>
              <a:t> </a:t>
            </a:r>
            <a:r>
              <a:rPr kumimoji="0" sz="1800" b="0" i="0" u="none" strike="noStrike" kern="1200" cap="none" spc="-40" normalizeH="0" baseline="0" noProof="0" dirty="0">
                <a:ln>
                  <a:noFill/>
                </a:ln>
                <a:solidFill>
                  <a:prstClr val="black"/>
                </a:solidFill>
                <a:effectLst/>
                <a:uLnTx/>
                <a:uFillTx/>
                <a:latin typeface="Cambria"/>
                <a:ea typeface="+mn-ea"/>
                <a:cs typeface="Cambria"/>
              </a:rPr>
              <a:t>their</a:t>
            </a:r>
            <a:endParaRPr kumimoji="0" sz="1800" b="0" i="0" u="none" strike="noStrike" kern="1200" cap="none" spc="0" normalizeH="0" baseline="0" noProof="0" dirty="0">
              <a:ln>
                <a:noFill/>
              </a:ln>
              <a:solidFill>
                <a:prstClr val="black"/>
              </a:solidFill>
              <a:effectLst/>
              <a:uLnTx/>
              <a:uFillTx/>
              <a:latin typeface="Cambria"/>
              <a:ea typeface="+mn-ea"/>
              <a:cs typeface="Cambria"/>
            </a:endParaRPr>
          </a:p>
          <a:p>
            <a:pPr marL="355600" marR="0" lvl="0" indent="0" algn="l" defTabSz="914400" rtl="0" eaLnBrk="1" fontAlgn="auto" latinLnBrk="0" hangingPunct="1">
              <a:lnSpc>
                <a:spcPct val="100000"/>
              </a:lnSpc>
              <a:spcBef>
                <a:spcPts val="5"/>
              </a:spcBef>
              <a:spcAft>
                <a:spcPts val="0"/>
              </a:spcAft>
              <a:buClrTx/>
              <a:buSzTx/>
              <a:buFontTx/>
              <a:buNone/>
              <a:tabLst/>
              <a:defRPr/>
            </a:pPr>
            <a:r>
              <a:rPr kumimoji="0" sz="1800" b="0" i="0" u="none" strike="noStrike" kern="1200" cap="none" spc="-65" normalizeH="0" baseline="0" noProof="0" dirty="0">
                <a:ln>
                  <a:noFill/>
                </a:ln>
                <a:solidFill>
                  <a:prstClr val="black"/>
                </a:solidFill>
                <a:effectLst/>
                <a:uLnTx/>
                <a:uFillTx/>
                <a:latin typeface="Cambria"/>
                <a:ea typeface="+mn-ea"/>
                <a:cs typeface="Cambria"/>
              </a:rPr>
              <a:t>representatives.</a:t>
            </a:r>
            <a:endParaRPr kumimoji="0" sz="1800" b="0" i="0" u="none" strike="noStrike" kern="1200" cap="none" spc="0" normalizeH="0" baseline="0" noProof="0" dirty="0">
              <a:ln>
                <a:noFill/>
              </a:ln>
              <a:solidFill>
                <a:prstClr val="black"/>
              </a:solidFill>
              <a:effectLst/>
              <a:uLnTx/>
              <a:uFillTx/>
              <a:latin typeface="Cambria"/>
              <a:ea typeface="+mn-ea"/>
              <a:cs typeface="Cambria"/>
            </a:endParaRPr>
          </a:p>
          <a:p>
            <a:pPr marL="355600" marR="345440" lvl="0" indent="-342900" algn="l" defTabSz="914400" rtl="0" eaLnBrk="1" fontAlgn="auto" latinLnBrk="0" hangingPunct="1">
              <a:lnSpc>
                <a:spcPct val="100000"/>
              </a:lnSpc>
              <a:spcBef>
                <a:spcPts val="1320"/>
              </a:spcBef>
              <a:spcAft>
                <a:spcPts val="0"/>
              </a:spcAft>
              <a:buClrTx/>
              <a:buSzTx/>
              <a:buFontTx/>
              <a:buAutoNum type="arabicPeriod" startAt="2"/>
              <a:tabLst>
                <a:tab pos="354965" algn="l"/>
                <a:tab pos="355600" algn="l"/>
              </a:tabLst>
              <a:defRPr/>
            </a:pPr>
            <a:r>
              <a:rPr kumimoji="0" sz="1800" b="0" i="0" u="none" strike="noStrike" kern="1200" cap="none" spc="-80" normalizeH="0" baseline="0" noProof="0" dirty="0">
                <a:ln>
                  <a:noFill/>
                </a:ln>
                <a:solidFill>
                  <a:prstClr val="black"/>
                </a:solidFill>
                <a:effectLst/>
                <a:uLnTx/>
                <a:uFillTx/>
                <a:latin typeface="Cambria"/>
                <a:ea typeface="+mn-ea"/>
                <a:cs typeface="Cambria"/>
              </a:rPr>
              <a:t>Every</a:t>
            </a:r>
            <a:r>
              <a:rPr kumimoji="0" sz="1800" b="0" i="0" u="none" strike="noStrike" kern="1200" cap="none" spc="-75" normalizeH="0" baseline="0" noProof="0" dirty="0">
                <a:ln>
                  <a:noFill/>
                </a:ln>
                <a:solidFill>
                  <a:prstClr val="black"/>
                </a:solidFill>
                <a:effectLst/>
                <a:uLnTx/>
                <a:uFillTx/>
                <a:latin typeface="Cambria"/>
                <a:ea typeface="+mn-ea"/>
                <a:cs typeface="Cambria"/>
              </a:rPr>
              <a:t> </a:t>
            </a:r>
            <a:r>
              <a:rPr kumimoji="0" sz="1800" b="0" i="0" u="none" strike="noStrike" kern="1200" cap="none" spc="-80" normalizeH="0" baseline="0" noProof="0" dirty="0">
                <a:ln>
                  <a:noFill/>
                </a:ln>
                <a:solidFill>
                  <a:prstClr val="black"/>
                </a:solidFill>
                <a:effectLst/>
                <a:uLnTx/>
                <a:uFillTx/>
                <a:latin typeface="Cambria"/>
                <a:ea typeface="+mn-ea"/>
                <a:cs typeface="Cambria"/>
              </a:rPr>
              <a:t>state</a:t>
            </a:r>
            <a:r>
              <a:rPr kumimoji="0" sz="1800" b="0" i="0" u="none" strike="noStrike" kern="1200" cap="none" spc="-75" normalizeH="0" baseline="0" noProof="0" dirty="0">
                <a:ln>
                  <a:noFill/>
                </a:ln>
                <a:solidFill>
                  <a:prstClr val="black"/>
                </a:solidFill>
                <a:effectLst/>
                <a:uLnTx/>
                <a:uFillTx/>
                <a:latin typeface="Cambria"/>
                <a:ea typeface="+mn-ea"/>
                <a:cs typeface="Cambria"/>
              </a:rPr>
              <a:t> to</a:t>
            </a:r>
            <a:r>
              <a:rPr kumimoji="0" sz="1800" b="0" i="0" u="none" strike="noStrike" kern="1200" cap="none" spc="-70" normalizeH="0" baseline="0" noProof="0" dirty="0">
                <a:ln>
                  <a:noFill/>
                </a:ln>
                <a:solidFill>
                  <a:prstClr val="black"/>
                </a:solidFill>
                <a:effectLst/>
                <a:uLnTx/>
                <a:uFillTx/>
                <a:latin typeface="Cambria"/>
                <a:ea typeface="+mn-ea"/>
                <a:cs typeface="Cambria"/>
              </a:rPr>
              <a:t> </a:t>
            </a:r>
            <a:r>
              <a:rPr kumimoji="0" sz="1800" b="0" i="0" u="none" strike="noStrike" kern="1200" cap="none" spc="-55" normalizeH="0" baseline="0" noProof="0" dirty="0">
                <a:ln>
                  <a:noFill/>
                </a:ln>
                <a:solidFill>
                  <a:prstClr val="black"/>
                </a:solidFill>
                <a:effectLst/>
                <a:uLnTx/>
                <a:uFillTx/>
                <a:latin typeface="Cambria"/>
                <a:ea typeface="+mn-ea"/>
                <a:cs typeface="Cambria"/>
              </a:rPr>
              <a:t>have </a:t>
            </a:r>
            <a:r>
              <a:rPr kumimoji="0" sz="1800" b="0" i="0" u="none" strike="noStrike" kern="1200" cap="none" spc="-40" normalizeH="0" baseline="0" noProof="0" dirty="0">
                <a:ln>
                  <a:noFill/>
                </a:ln>
                <a:solidFill>
                  <a:prstClr val="black"/>
                </a:solidFill>
                <a:effectLst/>
                <a:uLnTx/>
                <a:uFillTx/>
                <a:latin typeface="Cambria"/>
                <a:ea typeface="+mn-ea"/>
                <a:cs typeface="Cambria"/>
              </a:rPr>
              <a:t>a </a:t>
            </a:r>
            <a:r>
              <a:rPr kumimoji="0" sz="1800" b="0" i="0" u="none" strike="noStrike" kern="1200" cap="none" spc="-35" normalizeH="0" baseline="0" noProof="0" dirty="0">
                <a:ln>
                  <a:noFill/>
                </a:ln>
                <a:solidFill>
                  <a:prstClr val="black"/>
                </a:solidFill>
                <a:effectLst/>
                <a:uLnTx/>
                <a:uFillTx/>
                <a:latin typeface="Cambria"/>
                <a:ea typeface="+mn-ea"/>
                <a:cs typeface="Cambria"/>
              </a:rPr>
              <a:t>voice, </a:t>
            </a:r>
            <a:r>
              <a:rPr kumimoji="0" sz="1800" b="0" i="0" u="none" strike="noStrike" kern="1200" cap="none" spc="-20" normalizeH="0" baseline="0" noProof="0" dirty="0">
                <a:ln>
                  <a:noFill/>
                </a:ln>
                <a:solidFill>
                  <a:prstClr val="black"/>
                </a:solidFill>
                <a:effectLst/>
                <a:uLnTx/>
                <a:uFillTx/>
                <a:latin typeface="Cambria"/>
                <a:ea typeface="+mn-ea"/>
                <a:cs typeface="Cambria"/>
              </a:rPr>
              <a:t>including </a:t>
            </a:r>
            <a:r>
              <a:rPr kumimoji="0" sz="1800" b="0" i="0" u="none" strike="noStrike" kern="1200" cap="none" spc="-55" normalizeH="0" baseline="0" noProof="0" dirty="0">
                <a:ln>
                  <a:noFill/>
                </a:ln>
                <a:solidFill>
                  <a:prstClr val="black"/>
                </a:solidFill>
                <a:effectLst/>
                <a:uLnTx/>
                <a:uFillTx/>
                <a:latin typeface="Cambria"/>
                <a:ea typeface="+mn-ea"/>
                <a:cs typeface="Cambria"/>
              </a:rPr>
              <a:t>the </a:t>
            </a:r>
            <a:r>
              <a:rPr kumimoji="0" sz="1800" b="0" i="0" u="none" strike="noStrike" kern="1200" cap="none" spc="-40" normalizeH="0" baseline="0" noProof="0" dirty="0">
                <a:ln>
                  <a:noFill/>
                </a:ln>
                <a:solidFill>
                  <a:prstClr val="black"/>
                </a:solidFill>
                <a:effectLst/>
                <a:uLnTx/>
                <a:uFillTx/>
                <a:latin typeface="Cambria"/>
                <a:ea typeface="+mn-ea"/>
                <a:cs typeface="Cambria"/>
              </a:rPr>
              <a:t>small </a:t>
            </a:r>
            <a:r>
              <a:rPr kumimoji="0" sz="1800" b="0" i="0" u="none" strike="noStrike" kern="1200" cap="none" spc="-75" normalizeH="0" baseline="0" noProof="0" dirty="0">
                <a:ln>
                  <a:noFill/>
                </a:ln>
                <a:solidFill>
                  <a:prstClr val="black"/>
                </a:solidFill>
                <a:effectLst/>
                <a:uLnTx/>
                <a:uFillTx/>
                <a:latin typeface="Cambria"/>
                <a:ea typeface="+mn-ea"/>
                <a:cs typeface="Cambria"/>
              </a:rPr>
              <a:t>states.</a:t>
            </a:r>
            <a:r>
              <a:rPr kumimoji="0" sz="1800" b="0" i="0" u="none" strike="noStrike" kern="1200" cap="none" spc="-70" normalizeH="0" baseline="0" noProof="0" dirty="0">
                <a:ln>
                  <a:noFill/>
                </a:ln>
                <a:solidFill>
                  <a:prstClr val="black"/>
                </a:solidFill>
                <a:effectLst/>
                <a:uLnTx/>
                <a:uFillTx/>
                <a:latin typeface="Cambria"/>
                <a:ea typeface="+mn-ea"/>
                <a:cs typeface="Cambria"/>
              </a:rPr>
              <a:t> </a:t>
            </a:r>
            <a:r>
              <a:rPr kumimoji="0" sz="1800" b="0" i="0" u="none" strike="noStrike" kern="1200" cap="none" spc="-75" normalizeH="0" baseline="0" noProof="0" dirty="0">
                <a:ln>
                  <a:noFill/>
                </a:ln>
                <a:solidFill>
                  <a:prstClr val="black"/>
                </a:solidFill>
                <a:effectLst/>
                <a:uLnTx/>
                <a:uFillTx/>
                <a:latin typeface="Cambria"/>
                <a:ea typeface="+mn-ea"/>
                <a:cs typeface="Cambria"/>
              </a:rPr>
              <a:t>These</a:t>
            </a:r>
            <a:r>
              <a:rPr kumimoji="0" sz="1800" b="0" i="0" u="none" strike="noStrike" kern="1200" cap="none" spc="-70" normalizeH="0" baseline="0" noProof="0" dirty="0">
                <a:ln>
                  <a:noFill/>
                </a:ln>
                <a:solidFill>
                  <a:prstClr val="black"/>
                </a:solidFill>
                <a:effectLst/>
                <a:uLnTx/>
                <a:uFillTx/>
                <a:latin typeface="Cambria"/>
                <a:ea typeface="+mn-ea"/>
                <a:cs typeface="Cambria"/>
              </a:rPr>
              <a:t> </a:t>
            </a:r>
            <a:r>
              <a:rPr kumimoji="0" sz="1800" b="0" i="0" u="none" strike="noStrike" kern="1200" cap="none" spc="-85" normalizeH="0" baseline="0" noProof="0" dirty="0">
                <a:ln>
                  <a:noFill/>
                </a:ln>
                <a:solidFill>
                  <a:prstClr val="black"/>
                </a:solidFill>
                <a:effectLst/>
                <a:uLnTx/>
                <a:uFillTx/>
                <a:latin typeface="Cambria"/>
                <a:ea typeface="+mn-ea"/>
                <a:cs typeface="Cambria"/>
              </a:rPr>
              <a:t>states </a:t>
            </a:r>
            <a:r>
              <a:rPr kumimoji="0" sz="1800" b="0" i="0" u="none" strike="noStrike" kern="1200" cap="none" spc="-80" normalizeH="0" baseline="0" noProof="0" dirty="0">
                <a:ln>
                  <a:noFill/>
                </a:ln>
                <a:solidFill>
                  <a:prstClr val="black"/>
                </a:solidFill>
                <a:effectLst/>
                <a:uLnTx/>
                <a:uFillTx/>
                <a:latin typeface="Cambria"/>
                <a:ea typeface="+mn-ea"/>
                <a:cs typeface="Cambria"/>
              </a:rPr>
              <a:t> </a:t>
            </a:r>
            <a:r>
              <a:rPr kumimoji="0" sz="1800" b="0" i="0" u="none" strike="noStrike" kern="1200" cap="none" spc="-35" normalizeH="0" baseline="0" noProof="0" dirty="0">
                <a:ln>
                  <a:noFill/>
                </a:ln>
                <a:solidFill>
                  <a:prstClr val="black"/>
                </a:solidFill>
                <a:effectLst/>
                <a:uLnTx/>
                <a:uFillTx/>
                <a:latin typeface="Cambria"/>
                <a:ea typeface="+mn-ea"/>
                <a:cs typeface="Cambria"/>
              </a:rPr>
              <a:t>might</a:t>
            </a:r>
            <a:r>
              <a:rPr kumimoji="0" sz="1800" b="0" i="0" u="none" strike="noStrike" kern="1200" cap="none" spc="15" normalizeH="0" baseline="0" noProof="0" dirty="0">
                <a:ln>
                  <a:noFill/>
                </a:ln>
                <a:solidFill>
                  <a:prstClr val="black"/>
                </a:solidFill>
                <a:effectLst/>
                <a:uLnTx/>
                <a:uFillTx/>
                <a:latin typeface="Cambria"/>
                <a:ea typeface="+mn-ea"/>
                <a:cs typeface="Cambria"/>
              </a:rPr>
              <a:t> </a:t>
            </a:r>
            <a:r>
              <a:rPr kumimoji="0" sz="1800" b="0" i="0" u="none" strike="noStrike" kern="1200" cap="none" spc="-75" normalizeH="0" baseline="0" noProof="0" dirty="0">
                <a:ln>
                  <a:noFill/>
                </a:ln>
                <a:solidFill>
                  <a:prstClr val="black"/>
                </a:solidFill>
                <a:effectLst/>
                <a:uLnTx/>
                <a:uFillTx/>
                <a:latin typeface="Cambria"/>
                <a:ea typeface="+mn-ea"/>
                <a:cs typeface="Cambria"/>
              </a:rPr>
              <a:t>be</a:t>
            </a:r>
            <a:r>
              <a:rPr kumimoji="0" sz="1800" b="0" i="0" u="none" strike="noStrike" kern="1200" cap="none" spc="55" normalizeH="0" baseline="0" noProof="0" dirty="0">
                <a:ln>
                  <a:noFill/>
                </a:ln>
                <a:solidFill>
                  <a:prstClr val="black"/>
                </a:solidFill>
                <a:effectLst/>
                <a:uLnTx/>
                <a:uFillTx/>
                <a:latin typeface="Cambria"/>
                <a:ea typeface="+mn-ea"/>
                <a:cs typeface="Cambria"/>
              </a:rPr>
              <a:t> </a:t>
            </a:r>
            <a:r>
              <a:rPr kumimoji="0" sz="1800" b="0" i="0" u="none" strike="noStrike" kern="1200" cap="none" spc="-65" normalizeH="0" baseline="0" noProof="0" dirty="0">
                <a:ln>
                  <a:noFill/>
                </a:ln>
                <a:solidFill>
                  <a:prstClr val="black"/>
                </a:solidFill>
                <a:effectLst/>
                <a:uLnTx/>
                <a:uFillTx/>
                <a:latin typeface="Cambria"/>
                <a:ea typeface="+mn-ea"/>
                <a:cs typeface="Cambria"/>
              </a:rPr>
              <a:t>overlooked</a:t>
            </a:r>
            <a:r>
              <a:rPr kumimoji="0" sz="1800" b="0" i="0" u="none" strike="noStrike" kern="1200" cap="none" spc="20" normalizeH="0" baseline="0" noProof="0" dirty="0">
                <a:ln>
                  <a:noFill/>
                </a:ln>
                <a:solidFill>
                  <a:prstClr val="black"/>
                </a:solidFill>
                <a:effectLst/>
                <a:uLnTx/>
                <a:uFillTx/>
                <a:latin typeface="Cambria"/>
                <a:ea typeface="+mn-ea"/>
                <a:cs typeface="Cambria"/>
              </a:rPr>
              <a:t> </a:t>
            </a:r>
            <a:r>
              <a:rPr kumimoji="0" sz="1800" b="0" i="0" u="none" strike="noStrike" kern="1200" cap="none" spc="5" normalizeH="0" baseline="0" noProof="0" dirty="0">
                <a:ln>
                  <a:noFill/>
                </a:ln>
                <a:solidFill>
                  <a:prstClr val="black"/>
                </a:solidFill>
                <a:effectLst/>
                <a:uLnTx/>
                <a:uFillTx/>
                <a:latin typeface="Cambria"/>
                <a:ea typeface="+mn-ea"/>
                <a:cs typeface="Cambria"/>
              </a:rPr>
              <a:t>if</a:t>
            </a:r>
            <a:r>
              <a:rPr kumimoji="0" sz="1800" b="0" i="0" u="none" strike="noStrike" kern="1200" cap="none" spc="195" normalizeH="0" baseline="0" noProof="0" dirty="0">
                <a:ln>
                  <a:noFill/>
                </a:ln>
                <a:solidFill>
                  <a:prstClr val="black"/>
                </a:solidFill>
                <a:effectLst/>
                <a:uLnTx/>
                <a:uFillTx/>
                <a:latin typeface="Cambria"/>
                <a:ea typeface="+mn-ea"/>
                <a:cs typeface="Cambria"/>
              </a:rPr>
              <a:t> </a:t>
            </a:r>
            <a:r>
              <a:rPr kumimoji="0" sz="1800" b="0" i="0" u="none" strike="noStrike" kern="1200" cap="none" spc="-55" normalizeH="0" baseline="0" noProof="0" dirty="0">
                <a:ln>
                  <a:noFill/>
                </a:ln>
                <a:solidFill>
                  <a:prstClr val="black"/>
                </a:solidFill>
                <a:effectLst/>
                <a:uLnTx/>
                <a:uFillTx/>
                <a:latin typeface="Cambria"/>
                <a:ea typeface="+mn-ea"/>
                <a:cs typeface="Cambria"/>
              </a:rPr>
              <a:t>the</a:t>
            </a:r>
            <a:r>
              <a:rPr kumimoji="0" sz="1800" b="0" i="0" u="none" strike="noStrike" kern="1200" cap="none" spc="35" normalizeH="0" baseline="0" noProof="0" dirty="0">
                <a:ln>
                  <a:noFill/>
                </a:ln>
                <a:solidFill>
                  <a:prstClr val="black"/>
                </a:solidFill>
                <a:effectLst/>
                <a:uLnTx/>
                <a:uFillTx/>
                <a:latin typeface="Cambria"/>
                <a:ea typeface="+mn-ea"/>
                <a:cs typeface="Cambria"/>
              </a:rPr>
              <a:t> </a:t>
            </a:r>
            <a:r>
              <a:rPr kumimoji="0" sz="1800" b="0" i="0" u="none" strike="noStrike" kern="1200" cap="none" spc="-45" normalizeH="0" baseline="0" noProof="0" dirty="0">
                <a:ln>
                  <a:noFill/>
                </a:ln>
                <a:solidFill>
                  <a:prstClr val="black"/>
                </a:solidFill>
                <a:effectLst/>
                <a:uLnTx/>
                <a:uFillTx/>
                <a:latin typeface="Cambria"/>
                <a:ea typeface="+mn-ea"/>
                <a:cs typeface="Cambria"/>
              </a:rPr>
              <a:t>election</a:t>
            </a:r>
            <a:r>
              <a:rPr kumimoji="0" sz="1800" b="0" i="0" u="none" strike="noStrike" kern="1200" cap="none" spc="25" normalizeH="0" baseline="0" noProof="0" dirty="0">
                <a:ln>
                  <a:noFill/>
                </a:ln>
                <a:solidFill>
                  <a:prstClr val="black"/>
                </a:solidFill>
                <a:effectLst/>
                <a:uLnTx/>
                <a:uFillTx/>
                <a:latin typeface="Cambria"/>
                <a:ea typeface="+mn-ea"/>
                <a:cs typeface="Cambria"/>
              </a:rPr>
              <a:t> </a:t>
            </a:r>
            <a:r>
              <a:rPr kumimoji="0" sz="1800" b="0" i="0" u="none" strike="noStrike" kern="1200" cap="none" spc="-70" normalizeH="0" baseline="0" noProof="0" dirty="0">
                <a:ln>
                  <a:noFill/>
                </a:ln>
                <a:solidFill>
                  <a:prstClr val="black"/>
                </a:solidFill>
                <a:effectLst/>
                <a:uLnTx/>
                <a:uFillTx/>
                <a:latin typeface="Cambria"/>
                <a:ea typeface="+mn-ea"/>
                <a:cs typeface="Cambria"/>
              </a:rPr>
              <a:t>was</a:t>
            </a:r>
            <a:r>
              <a:rPr kumimoji="0" sz="1800" b="0" i="0" u="none" strike="noStrike" kern="1200" cap="none" spc="40" normalizeH="0" baseline="0" noProof="0" dirty="0">
                <a:ln>
                  <a:noFill/>
                </a:ln>
                <a:solidFill>
                  <a:prstClr val="black"/>
                </a:solidFill>
                <a:effectLst/>
                <a:uLnTx/>
                <a:uFillTx/>
                <a:latin typeface="Cambria"/>
                <a:ea typeface="+mn-ea"/>
                <a:cs typeface="Cambria"/>
              </a:rPr>
              <a:t> </a:t>
            </a:r>
            <a:r>
              <a:rPr kumimoji="0" sz="1800" b="0" i="0" u="none" strike="noStrike" kern="1200" cap="none" spc="-50" normalizeH="0" baseline="0" noProof="0" dirty="0">
                <a:ln>
                  <a:noFill/>
                </a:ln>
                <a:solidFill>
                  <a:prstClr val="black"/>
                </a:solidFill>
                <a:effectLst/>
                <a:uLnTx/>
                <a:uFillTx/>
                <a:latin typeface="Cambria"/>
                <a:ea typeface="+mn-ea"/>
                <a:cs typeface="Cambria"/>
              </a:rPr>
              <a:t>decided</a:t>
            </a:r>
            <a:r>
              <a:rPr kumimoji="0" sz="1800" b="0" i="0" u="none" strike="noStrike" kern="1200" cap="none" spc="20" normalizeH="0" baseline="0" noProof="0" dirty="0">
                <a:ln>
                  <a:noFill/>
                </a:ln>
                <a:solidFill>
                  <a:prstClr val="black"/>
                </a:solidFill>
                <a:effectLst/>
                <a:uLnTx/>
                <a:uFillTx/>
                <a:latin typeface="Cambria"/>
                <a:ea typeface="+mn-ea"/>
                <a:cs typeface="Cambria"/>
              </a:rPr>
              <a:t> </a:t>
            </a:r>
            <a:r>
              <a:rPr kumimoji="0" sz="1800" b="0" i="0" u="none" strike="noStrike" kern="1200" cap="none" spc="-70" normalizeH="0" baseline="0" noProof="0" dirty="0">
                <a:ln>
                  <a:noFill/>
                </a:ln>
                <a:solidFill>
                  <a:prstClr val="black"/>
                </a:solidFill>
                <a:effectLst/>
                <a:uLnTx/>
                <a:uFillTx/>
                <a:latin typeface="Cambria"/>
                <a:ea typeface="+mn-ea"/>
                <a:cs typeface="Cambria"/>
              </a:rPr>
              <a:t>by</a:t>
            </a:r>
            <a:r>
              <a:rPr kumimoji="0" sz="1800" b="0" i="0" u="none" strike="noStrike" kern="1200" cap="none" spc="45" normalizeH="0" baseline="0" noProof="0" dirty="0">
                <a:ln>
                  <a:noFill/>
                </a:ln>
                <a:solidFill>
                  <a:prstClr val="black"/>
                </a:solidFill>
                <a:effectLst/>
                <a:uLnTx/>
                <a:uFillTx/>
                <a:latin typeface="Cambria"/>
                <a:ea typeface="+mn-ea"/>
                <a:cs typeface="Cambria"/>
              </a:rPr>
              <a:t> </a:t>
            </a:r>
            <a:r>
              <a:rPr kumimoji="0" sz="1800" b="0" i="0" u="none" strike="noStrike" kern="1200" cap="none" spc="-55" normalizeH="0" baseline="0" noProof="0" dirty="0">
                <a:ln>
                  <a:noFill/>
                </a:ln>
                <a:solidFill>
                  <a:prstClr val="black"/>
                </a:solidFill>
                <a:effectLst/>
                <a:uLnTx/>
                <a:uFillTx/>
                <a:latin typeface="Cambria"/>
                <a:ea typeface="+mn-ea"/>
                <a:cs typeface="Cambria"/>
              </a:rPr>
              <a:t>the</a:t>
            </a:r>
            <a:r>
              <a:rPr kumimoji="0" sz="1800" b="0" i="0" u="none" strike="noStrike" kern="1200" cap="none" spc="40" normalizeH="0" baseline="0" noProof="0" dirty="0">
                <a:ln>
                  <a:noFill/>
                </a:ln>
                <a:solidFill>
                  <a:prstClr val="black"/>
                </a:solidFill>
                <a:effectLst/>
                <a:uLnTx/>
                <a:uFillTx/>
                <a:latin typeface="Cambria"/>
                <a:ea typeface="+mn-ea"/>
                <a:cs typeface="Cambria"/>
              </a:rPr>
              <a:t> </a:t>
            </a:r>
            <a:r>
              <a:rPr kumimoji="0" sz="1800" b="0" i="0" u="none" strike="noStrike" kern="1200" cap="none" spc="-60" normalizeH="0" baseline="0" noProof="0" dirty="0">
                <a:ln>
                  <a:noFill/>
                </a:ln>
                <a:solidFill>
                  <a:prstClr val="black"/>
                </a:solidFill>
                <a:effectLst/>
                <a:uLnTx/>
                <a:uFillTx/>
                <a:latin typeface="Cambria"/>
                <a:ea typeface="+mn-ea"/>
                <a:cs typeface="Cambria"/>
              </a:rPr>
              <a:t>results</a:t>
            </a:r>
            <a:r>
              <a:rPr kumimoji="0" sz="1800" b="0" i="0" u="none" strike="noStrike" kern="1200" cap="none" spc="25" normalizeH="0" baseline="0" noProof="0" dirty="0">
                <a:ln>
                  <a:noFill/>
                </a:ln>
                <a:solidFill>
                  <a:prstClr val="black"/>
                </a:solidFill>
                <a:effectLst/>
                <a:uLnTx/>
                <a:uFillTx/>
                <a:latin typeface="Cambria"/>
                <a:ea typeface="+mn-ea"/>
                <a:cs typeface="Cambria"/>
              </a:rPr>
              <a:t> </a:t>
            </a:r>
            <a:r>
              <a:rPr kumimoji="0" sz="1800" b="0" i="0" u="none" strike="noStrike" kern="1200" cap="none" spc="-30" normalizeH="0" baseline="0" noProof="0" dirty="0">
                <a:ln>
                  <a:noFill/>
                </a:ln>
                <a:solidFill>
                  <a:prstClr val="black"/>
                </a:solidFill>
                <a:effectLst/>
                <a:uLnTx/>
                <a:uFillTx/>
                <a:latin typeface="Cambria"/>
                <a:ea typeface="+mn-ea"/>
                <a:cs typeface="Cambria"/>
              </a:rPr>
              <a:t>of</a:t>
            </a:r>
            <a:r>
              <a:rPr kumimoji="0" sz="1800" b="0" i="0" u="none" strike="noStrike" kern="1200" cap="none" spc="210" normalizeH="0" baseline="0" noProof="0" dirty="0">
                <a:ln>
                  <a:noFill/>
                </a:ln>
                <a:solidFill>
                  <a:prstClr val="black"/>
                </a:solidFill>
                <a:effectLst/>
                <a:uLnTx/>
                <a:uFillTx/>
                <a:latin typeface="Cambria"/>
                <a:ea typeface="+mn-ea"/>
                <a:cs typeface="Cambria"/>
              </a:rPr>
              <a:t> </a:t>
            </a:r>
            <a:r>
              <a:rPr kumimoji="0" sz="1800" b="0" i="0" u="none" strike="noStrike" kern="1200" cap="none" spc="-55" normalizeH="0" baseline="0" noProof="0" dirty="0">
                <a:ln>
                  <a:noFill/>
                </a:ln>
                <a:solidFill>
                  <a:prstClr val="black"/>
                </a:solidFill>
                <a:effectLst/>
                <a:uLnTx/>
                <a:uFillTx/>
                <a:latin typeface="Cambria"/>
                <a:ea typeface="+mn-ea"/>
                <a:cs typeface="Cambria"/>
              </a:rPr>
              <a:t>the </a:t>
            </a:r>
            <a:r>
              <a:rPr kumimoji="0" sz="1800" b="0" i="0" u="none" strike="noStrike" kern="1200" cap="none" spc="-385" normalizeH="0" baseline="0" noProof="0" dirty="0">
                <a:ln>
                  <a:noFill/>
                </a:ln>
                <a:solidFill>
                  <a:prstClr val="black"/>
                </a:solidFill>
                <a:effectLst/>
                <a:uLnTx/>
                <a:uFillTx/>
                <a:latin typeface="Cambria"/>
                <a:ea typeface="+mn-ea"/>
                <a:cs typeface="Cambria"/>
              </a:rPr>
              <a:t> </a:t>
            </a:r>
            <a:r>
              <a:rPr kumimoji="0" sz="1800" b="0" i="0" u="none" strike="noStrike" kern="1200" cap="none" spc="-30" normalizeH="0" baseline="0" noProof="0" dirty="0">
                <a:ln>
                  <a:noFill/>
                </a:ln>
                <a:solidFill>
                  <a:prstClr val="black"/>
                </a:solidFill>
                <a:effectLst/>
                <a:uLnTx/>
                <a:uFillTx/>
                <a:latin typeface="Cambria"/>
                <a:ea typeface="+mn-ea"/>
                <a:cs typeface="Cambria"/>
              </a:rPr>
              <a:t>popular</a:t>
            </a:r>
            <a:r>
              <a:rPr kumimoji="0" sz="1800" b="0" i="0" u="none" strike="noStrike" kern="1200" cap="none" spc="10" normalizeH="0" baseline="0" noProof="0" dirty="0">
                <a:ln>
                  <a:noFill/>
                </a:ln>
                <a:solidFill>
                  <a:prstClr val="black"/>
                </a:solidFill>
                <a:effectLst/>
                <a:uLnTx/>
                <a:uFillTx/>
                <a:latin typeface="Cambria"/>
                <a:ea typeface="+mn-ea"/>
                <a:cs typeface="Cambria"/>
              </a:rPr>
              <a:t> </a:t>
            </a:r>
            <a:r>
              <a:rPr kumimoji="0" sz="1800" b="0" i="0" u="none" strike="noStrike" kern="1200" cap="none" spc="-55" normalizeH="0" baseline="0" noProof="0" dirty="0">
                <a:ln>
                  <a:noFill/>
                </a:ln>
                <a:solidFill>
                  <a:prstClr val="black"/>
                </a:solidFill>
                <a:effectLst/>
                <a:uLnTx/>
                <a:uFillTx/>
                <a:latin typeface="Cambria"/>
                <a:ea typeface="+mn-ea"/>
                <a:cs typeface="Cambria"/>
              </a:rPr>
              <a:t>vote.</a:t>
            </a:r>
            <a:endParaRPr kumimoji="0" sz="1800" b="0" i="0" u="none" strike="noStrike" kern="1200" cap="none" spc="0" normalizeH="0" baseline="0" noProof="0" dirty="0">
              <a:ln>
                <a:noFill/>
              </a:ln>
              <a:solidFill>
                <a:prstClr val="black"/>
              </a:solidFill>
              <a:effectLst/>
              <a:uLnTx/>
              <a:uFillTx/>
              <a:latin typeface="Cambria"/>
              <a:ea typeface="+mn-ea"/>
              <a:cs typeface="Cambria"/>
            </a:endParaRPr>
          </a:p>
          <a:p>
            <a:pPr marL="355600" marR="5080" lvl="0" indent="-342900" algn="l" defTabSz="914400" rtl="0" eaLnBrk="1" fontAlgn="auto" latinLnBrk="0" hangingPunct="1">
              <a:lnSpc>
                <a:spcPct val="100000"/>
              </a:lnSpc>
              <a:spcBef>
                <a:spcPts val="1320"/>
              </a:spcBef>
              <a:spcAft>
                <a:spcPts val="0"/>
              </a:spcAft>
              <a:buClrTx/>
              <a:buSzTx/>
              <a:buFontTx/>
              <a:buAutoNum type="arabicPeriod" startAt="2"/>
              <a:tabLst>
                <a:tab pos="354965" algn="l"/>
                <a:tab pos="355600" algn="l"/>
              </a:tabLst>
              <a:defRPr/>
            </a:pPr>
            <a:r>
              <a:rPr kumimoji="0" sz="1800" b="0" i="0" u="none" strike="noStrike" kern="1200" cap="none" spc="-85" normalizeH="0" baseline="0" noProof="0" dirty="0">
                <a:ln>
                  <a:noFill/>
                </a:ln>
                <a:solidFill>
                  <a:prstClr val="black"/>
                </a:solidFill>
                <a:effectLst/>
                <a:uLnTx/>
                <a:uFillTx/>
                <a:latin typeface="Cambria"/>
                <a:ea typeface="+mn-ea"/>
                <a:cs typeface="Cambria"/>
              </a:rPr>
              <a:t>Prevents</a:t>
            </a:r>
            <a:r>
              <a:rPr kumimoji="0" sz="1800" b="0" i="0" u="none" strike="noStrike" kern="1200" cap="none" spc="30" normalizeH="0" baseline="0" noProof="0" dirty="0">
                <a:ln>
                  <a:noFill/>
                </a:ln>
                <a:solidFill>
                  <a:prstClr val="black"/>
                </a:solidFill>
                <a:effectLst/>
                <a:uLnTx/>
                <a:uFillTx/>
                <a:latin typeface="Cambria"/>
                <a:ea typeface="+mn-ea"/>
                <a:cs typeface="Cambria"/>
              </a:rPr>
              <a:t> </a:t>
            </a:r>
            <a:r>
              <a:rPr kumimoji="0" sz="1800" b="0" i="0" u="none" strike="noStrike" kern="1200" cap="none" spc="-50" normalizeH="0" baseline="0" noProof="0" dirty="0">
                <a:ln>
                  <a:noFill/>
                </a:ln>
                <a:solidFill>
                  <a:prstClr val="black"/>
                </a:solidFill>
                <a:effectLst/>
                <a:uLnTx/>
                <a:uFillTx/>
                <a:latin typeface="Cambria"/>
                <a:ea typeface="+mn-ea"/>
                <a:cs typeface="Cambria"/>
              </a:rPr>
              <a:t>sectionalism</a:t>
            </a:r>
            <a:r>
              <a:rPr kumimoji="0" sz="1800" b="0" i="0" u="none" strike="noStrike" kern="1200" cap="none" spc="20" normalizeH="0" baseline="0" noProof="0" dirty="0">
                <a:ln>
                  <a:noFill/>
                </a:ln>
                <a:solidFill>
                  <a:prstClr val="black"/>
                </a:solidFill>
                <a:effectLst/>
                <a:uLnTx/>
                <a:uFillTx/>
                <a:latin typeface="Cambria"/>
                <a:ea typeface="+mn-ea"/>
                <a:cs typeface="Cambria"/>
              </a:rPr>
              <a:t> </a:t>
            </a:r>
            <a:r>
              <a:rPr kumimoji="0" sz="1800" b="0" i="0" u="none" strike="noStrike" kern="1200" cap="none" spc="-70" normalizeH="0" baseline="0" noProof="0" dirty="0">
                <a:ln>
                  <a:noFill/>
                </a:ln>
                <a:solidFill>
                  <a:prstClr val="black"/>
                </a:solidFill>
                <a:effectLst/>
                <a:uLnTx/>
                <a:uFillTx/>
                <a:latin typeface="Cambria"/>
                <a:ea typeface="+mn-ea"/>
                <a:cs typeface="Cambria"/>
              </a:rPr>
              <a:t>by</a:t>
            </a:r>
            <a:r>
              <a:rPr kumimoji="0" sz="1800" b="0" i="0" u="none" strike="noStrike" kern="1200" cap="none" spc="45" normalizeH="0" baseline="0" noProof="0" dirty="0">
                <a:ln>
                  <a:noFill/>
                </a:ln>
                <a:solidFill>
                  <a:prstClr val="black"/>
                </a:solidFill>
                <a:effectLst/>
                <a:uLnTx/>
                <a:uFillTx/>
                <a:latin typeface="Cambria"/>
                <a:ea typeface="+mn-ea"/>
                <a:cs typeface="Cambria"/>
              </a:rPr>
              <a:t> </a:t>
            </a:r>
            <a:r>
              <a:rPr kumimoji="0" sz="1800" b="0" i="0" u="none" strike="noStrike" kern="1200" cap="none" spc="-30" normalizeH="0" baseline="0" noProof="0" dirty="0">
                <a:ln>
                  <a:noFill/>
                </a:ln>
                <a:solidFill>
                  <a:prstClr val="black"/>
                </a:solidFill>
                <a:effectLst/>
                <a:uLnTx/>
                <a:uFillTx/>
                <a:latin typeface="Cambria"/>
                <a:ea typeface="+mn-ea"/>
                <a:cs typeface="Cambria"/>
              </a:rPr>
              <a:t>requiring</a:t>
            </a:r>
            <a:r>
              <a:rPr kumimoji="0" sz="1800" b="0" i="0" u="none" strike="noStrike" kern="1200" cap="none" spc="15" normalizeH="0" baseline="0" noProof="0" dirty="0">
                <a:ln>
                  <a:noFill/>
                </a:ln>
                <a:solidFill>
                  <a:prstClr val="black"/>
                </a:solidFill>
                <a:effectLst/>
                <a:uLnTx/>
                <a:uFillTx/>
                <a:latin typeface="Cambria"/>
                <a:ea typeface="+mn-ea"/>
                <a:cs typeface="Cambria"/>
              </a:rPr>
              <a:t> </a:t>
            </a:r>
            <a:r>
              <a:rPr kumimoji="0" sz="1800" b="0" i="0" u="none" strike="noStrike" kern="1200" cap="none" spc="-40" normalizeH="0" baseline="0" noProof="0" dirty="0">
                <a:ln>
                  <a:noFill/>
                </a:ln>
                <a:solidFill>
                  <a:prstClr val="black"/>
                </a:solidFill>
                <a:effectLst/>
                <a:uLnTx/>
                <a:uFillTx/>
                <a:latin typeface="Cambria"/>
                <a:ea typeface="+mn-ea"/>
                <a:cs typeface="Cambria"/>
              </a:rPr>
              <a:t>a</a:t>
            </a:r>
            <a:r>
              <a:rPr kumimoji="0" sz="1800" b="0" i="0" u="none" strike="noStrike" kern="1200" cap="none" spc="65" normalizeH="0" baseline="0" noProof="0" dirty="0">
                <a:ln>
                  <a:noFill/>
                </a:ln>
                <a:solidFill>
                  <a:prstClr val="black"/>
                </a:solidFill>
                <a:effectLst/>
                <a:uLnTx/>
                <a:uFillTx/>
                <a:latin typeface="Cambria"/>
                <a:ea typeface="+mn-ea"/>
                <a:cs typeface="Cambria"/>
              </a:rPr>
              <a:t> </a:t>
            </a:r>
            <a:r>
              <a:rPr kumimoji="0" sz="1800" b="0" i="0" u="none" strike="noStrike" kern="1200" cap="none" spc="-20" normalizeH="0" baseline="0" noProof="0" dirty="0">
                <a:ln>
                  <a:noFill/>
                </a:ln>
                <a:solidFill>
                  <a:prstClr val="black"/>
                </a:solidFill>
                <a:effectLst/>
                <a:uLnTx/>
                <a:uFillTx/>
                <a:latin typeface="Cambria"/>
                <a:ea typeface="+mn-ea"/>
                <a:cs typeface="Cambria"/>
              </a:rPr>
              <a:t>winning</a:t>
            </a:r>
            <a:r>
              <a:rPr kumimoji="0" sz="1800" b="0" i="0" u="none" strike="noStrike" kern="1200" cap="none" spc="15" normalizeH="0" baseline="0" noProof="0" dirty="0">
                <a:ln>
                  <a:noFill/>
                </a:ln>
                <a:solidFill>
                  <a:prstClr val="black"/>
                </a:solidFill>
                <a:effectLst/>
                <a:uLnTx/>
                <a:uFillTx/>
                <a:latin typeface="Cambria"/>
                <a:ea typeface="+mn-ea"/>
                <a:cs typeface="Cambria"/>
              </a:rPr>
              <a:t> </a:t>
            </a:r>
            <a:r>
              <a:rPr kumimoji="0" sz="1800" b="0" i="0" u="none" strike="noStrike" kern="1200" cap="none" spc="-40" normalizeH="0" baseline="0" noProof="0" dirty="0">
                <a:ln>
                  <a:noFill/>
                </a:ln>
                <a:solidFill>
                  <a:prstClr val="black"/>
                </a:solidFill>
                <a:effectLst/>
                <a:uLnTx/>
                <a:uFillTx/>
                <a:latin typeface="Cambria"/>
                <a:ea typeface="+mn-ea"/>
                <a:cs typeface="Cambria"/>
              </a:rPr>
              <a:t>candidate</a:t>
            </a:r>
            <a:r>
              <a:rPr kumimoji="0" sz="1800" b="0" i="0" u="none" strike="noStrike" kern="1200" cap="none" spc="20" normalizeH="0" baseline="0" noProof="0" dirty="0">
                <a:ln>
                  <a:noFill/>
                </a:ln>
                <a:solidFill>
                  <a:prstClr val="black"/>
                </a:solidFill>
                <a:effectLst/>
                <a:uLnTx/>
                <a:uFillTx/>
                <a:latin typeface="Cambria"/>
                <a:ea typeface="+mn-ea"/>
                <a:cs typeface="Cambria"/>
              </a:rPr>
              <a:t> </a:t>
            </a:r>
            <a:r>
              <a:rPr kumimoji="0" sz="1800" b="0" i="0" u="none" strike="noStrike" kern="1200" cap="none" spc="-75" normalizeH="0" baseline="0" noProof="0" dirty="0">
                <a:ln>
                  <a:noFill/>
                </a:ln>
                <a:solidFill>
                  <a:prstClr val="black"/>
                </a:solidFill>
                <a:effectLst/>
                <a:uLnTx/>
                <a:uFillTx/>
                <a:latin typeface="Cambria"/>
                <a:ea typeface="+mn-ea"/>
                <a:cs typeface="Cambria"/>
              </a:rPr>
              <a:t>to</a:t>
            </a:r>
            <a:r>
              <a:rPr kumimoji="0" sz="1800" b="0" i="0" u="none" strike="noStrike" kern="1200" cap="none" spc="40" normalizeH="0" baseline="0" noProof="0" dirty="0">
                <a:ln>
                  <a:noFill/>
                </a:ln>
                <a:solidFill>
                  <a:prstClr val="black"/>
                </a:solidFill>
                <a:effectLst/>
                <a:uLnTx/>
                <a:uFillTx/>
                <a:latin typeface="Cambria"/>
                <a:ea typeface="+mn-ea"/>
                <a:cs typeface="Cambria"/>
              </a:rPr>
              <a:t> </a:t>
            </a:r>
            <a:r>
              <a:rPr kumimoji="0" sz="1800" b="0" i="0" u="none" strike="noStrike" kern="1200" cap="none" spc="-55" normalizeH="0" baseline="0" noProof="0" dirty="0">
                <a:ln>
                  <a:noFill/>
                </a:ln>
                <a:solidFill>
                  <a:prstClr val="black"/>
                </a:solidFill>
                <a:effectLst/>
                <a:uLnTx/>
                <a:uFillTx/>
                <a:latin typeface="Cambria"/>
                <a:ea typeface="+mn-ea"/>
                <a:cs typeface="Cambria"/>
              </a:rPr>
              <a:t>have</a:t>
            </a:r>
            <a:r>
              <a:rPr kumimoji="0" sz="1800" b="0" i="0" u="none" strike="noStrike" kern="1200" cap="none" spc="30" normalizeH="0" baseline="0" noProof="0" dirty="0">
                <a:ln>
                  <a:noFill/>
                </a:ln>
                <a:solidFill>
                  <a:prstClr val="black"/>
                </a:solidFill>
                <a:effectLst/>
                <a:uLnTx/>
                <a:uFillTx/>
                <a:latin typeface="Cambria"/>
                <a:ea typeface="+mn-ea"/>
                <a:cs typeface="Cambria"/>
              </a:rPr>
              <a:t> </a:t>
            </a:r>
            <a:r>
              <a:rPr kumimoji="0" sz="1800" b="0" i="0" u="none" strike="noStrike" kern="1200" cap="none" spc="-50" normalizeH="0" baseline="0" noProof="0" dirty="0">
                <a:ln>
                  <a:noFill/>
                </a:ln>
                <a:solidFill>
                  <a:prstClr val="black"/>
                </a:solidFill>
                <a:effectLst/>
                <a:uLnTx/>
                <a:uFillTx/>
                <a:latin typeface="Cambria"/>
                <a:ea typeface="+mn-ea"/>
                <a:cs typeface="Cambria"/>
              </a:rPr>
              <a:t>support </a:t>
            </a:r>
            <a:r>
              <a:rPr kumimoji="0" sz="1800" b="0" i="0" u="none" strike="noStrike" kern="1200" cap="none" spc="-380" normalizeH="0" baseline="0" noProof="0" dirty="0">
                <a:ln>
                  <a:noFill/>
                </a:ln>
                <a:solidFill>
                  <a:prstClr val="black"/>
                </a:solidFill>
                <a:effectLst/>
                <a:uLnTx/>
                <a:uFillTx/>
                <a:latin typeface="Cambria"/>
                <a:ea typeface="+mn-ea"/>
                <a:cs typeface="Cambria"/>
              </a:rPr>
              <a:t> </a:t>
            </a:r>
            <a:r>
              <a:rPr kumimoji="0" sz="1800" b="0" i="0" u="none" strike="noStrike" kern="1200" cap="none" spc="-30" normalizeH="0" baseline="0" noProof="0" dirty="0">
                <a:ln>
                  <a:noFill/>
                </a:ln>
                <a:solidFill>
                  <a:prstClr val="black"/>
                </a:solidFill>
                <a:effectLst/>
                <a:uLnTx/>
                <a:uFillTx/>
                <a:latin typeface="Cambria"/>
                <a:ea typeface="+mn-ea"/>
                <a:cs typeface="Cambria"/>
              </a:rPr>
              <a:t>from</a:t>
            </a:r>
            <a:r>
              <a:rPr kumimoji="0" sz="1800" b="0" i="0" u="none" strike="noStrike" kern="1200" cap="none" spc="20" normalizeH="0" baseline="0" noProof="0" dirty="0">
                <a:ln>
                  <a:noFill/>
                </a:ln>
                <a:solidFill>
                  <a:prstClr val="black"/>
                </a:solidFill>
                <a:effectLst/>
                <a:uLnTx/>
                <a:uFillTx/>
                <a:latin typeface="Cambria"/>
                <a:ea typeface="+mn-ea"/>
                <a:cs typeface="Cambria"/>
              </a:rPr>
              <a:t> </a:t>
            </a:r>
            <a:r>
              <a:rPr kumimoji="0" sz="1800" b="0" i="0" u="none" strike="noStrike" kern="1200" cap="none" spc="-30" normalizeH="0" baseline="0" noProof="0" dirty="0">
                <a:ln>
                  <a:noFill/>
                </a:ln>
                <a:solidFill>
                  <a:prstClr val="black"/>
                </a:solidFill>
                <a:effectLst/>
                <a:uLnTx/>
                <a:uFillTx/>
                <a:latin typeface="Cambria"/>
                <a:ea typeface="+mn-ea"/>
                <a:cs typeface="Cambria"/>
              </a:rPr>
              <a:t>throughout</a:t>
            </a:r>
            <a:r>
              <a:rPr kumimoji="0" sz="1800" b="0" i="0" u="none" strike="noStrike" kern="1200" cap="none" spc="25" normalizeH="0" baseline="0" noProof="0" dirty="0">
                <a:ln>
                  <a:noFill/>
                </a:ln>
                <a:solidFill>
                  <a:prstClr val="black"/>
                </a:solidFill>
                <a:effectLst/>
                <a:uLnTx/>
                <a:uFillTx/>
                <a:latin typeface="Cambria"/>
                <a:ea typeface="+mn-ea"/>
                <a:cs typeface="Cambria"/>
              </a:rPr>
              <a:t> </a:t>
            </a:r>
            <a:r>
              <a:rPr kumimoji="0" sz="1800" b="0" i="0" u="none" strike="noStrike" kern="1200" cap="none" spc="-55" normalizeH="0" baseline="0" noProof="0" dirty="0">
                <a:ln>
                  <a:noFill/>
                </a:ln>
                <a:solidFill>
                  <a:prstClr val="black"/>
                </a:solidFill>
                <a:effectLst/>
                <a:uLnTx/>
                <a:uFillTx/>
                <a:latin typeface="Cambria"/>
                <a:ea typeface="+mn-ea"/>
                <a:cs typeface="Cambria"/>
              </a:rPr>
              <a:t>the</a:t>
            </a:r>
            <a:r>
              <a:rPr kumimoji="0" sz="1800" b="0" i="0" u="none" strike="noStrike" kern="1200" cap="none" spc="25" normalizeH="0" baseline="0" noProof="0" dirty="0">
                <a:ln>
                  <a:noFill/>
                </a:ln>
                <a:solidFill>
                  <a:prstClr val="black"/>
                </a:solidFill>
                <a:effectLst/>
                <a:uLnTx/>
                <a:uFillTx/>
                <a:latin typeface="Cambria"/>
                <a:ea typeface="+mn-ea"/>
                <a:cs typeface="Cambria"/>
              </a:rPr>
              <a:t> </a:t>
            </a:r>
            <a:r>
              <a:rPr kumimoji="0" sz="1800" b="0" i="0" u="none" strike="noStrike" kern="1200" cap="none" spc="-40" normalizeH="0" baseline="0" noProof="0" dirty="0">
                <a:ln>
                  <a:noFill/>
                </a:ln>
                <a:solidFill>
                  <a:prstClr val="black"/>
                </a:solidFill>
                <a:effectLst/>
                <a:uLnTx/>
                <a:uFillTx/>
                <a:latin typeface="Cambria"/>
                <a:ea typeface="+mn-ea"/>
                <a:cs typeface="Cambria"/>
              </a:rPr>
              <a:t>country.</a:t>
            </a:r>
            <a:endParaRPr kumimoji="0" sz="1800" b="0" i="0" u="none" strike="noStrike" kern="1200" cap="none" spc="0" normalizeH="0" baseline="0" noProof="0" dirty="0">
              <a:ln>
                <a:noFill/>
              </a:ln>
              <a:solidFill>
                <a:prstClr val="black"/>
              </a:solidFill>
              <a:effectLst/>
              <a:uLnTx/>
              <a:uFillTx/>
              <a:latin typeface="Cambria"/>
              <a:ea typeface="+mn-ea"/>
              <a:cs typeface="Cambria"/>
            </a:endParaRPr>
          </a:p>
          <a:p>
            <a:pPr marL="355600" marR="158115" lvl="0" indent="-342900" algn="l" defTabSz="914400" rtl="0" eaLnBrk="1" fontAlgn="auto" latinLnBrk="0" hangingPunct="1">
              <a:lnSpc>
                <a:spcPct val="100000"/>
              </a:lnSpc>
              <a:spcBef>
                <a:spcPts val="1325"/>
              </a:spcBef>
              <a:spcAft>
                <a:spcPts val="0"/>
              </a:spcAft>
              <a:buClrTx/>
              <a:buSzTx/>
              <a:buFontTx/>
              <a:buAutoNum type="arabicPeriod" startAt="2"/>
              <a:tabLst>
                <a:tab pos="354965" algn="l"/>
                <a:tab pos="355600" algn="l"/>
              </a:tabLst>
              <a:defRPr/>
            </a:pPr>
            <a:r>
              <a:rPr kumimoji="0" sz="1800" b="0" i="0" u="none" strike="noStrike" kern="1200" cap="none" spc="-35" normalizeH="0" baseline="0" noProof="0" dirty="0">
                <a:ln>
                  <a:noFill/>
                </a:ln>
                <a:solidFill>
                  <a:prstClr val="black"/>
                </a:solidFill>
                <a:effectLst/>
                <a:uLnTx/>
                <a:uFillTx/>
                <a:latin typeface="Cambria"/>
                <a:ea typeface="+mn-ea"/>
                <a:cs typeface="Cambria"/>
              </a:rPr>
              <a:t>Contributed </a:t>
            </a:r>
            <a:r>
              <a:rPr kumimoji="0" sz="1800" b="0" i="0" u="none" strike="noStrike" kern="1200" cap="none" spc="-75" normalizeH="0" baseline="0" noProof="0" dirty="0">
                <a:ln>
                  <a:noFill/>
                </a:ln>
                <a:solidFill>
                  <a:prstClr val="black"/>
                </a:solidFill>
                <a:effectLst/>
                <a:uLnTx/>
                <a:uFillTx/>
                <a:latin typeface="Cambria"/>
                <a:ea typeface="+mn-ea"/>
                <a:cs typeface="Cambria"/>
              </a:rPr>
              <a:t>to</a:t>
            </a:r>
            <a:r>
              <a:rPr kumimoji="0" sz="1800" b="0" i="0" u="none" strike="noStrike" kern="1200" cap="none" spc="-70" normalizeH="0" baseline="0" noProof="0" dirty="0">
                <a:ln>
                  <a:noFill/>
                </a:ln>
                <a:solidFill>
                  <a:prstClr val="black"/>
                </a:solidFill>
                <a:effectLst/>
                <a:uLnTx/>
                <a:uFillTx/>
                <a:latin typeface="Cambria"/>
                <a:ea typeface="+mn-ea"/>
                <a:cs typeface="Cambria"/>
              </a:rPr>
              <a:t> </a:t>
            </a:r>
            <a:r>
              <a:rPr kumimoji="0" sz="1800" b="0" i="0" u="none" strike="noStrike" kern="1200" cap="none" spc="-25" normalizeH="0" baseline="0" noProof="0" dirty="0">
                <a:ln>
                  <a:noFill/>
                </a:ln>
                <a:solidFill>
                  <a:prstClr val="black"/>
                </a:solidFill>
                <a:effectLst/>
                <a:uLnTx/>
                <a:uFillTx/>
                <a:latin typeface="Cambria"/>
                <a:ea typeface="+mn-ea"/>
                <a:cs typeface="Cambria"/>
              </a:rPr>
              <a:t>political </a:t>
            </a:r>
            <a:r>
              <a:rPr kumimoji="0" sz="1800" b="0" i="0" u="none" strike="noStrike" kern="1200" cap="none" spc="-55" normalizeH="0" baseline="0" noProof="0" dirty="0">
                <a:ln>
                  <a:noFill/>
                </a:ln>
                <a:solidFill>
                  <a:prstClr val="black"/>
                </a:solidFill>
                <a:effectLst/>
                <a:uLnTx/>
                <a:uFillTx/>
                <a:latin typeface="Cambria"/>
                <a:ea typeface="+mn-ea"/>
                <a:cs typeface="Cambria"/>
              </a:rPr>
              <a:t>stability </a:t>
            </a:r>
            <a:r>
              <a:rPr kumimoji="0" sz="1800" b="0" i="0" u="none" strike="noStrike" kern="1200" cap="none" spc="-70" normalizeH="0" baseline="0" noProof="0" dirty="0">
                <a:ln>
                  <a:noFill/>
                </a:ln>
                <a:solidFill>
                  <a:prstClr val="black"/>
                </a:solidFill>
                <a:effectLst/>
                <a:uLnTx/>
                <a:uFillTx/>
                <a:latin typeface="Cambria"/>
                <a:ea typeface="+mn-ea"/>
                <a:cs typeface="Cambria"/>
              </a:rPr>
              <a:t>by</a:t>
            </a:r>
            <a:r>
              <a:rPr kumimoji="0" sz="1800" b="0" i="0" u="none" strike="noStrike" kern="1200" cap="none" spc="-65" normalizeH="0" baseline="0" noProof="0" dirty="0">
                <a:ln>
                  <a:noFill/>
                </a:ln>
                <a:solidFill>
                  <a:prstClr val="black"/>
                </a:solidFill>
                <a:effectLst/>
                <a:uLnTx/>
                <a:uFillTx/>
                <a:latin typeface="Cambria"/>
                <a:ea typeface="+mn-ea"/>
                <a:cs typeface="Cambria"/>
              </a:rPr>
              <a:t> </a:t>
            </a:r>
            <a:r>
              <a:rPr kumimoji="0" sz="1800" b="0" i="0" u="none" strike="noStrike" kern="1200" cap="none" spc="-45" normalizeH="0" baseline="0" noProof="0" dirty="0">
                <a:ln>
                  <a:noFill/>
                </a:ln>
                <a:solidFill>
                  <a:prstClr val="black"/>
                </a:solidFill>
                <a:effectLst/>
                <a:uLnTx/>
                <a:uFillTx/>
                <a:latin typeface="Cambria"/>
                <a:ea typeface="+mn-ea"/>
                <a:cs typeface="Cambria"/>
              </a:rPr>
              <a:t>promoting </a:t>
            </a:r>
            <a:r>
              <a:rPr kumimoji="0" sz="1800" b="0" i="0" u="none" strike="noStrike" kern="1200" cap="none" spc="-55" normalizeH="0" baseline="0" noProof="0" dirty="0">
                <a:ln>
                  <a:noFill/>
                </a:ln>
                <a:solidFill>
                  <a:prstClr val="black"/>
                </a:solidFill>
                <a:effectLst/>
                <a:uLnTx/>
                <a:uFillTx/>
                <a:latin typeface="Cambria"/>
                <a:ea typeface="+mn-ea"/>
                <a:cs typeface="Cambria"/>
              </a:rPr>
              <a:t>the </a:t>
            </a:r>
            <a:r>
              <a:rPr kumimoji="0" sz="1800" b="0" i="0" u="none" strike="noStrike" kern="1200" cap="none" spc="-30" normalizeH="0" baseline="0" noProof="0" dirty="0">
                <a:ln>
                  <a:noFill/>
                </a:ln>
                <a:solidFill>
                  <a:prstClr val="black"/>
                </a:solidFill>
                <a:effectLst/>
                <a:uLnTx/>
                <a:uFillTx/>
                <a:latin typeface="Cambria"/>
                <a:ea typeface="+mn-ea"/>
                <a:cs typeface="Cambria"/>
              </a:rPr>
              <a:t>two-party </a:t>
            </a:r>
            <a:r>
              <a:rPr kumimoji="0" sz="1800" b="0" i="0" u="none" strike="noStrike" kern="1200" cap="none" spc="-65" normalizeH="0" baseline="0" noProof="0" dirty="0">
                <a:ln>
                  <a:noFill/>
                </a:ln>
                <a:solidFill>
                  <a:prstClr val="black"/>
                </a:solidFill>
                <a:effectLst/>
                <a:uLnTx/>
                <a:uFillTx/>
                <a:latin typeface="Cambria"/>
                <a:ea typeface="+mn-ea"/>
                <a:cs typeface="Cambria"/>
              </a:rPr>
              <a:t>system. </a:t>
            </a:r>
            <a:r>
              <a:rPr kumimoji="0" sz="1800" b="0" i="0" u="none" strike="noStrike" kern="1200" cap="none" spc="-60" normalizeH="0" baseline="0" noProof="0" dirty="0">
                <a:ln>
                  <a:noFill/>
                </a:ln>
                <a:solidFill>
                  <a:prstClr val="black"/>
                </a:solidFill>
                <a:effectLst/>
                <a:uLnTx/>
                <a:uFillTx/>
                <a:latin typeface="Cambria"/>
                <a:ea typeface="+mn-ea"/>
                <a:cs typeface="Cambria"/>
              </a:rPr>
              <a:t> </a:t>
            </a:r>
            <a:r>
              <a:rPr kumimoji="0" sz="1800" b="0" i="0" u="none" strike="noStrike" kern="1200" cap="none" spc="-45" normalizeH="0" baseline="0" noProof="0" dirty="0">
                <a:ln>
                  <a:noFill/>
                </a:ln>
                <a:solidFill>
                  <a:prstClr val="black"/>
                </a:solidFill>
                <a:effectLst/>
                <a:uLnTx/>
                <a:uFillTx/>
                <a:latin typeface="Cambria"/>
                <a:ea typeface="+mn-ea"/>
                <a:cs typeface="Cambria"/>
              </a:rPr>
              <a:t>That</a:t>
            </a:r>
            <a:r>
              <a:rPr kumimoji="0" sz="1800" b="0" i="0" u="none" strike="noStrike" kern="1200" cap="none" spc="25" normalizeH="0" baseline="0" noProof="0" dirty="0">
                <a:ln>
                  <a:noFill/>
                </a:ln>
                <a:solidFill>
                  <a:prstClr val="black"/>
                </a:solidFill>
                <a:effectLst/>
                <a:uLnTx/>
                <a:uFillTx/>
                <a:latin typeface="Cambria"/>
                <a:ea typeface="+mn-ea"/>
                <a:cs typeface="Cambria"/>
              </a:rPr>
              <a:t> </a:t>
            </a:r>
            <a:r>
              <a:rPr kumimoji="0" sz="1800" b="0" i="0" u="none" strike="noStrike" kern="1200" cap="none" spc="-85" normalizeH="0" baseline="0" noProof="0" dirty="0">
                <a:ln>
                  <a:noFill/>
                </a:ln>
                <a:solidFill>
                  <a:prstClr val="black"/>
                </a:solidFill>
                <a:effectLst/>
                <a:uLnTx/>
                <a:uFillTx/>
                <a:latin typeface="Cambria"/>
                <a:ea typeface="+mn-ea"/>
                <a:cs typeface="Cambria"/>
              </a:rPr>
              <a:t>system</a:t>
            </a:r>
            <a:r>
              <a:rPr kumimoji="0" sz="1800" b="0" i="0" u="none" strike="noStrike" kern="1200" cap="none" spc="20" normalizeH="0" baseline="0" noProof="0" dirty="0">
                <a:ln>
                  <a:noFill/>
                </a:ln>
                <a:solidFill>
                  <a:prstClr val="black"/>
                </a:solidFill>
                <a:effectLst/>
                <a:uLnTx/>
                <a:uFillTx/>
                <a:latin typeface="Cambria"/>
                <a:ea typeface="+mn-ea"/>
                <a:cs typeface="Cambria"/>
              </a:rPr>
              <a:t> </a:t>
            </a:r>
            <a:r>
              <a:rPr kumimoji="0" sz="1800" b="0" i="0" u="none" strike="noStrike" kern="1200" cap="none" spc="-50" normalizeH="0" baseline="0" noProof="0" dirty="0">
                <a:ln>
                  <a:noFill/>
                </a:ln>
                <a:solidFill>
                  <a:prstClr val="black"/>
                </a:solidFill>
                <a:effectLst/>
                <a:uLnTx/>
                <a:uFillTx/>
                <a:latin typeface="Cambria"/>
                <a:ea typeface="+mn-ea"/>
                <a:cs typeface="Cambria"/>
              </a:rPr>
              <a:t>encourages</a:t>
            </a:r>
            <a:r>
              <a:rPr kumimoji="0" sz="1800" b="0" i="0" u="none" strike="noStrike" kern="1200" cap="none" spc="15" normalizeH="0" baseline="0" noProof="0" dirty="0">
                <a:ln>
                  <a:noFill/>
                </a:ln>
                <a:solidFill>
                  <a:prstClr val="black"/>
                </a:solidFill>
                <a:effectLst/>
                <a:uLnTx/>
                <a:uFillTx/>
                <a:latin typeface="Cambria"/>
                <a:ea typeface="+mn-ea"/>
                <a:cs typeface="Cambria"/>
              </a:rPr>
              <a:t> </a:t>
            </a:r>
            <a:r>
              <a:rPr kumimoji="0" sz="1800" b="0" i="0" u="none" strike="noStrike" kern="1200" cap="none" spc="-55" normalizeH="0" baseline="0" noProof="0" dirty="0">
                <a:ln>
                  <a:noFill/>
                </a:ln>
                <a:solidFill>
                  <a:prstClr val="black"/>
                </a:solidFill>
                <a:effectLst/>
                <a:uLnTx/>
                <a:uFillTx/>
                <a:latin typeface="Cambria"/>
                <a:ea typeface="+mn-ea"/>
                <a:cs typeface="Cambria"/>
              </a:rPr>
              <a:t>the</a:t>
            </a:r>
            <a:r>
              <a:rPr kumimoji="0" sz="1800" b="0" i="0" u="none" strike="noStrike" kern="1200" cap="none" spc="40" normalizeH="0" baseline="0" noProof="0" dirty="0">
                <a:ln>
                  <a:noFill/>
                </a:ln>
                <a:solidFill>
                  <a:prstClr val="black"/>
                </a:solidFill>
                <a:effectLst/>
                <a:uLnTx/>
                <a:uFillTx/>
                <a:latin typeface="Cambria"/>
                <a:ea typeface="+mn-ea"/>
                <a:cs typeface="Cambria"/>
              </a:rPr>
              <a:t> </a:t>
            </a:r>
            <a:r>
              <a:rPr kumimoji="0" sz="1800" b="0" i="0" u="none" strike="noStrike" kern="1200" cap="none" spc="-40" normalizeH="0" baseline="0" noProof="0" dirty="0">
                <a:ln>
                  <a:noFill/>
                </a:ln>
                <a:solidFill>
                  <a:prstClr val="black"/>
                </a:solidFill>
                <a:effectLst/>
                <a:uLnTx/>
                <a:uFillTx/>
                <a:latin typeface="Cambria"/>
                <a:ea typeface="+mn-ea"/>
                <a:cs typeface="Cambria"/>
              </a:rPr>
              <a:t>major</a:t>
            </a:r>
            <a:r>
              <a:rPr kumimoji="0" sz="1800" b="0" i="0" u="none" strike="noStrike" kern="1200" cap="none" spc="40" normalizeH="0" baseline="0" noProof="0" dirty="0">
                <a:ln>
                  <a:noFill/>
                </a:ln>
                <a:solidFill>
                  <a:prstClr val="black"/>
                </a:solidFill>
                <a:effectLst/>
                <a:uLnTx/>
                <a:uFillTx/>
                <a:latin typeface="Cambria"/>
                <a:ea typeface="+mn-ea"/>
                <a:cs typeface="Cambria"/>
              </a:rPr>
              <a:t> </a:t>
            </a:r>
            <a:r>
              <a:rPr kumimoji="0" sz="1800" b="0" i="0" u="none" strike="noStrike" kern="1200" cap="none" spc="-55" normalizeH="0" baseline="0" noProof="0" dirty="0">
                <a:ln>
                  <a:noFill/>
                </a:ln>
                <a:solidFill>
                  <a:prstClr val="black"/>
                </a:solidFill>
                <a:effectLst/>
                <a:uLnTx/>
                <a:uFillTx/>
                <a:latin typeface="Cambria"/>
                <a:ea typeface="+mn-ea"/>
                <a:cs typeface="Cambria"/>
              </a:rPr>
              <a:t>parties</a:t>
            </a:r>
            <a:r>
              <a:rPr kumimoji="0" sz="1800" b="0" i="0" u="none" strike="noStrike" kern="1200" cap="none" spc="25" normalizeH="0" baseline="0" noProof="0" dirty="0">
                <a:ln>
                  <a:noFill/>
                </a:ln>
                <a:solidFill>
                  <a:prstClr val="black"/>
                </a:solidFill>
                <a:effectLst/>
                <a:uLnTx/>
                <a:uFillTx/>
                <a:latin typeface="Cambria"/>
                <a:ea typeface="+mn-ea"/>
                <a:cs typeface="Cambria"/>
              </a:rPr>
              <a:t> </a:t>
            </a:r>
            <a:r>
              <a:rPr kumimoji="0" sz="1800" b="0" i="0" u="none" strike="noStrike" kern="1200" cap="none" spc="-75" normalizeH="0" baseline="0" noProof="0" dirty="0">
                <a:ln>
                  <a:noFill/>
                </a:ln>
                <a:solidFill>
                  <a:prstClr val="black"/>
                </a:solidFill>
                <a:effectLst/>
                <a:uLnTx/>
                <a:uFillTx/>
                <a:latin typeface="Cambria"/>
                <a:ea typeface="+mn-ea"/>
                <a:cs typeface="Cambria"/>
              </a:rPr>
              <a:t>to</a:t>
            </a:r>
            <a:r>
              <a:rPr kumimoji="0" sz="1800" b="0" i="0" u="none" strike="noStrike" kern="1200" cap="none" spc="35" normalizeH="0" baseline="0" noProof="0" dirty="0">
                <a:ln>
                  <a:noFill/>
                </a:ln>
                <a:solidFill>
                  <a:prstClr val="black"/>
                </a:solidFill>
                <a:effectLst/>
                <a:uLnTx/>
                <a:uFillTx/>
                <a:latin typeface="Cambria"/>
                <a:ea typeface="+mn-ea"/>
                <a:cs typeface="Cambria"/>
              </a:rPr>
              <a:t> </a:t>
            </a:r>
            <a:r>
              <a:rPr kumimoji="0" sz="1800" b="0" i="0" u="none" strike="noStrike" kern="1200" cap="none" spc="-60" normalizeH="0" baseline="0" noProof="0" dirty="0">
                <a:ln>
                  <a:noFill/>
                </a:ln>
                <a:solidFill>
                  <a:prstClr val="black"/>
                </a:solidFill>
                <a:effectLst/>
                <a:uLnTx/>
                <a:uFillTx/>
                <a:latin typeface="Cambria"/>
                <a:ea typeface="+mn-ea"/>
                <a:cs typeface="Cambria"/>
              </a:rPr>
              <a:t>represent</a:t>
            </a:r>
            <a:r>
              <a:rPr kumimoji="0" sz="1800" b="0" i="0" u="none" strike="noStrike" kern="1200" cap="none" spc="20" normalizeH="0" baseline="0" noProof="0" dirty="0">
                <a:ln>
                  <a:noFill/>
                </a:ln>
                <a:solidFill>
                  <a:prstClr val="black"/>
                </a:solidFill>
                <a:effectLst/>
                <a:uLnTx/>
                <a:uFillTx/>
                <a:latin typeface="Cambria"/>
                <a:ea typeface="+mn-ea"/>
                <a:cs typeface="Cambria"/>
              </a:rPr>
              <a:t> </a:t>
            </a:r>
            <a:r>
              <a:rPr kumimoji="0" sz="1800" b="0" i="0" u="none" strike="noStrike" kern="1200" cap="none" spc="-40" normalizeH="0" baseline="0" noProof="0" dirty="0">
                <a:ln>
                  <a:noFill/>
                </a:ln>
                <a:solidFill>
                  <a:prstClr val="black"/>
                </a:solidFill>
                <a:effectLst/>
                <a:uLnTx/>
                <a:uFillTx/>
                <a:latin typeface="Cambria"/>
                <a:ea typeface="+mn-ea"/>
                <a:cs typeface="Cambria"/>
              </a:rPr>
              <a:t>a</a:t>
            </a:r>
            <a:r>
              <a:rPr kumimoji="0" sz="1800" b="0" i="0" u="none" strike="noStrike" kern="1200" cap="none" spc="50" normalizeH="0" baseline="0" noProof="0" dirty="0">
                <a:ln>
                  <a:noFill/>
                </a:ln>
                <a:solidFill>
                  <a:prstClr val="black"/>
                </a:solidFill>
                <a:effectLst/>
                <a:uLnTx/>
                <a:uFillTx/>
                <a:latin typeface="Cambria"/>
                <a:ea typeface="+mn-ea"/>
                <a:cs typeface="Cambria"/>
              </a:rPr>
              <a:t> </a:t>
            </a:r>
            <a:r>
              <a:rPr kumimoji="0" sz="1800" b="0" i="0" u="none" strike="noStrike" kern="1200" cap="none" spc="-50" normalizeH="0" baseline="0" noProof="0" dirty="0">
                <a:ln>
                  <a:noFill/>
                </a:ln>
                <a:solidFill>
                  <a:prstClr val="black"/>
                </a:solidFill>
                <a:effectLst/>
                <a:uLnTx/>
                <a:uFillTx/>
                <a:latin typeface="Cambria"/>
                <a:ea typeface="+mn-ea"/>
                <a:cs typeface="Cambria"/>
              </a:rPr>
              <a:t>wide</a:t>
            </a:r>
            <a:r>
              <a:rPr kumimoji="0" sz="1800" b="0" i="0" u="none" strike="noStrike" kern="1200" cap="none" spc="20" normalizeH="0" baseline="0" noProof="0" dirty="0">
                <a:ln>
                  <a:noFill/>
                </a:ln>
                <a:solidFill>
                  <a:prstClr val="black"/>
                </a:solidFill>
                <a:effectLst/>
                <a:uLnTx/>
                <a:uFillTx/>
                <a:latin typeface="Cambria"/>
                <a:ea typeface="+mn-ea"/>
                <a:cs typeface="Cambria"/>
              </a:rPr>
              <a:t> </a:t>
            </a:r>
            <a:r>
              <a:rPr kumimoji="0" sz="1800" b="0" i="0" u="none" strike="noStrike" kern="1200" cap="none" spc="-45" normalizeH="0" baseline="0" noProof="0" dirty="0">
                <a:ln>
                  <a:noFill/>
                </a:ln>
                <a:solidFill>
                  <a:prstClr val="black"/>
                </a:solidFill>
                <a:effectLst/>
                <a:uLnTx/>
                <a:uFillTx/>
                <a:latin typeface="Cambria"/>
                <a:ea typeface="+mn-ea"/>
                <a:cs typeface="Cambria"/>
              </a:rPr>
              <a:t>range</a:t>
            </a:r>
            <a:r>
              <a:rPr kumimoji="0" sz="1800" b="0" i="0" u="none" strike="noStrike" kern="1200" cap="none" spc="25" normalizeH="0" baseline="0" noProof="0" dirty="0">
                <a:ln>
                  <a:noFill/>
                </a:ln>
                <a:solidFill>
                  <a:prstClr val="black"/>
                </a:solidFill>
                <a:effectLst/>
                <a:uLnTx/>
                <a:uFillTx/>
                <a:latin typeface="Cambria"/>
                <a:ea typeface="+mn-ea"/>
                <a:cs typeface="Cambria"/>
              </a:rPr>
              <a:t> </a:t>
            </a:r>
            <a:r>
              <a:rPr kumimoji="0" sz="1800" b="0" i="0" u="none" strike="noStrike" kern="1200" cap="none" spc="-30" normalizeH="0" baseline="0" noProof="0" dirty="0">
                <a:ln>
                  <a:noFill/>
                </a:ln>
                <a:solidFill>
                  <a:prstClr val="black"/>
                </a:solidFill>
                <a:effectLst/>
                <a:uLnTx/>
                <a:uFillTx/>
                <a:latin typeface="Cambria"/>
                <a:ea typeface="+mn-ea"/>
                <a:cs typeface="Cambria"/>
              </a:rPr>
              <a:t>of </a:t>
            </a:r>
            <a:r>
              <a:rPr kumimoji="0" sz="1800" b="0" i="0" u="none" strike="noStrike" kern="1200" cap="none" spc="-380" normalizeH="0" baseline="0" noProof="0" dirty="0">
                <a:ln>
                  <a:noFill/>
                </a:ln>
                <a:solidFill>
                  <a:prstClr val="black"/>
                </a:solidFill>
                <a:effectLst/>
                <a:uLnTx/>
                <a:uFillTx/>
                <a:latin typeface="Cambria"/>
                <a:ea typeface="+mn-ea"/>
                <a:cs typeface="Cambria"/>
              </a:rPr>
              <a:t> </a:t>
            </a:r>
            <a:r>
              <a:rPr kumimoji="0" sz="1800" b="0" i="0" u="none" strike="noStrike" kern="1200" cap="none" spc="-60" normalizeH="0" baseline="0" noProof="0" dirty="0">
                <a:ln>
                  <a:noFill/>
                </a:ln>
                <a:solidFill>
                  <a:prstClr val="black"/>
                </a:solidFill>
                <a:effectLst/>
                <a:uLnTx/>
                <a:uFillTx/>
                <a:latin typeface="Cambria"/>
                <a:ea typeface="+mn-ea"/>
                <a:cs typeface="Cambria"/>
              </a:rPr>
              <a:t>interests.</a:t>
            </a:r>
            <a:endParaRPr kumimoji="0" sz="1800" b="0" i="0" u="none" strike="noStrike" kern="1200" cap="none" spc="0" normalizeH="0" baseline="0" noProof="0" dirty="0">
              <a:ln>
                <a:noFill/>
              </a:ln>
              <a:solidFill>
                <a:prstClr val="black"/>
              </a:solidFill>
              <a:effectLst/>
              <a:uLnTx/>
              <a:uFillTx/>
              <a:latin typeface="Cambria"/>
              <a:ea typeface="+mn-ea"/>
              <a:cs typeface="Cambria"/>
            </a:endParaRPr>
          </a:p>
          <a:p>
            <a:pPr marL="355600" marR="376555" lvl="0" indent="-342900" algn="l" defTabSz="914400" rtl="0" eaLnBrk="1" fontAlgn="auto" latinLnBrk="0" hangingPunct="1">
              <a:lnSpc>
                <a:spcPct val="100000"/>
              </a:lnSpc>
              <a:spcBef>
                <a:spcPts val="1320"/>
              </a:spcBef>
              <a:spcAft>
                <a:spcPts val="0"/>
              </a:spcAft>
              <a:buClrTx/>
              <a:buSzTx/>
              <a:buFontTx/>
              <a:buAutoNum type="arabicPeriod" startAt="2"/>
              <a:tabLst>
                <a:tab pos="354965" algn="l"/>
                <a:tab pos="355600" algn="l"/>
              </a:tabLst>
              <a:defRPr/>
            </a:pPr>
            <a:r>
              <a:rPr kumimoji="0" sz="1800" b="0" i="0" u="none" strike="noStrike" kern="1200" cap="none" spc="-5" normalizeH="0" baseline="0" noProof="0" dirty="0">
                <a:ln>
                  <a:noFill/>
                </a:ln>
                <a:solidFill>
                  <a:prstClr val="black"/>
                </a:solidFill>
                <a:effectLst/>
                <a:uLnTx/>
                <a:uFillTx/>
                <a:latin typeface="Cambria"/>
                <a:ea typeface="+mn-ea"/>
                <a:cs typeface="Cambria"/>
              </a:rPr>
              <a:t>May</a:t>
            </a:r>
            <a:r>
              <a:rPr kumimoji="0" sz="1800" b="0" i="0" u="none" strike="noStrike" kern="1200" cap="none" spc="50" normalizeH="0" baseline="0" noProof="0" dirty="0">
                <a:ln>
                  <a:noFill/>
                </a:ln>
                <a:solidFill>
                  <a:prstClr val="black"/>
                </a:solidFill>
                <a:effectLst/>
                <a:uLnTx/>
                <a:uFillTx/>
                <a:latin typeface="Cambria"/>
                <a:ea typeface="+mn-ea"/>
                <a:cs typeface="Cambria"/>
              </a:rPr>
              <a:t> </a:t>
            </a:r>
            <a:r>
              <a:rPr kumimoji="0" sz="1800" b="0" i="0" u="none" strike="noStrike" kern="1200" cap="none" spc="-55" normalizeH="0" baseline="0" noProof="0" dirty="0">
                <a:ln>
                  <a:noFill/>
                </a:ln>
                <a:solidFill>
                  <a:prstClr val="black"/>
                </a:solidFill>
                <a:effectLst/>
                <a:uLnTx/>
                <a:uFillTx/>
                <a:latin typeface="Cambria"/>
                <a:ea typeface="+mn-ea"/>
                <a:cs typeface="Cambria"/>
              </a:rPr>
              <a:t>strengthen</a:t>
            </a:r>
            <a:r>
              <a:rPr kumimoji="0" sz="1800" b="0" i="0" u="none" strike="noStrike" kern="1200" cap="none" spc="30" normalizeH="0" baseline="0" noProof="0" dirty="0">
                <a:ln>
                  <a:noFill/>
                </a:ln>
                <a:solidFill>
                  <a:prstClr val="black"/>
                </a:solidFill>
                <a:effectLst/>
                <a:uLnTx/>
                <a:uFillTx/>
                <a:latin typeface="Cambria"/>
                <a:ea typeface="+mn-ea"/>
                <a:cs typeface="Cambria"/>
              </a:rPr>
              <a:t> </a:t>
            </a:r>
            <a:r>
              <a:rPr kumimoji="0" sz="1800" b="0" i="0" u="none" strike="noStrike" kern="1200" cap="none" spc="-55" normalizeH="0" baseline="0" noProof="0" dirty="0">
                <a:ln>
                  <a:noFill/>
                </a:ln>
                <a:solidFill>
                  <a:prstClr val="black"/>
                </a:solidFill>
                <a:effectLst/>
                <a:uLnTx/>
                <a:uFillTx/>
                <a:latin typeface="Cambria"/>
                <a:ea typeface="+mn-ea"/>
                <a:cs typeface="Cambria"/>
              </a:rPr>
              <a:t>the</a:t>
            </a:r>
            <a:r>
              <a:rPr kumimoji="0" sz="1800" b="0" i="0" u="none" strike="noStrike" kern="1200" cap="none" spc="25" normalizeH="0" baseline="0" noProof="0" dirty="0">
                <a:ln>
                  <a:noFill/>
                </a:ln>
                <a:solidFill>
                  <a:prstClr val="black"/>
                </a:solidFill>
                <a:effectLst/>
                <a:uLnTx/>
                <a:uFillTx/>
                <a:latin typeface="Cambria"/>
                <a:ea typeface="+mn-ea"/>
                <a:cs typeface="Cambria"/>
              </a:rPr>
              <a:t> </a:t>
            </a:r>
            <a:r>
              <a:rPr kumimoji="0" sz="1800" b="0" i="0" u="none" strike="noStrike" kern="1200" cap="none" spc="-65" normalizeH="0" baseline="0" noProof="0" dirty="0">
                <a:ln>
                  <a:noFill/>
                </a:ln>
                <a:solidFill>
                  <a:prstClr val="black"/>
                </a:solidFill>
                <a:effectLst/>
                <a:uLnTx/>
                <a:uFillTx/>
                <a:latin typeface="Cambria"/>
                <a:ea typeface="+mn-ea"/>
                <a:cs typeface="Cambria"/>
              </a:rPr>
              <a:t>power</a:t>
            </a:r>
            <a:r>
              <a:rPr kumimoji="0" sz="1800" b="0" i="0" u="none" strike="noStrike" kern="1200" cap="none" spc="25" normalizeH="0" baseline="0" noProof="0" dirty="0">
                <a:ln>
                  <a:noFill/>
                </a:ln>
                <a:solidFill>
                  <a:prstClr val="black"/>
                </a:solidFill>
                <a:effectLst/>
                <a:uLnTx/>
                <a:uFillTx/>
                <a:latin typeface="Cambria"/>
                <a:ea typeface="+mn-ea"/>
                <a:cs typeface="Cambria"/>
              </a:rPr>
              <a:t> </a:t>
            </a:r>
            <a:r>
              <a:rPr kumimoji="0" sz="1800" b="0" i="0" u="none" strike="noStrike" kern="1200" cap="none" spc="-30" normalizeH="0" baseline="0" noProof="0" dirty="0">
                <a:ln>
                  <a:noFill/>
                </a:ln>
                <a:solidFill>
                  <a:prstClr val="black"/>
                </a:solidFill>
                <a:effectLst/>
                <a:uLnTx/>
                <a:uFillTx/>
                <a:latin typeface="Cambria"/>
                <a:ea typeface="+mn-ea"/>
                <a:cs typeface="Cambria"/>
              </a:rPr>
              <a:t>of</a:t>
            </a:r>
            <a:r>
              <a:rPr kumimoji="0" sz="1800" b="0" i="0" u="none" strike="noStrike" kern="1200" cap="none" spc="220" normalizeH="0" baseline="0" noProof="0" dirty="0">
                <a:ln>
                  <a:noFill/>
                </a:ln>
                <a:solidFill>
                  <a:prstClr val="black"/>
                </a:solidFill>
                <a:effectLst/>
                <a:uLnTx/>
                <a:uFillTx/>
                <a:latin typeface="Cambria"/>
                <a:ea typeface="+mn-ea"/>
                <a:cs typeface="Cambria"/>
              </a:rPr>
              <a:t> </a:t>
            </a:r>
            <a:r>
              <a:rPr kumimoji="0" sz="1800" b="0" i="0" u="none" strike="noStrike" kern="1200" cap="none" spc="-35" normalizeH="0" baseline="0" noProof="0" dirty="0">
                <a:ln>
                  <a:noFill/>
                </a:ln>
                <a:solidFill>
                  <a:prstClr val="black"/>
                </a:solidFill>
                <a:effectLst/>
                <a:uLnTx/>
                <a:uFillTx/>
                <a:latin typeface="Cambria"/>
                <a:ea typeface="+mn-ea"/>
                <a:cs typeface="Cambria"/>
              </a:rPr>
              <a:t>organized</a:t>
            </a:r>
            <a:r>
              <a:rPr kumimoji="0" sz="1800" b="0" i="0" u="none" strike="noStrike" kern="1200" cap="none" spc="25" normalizeH="0" baseline="0" noProof="0" dirty="0">
                <a:ln>
                  <a:noFill/>
                </a:ln>
                <a:solidFill>
                  <a:prstClr val="black"/>
                </a:solidFill>
                <a:effectLst/>
                <a:uLnTx/>
                <a:uFillTx/>
                <a:latin typeface="Cambria"/>
                <a:ea typeface="+mn-ea"/>
                <a:cs typeface="Cambria"/>
              </a:rPr>
              <a:t> </a:t>
            </a:r>
            <a:r>
              <a:rPr kumimoji="0" sz="1800" b="0" i="0" u="none" strike="noStrike" kern="1200" cap="none" spc="-65" normalizeH="0" baseline="0" noProof="0" dirty="0">
                <a:ln>
                  <a:noFill/>
                </a:ln>
                <a:solidFill>
                  <a:prstClr val="black"/>
                </a:solidFill>
                <a:effectLst/>
                <a:uLnTx/>
                <a:uFillTx/>
                <a:latin typeface="Cambria"/>
                <a:ea typeface="+mn-ea"/>
                <a:cs typeface="Cambria"/>
              </a:rPr>
              <a:t>interest</a:t>
            </a:r>
            <a:r>
              <a:rPr kumimoji="0" sz="1800" b="0" i="0" u="none" strike="noStrike" kern="1200" cap="none" spc="15" normalizeH="0" baseline="0" noProof="0" dirty="0">
                <a:ln>
                  <a:noFill/>
                </a:ln>
                <a:solidFill>
                  <a:prstClr val="black"/>
                </a:solidFill>
                <a:effectLst/>
                <a:uLnTx/>
                <a:uFillTx/>
                <a:latin typeface="Cambria"/>
                <a:ea typeface="+mn-ea"/>
                <a:cs typeface="Cambria"/>
              </a:rPr>
              <a:t> </a:t>
            </a:r>
            <a:r>
              <a:rPr kumimoji="0" sz="1800" b="0" i="0" u="none" strike="noStrike" kern="1200" cap="none" spc="-30" normalizeH="0" baseline="0" noProof="0" dirty="0">
                <a:ln>
                  <a:noFill/>
                </a:ln>
                <a:solidFill>
                  <a:prstClr val="black"/>
                </a:solidFill>
                <a:effectLst/>
                <a:uLnTx/>
                <a:uFillTx/>
                <a:latin typeface="Cambria"/>
                <a:ea typeface="+mn-ea"/>
                <a:cs typeface="Cambria"/>
              </a:rPr>
              <a:t>groups</a:t>
            </a:r>
            <a:r>
              <a:rPr kumimoji="0" lang="en-US" sz="1800" b="0" i="0" u="none" strike="noStrike" kern="1200" cap="none" spc="-30" normalizeH="0" baseline="0" noProof="0" dirty="0">
                <a:ln>
                  <a:noFill/>
                </a:ln>
                <a:solidFill>
                  <a:prstClr val="black"/>
                </a:solidFill>
                <a:effectLst/>
                <a:uLnTx/>
                <a:uFillTx/>
                <a:latin typeface="Cambria"/>
                <a:ea typeface="+mn-ea"/>
                <a:cs typeface="Cambria"/>
              </a:rPr>
              <a:t> (pluralist democracy)</a:t>
            </a:r>
            <a:r>
              <a:rPr kumimoji="0" sz="1800" b="0" i="0" u="none" strike="noStrike" kern="1200" cap="none" spc="-30" normalizeH="0" baseline="0" noProof="0" dirty="0">
                <a:ln>
                  <a:noFill/>
                </a:ln>
                <a:solidFill>
                  <a:prstClr val="black"/>
                </a:solidFill>
                <a:effectLst/>
                <a:uLnTx/>
                <a:uFillTx/>
                <a:latin typeface="Cambria"/>
                <a:ea typeface="+mn-ea"/>
                <a:cs typeface="Cambria"/>
              </a:rPr>
              <a:t>,</a:t>
            </a:r>
            <a:r>
              <a:rPr kumimoji="0" sz="1800" b="0" i="0" u="none" strike="noStrike" kern="1200" cap="none" spc="50" normalizeH="0" baseline="0" noProof="0" dirty="0">
                <a:ln>
                  <a:noFill/>
                </a:ln>
                <a:solidFill>
                  <a:prstClr val="black"/>
                </a:solidFill>
                <a:effectLst/>
                <a:uLnTx/>
                <a:uFillTx/>
                <a:latin typeface="Cambria"/>
                <a:ea typeface="+mn-ea"/>
                <a:cs typeface="Cambria"/>
              </a:rPr>
              <a:t> </a:t>
            </a:r>
            <a:r>
              <a:rPr kumimoji="0" sz="1800" b="0" i="0" u="none" strike="noStrike" kern="1200" cap="none" spc="-35" normalizeH="0" baseline="0" noProof="0" dirty="0">
                <a:ln>
                  <a:noFill/>
                </a:ln>
                <a:solidFill>
                  <a:prstClr val="black"/>
                </a:solidFill>
                <a:effectLst/>
                <a:uLnTx/>
                <a:uFillTx/>
                <a:latin typeface="Cambria"/>
                <a:ea typeface="+mn-ea"/>
                <a:cs typeface="Cambria"/>
              </a:rPr>
              <a:t>such</a:t>
            </a:r>
            <a:r>
              <a:rPr kumimoji="0" sz="1800" b="0" i="0" u="none" strike="noStrike" kern="1200" cap="none" spc="40" normalizeH="0" baseline="0" noProof="0" dirty="0">
                <a:ln>
                  <a:noFill/>
                </a:ln>
                <a:solidFill>
                  <a:prstClr val="black"/>
                </a:solidFill>
                <a:effectLst/>
                <a:uLnTx/>
                <a:uFillTx/>
                <a:latin typeface="Cambria"/>
                <a:ea typeface="+mn-ea"/>
                <a:cs typeface="Cambria"/>
              </a:rPr>
              <a:t> </a:t>
            </a:r>
            <a:r>
              <a:rPr kumimoji="0" sz="1800" b="0" i="0" u="none" strike="noStrike" kern="1200" cap="none" spc="-75" normalizeH="0" baseline="0" noProof="0" dirty="0">
                <a:ln>
                  <a:noFill/>
                </a:ln>
                <a:solidFill>
                  <a:prstClr val="black"/>
                </a:solidFill>
                <a:effectLst/>
                <a:uLnTx/>
                <a:uFillTx/>
                <a:latin typeface="Cambria"/>
                <a:ea typeface="+mn-ea"/>
                <a:cs typeface="Cambria"/>
              </a:rPr>
              <a:t>as </a:t>
            </a:r>
            <a:r>
              <a:rPr kumimoji="0" sz="1800" b="0" i="0" u="none" strike="noStrike" kern="1200" cap="none" spc="-70" normalizeH="0" baseline="0" noProof="0" dirty="0">
                <a:ln>
                  <a:noFill/>
                </a:ln>
                <a:solidFill>
                  <a:prstClr val="black"/>
                </a:solidFill>
                <a:effectLst/>
                <a:uLnTx/>
                <a:uFillTx/>
                <a:latin typeface="Cambria"/>
                <a:ea typeface="+mn-ea"/>
                <a:cs typeface="Cambria"/>
              </a:rPr>
              <a:t> </a:t>
            </a:r>
            <a:r>
              <a:rPr kumimoji="0" sz="1800" b="0" i="0" u="none" strike="noStrike" kern="1200" cap="none" spc="-55" normalizeH="0" baseline="0" noProof="0" dirty="0">
                <a:ln>
                  <a:noFill/>
                </a:ln>
                <a:solidFill>
                  <a:prstClr val="black"/>
                </a:solidFill>
                <a:effectLst/>
                <a:uLnTx/>
                <a:uFillTx/>
                <a:latin typeface="Cambria"/>
                <a:ea typeface="+mn-ea"/>
                <a:cs typeface="Cambria"/>
              </a:rPr>
              <a:t>women </a:t>
            </a:r>
            <a:r>
              <a:rPr kumimoji="0" sz="1800" b="0" i="0" u="none" strike="noStrike" kern="1200" cap="none" spc="-75" normalizeH="0" baseline="0" noProof="0" dirty="0">
                <a:ln>
                  <a:noFill/>
                </a:ln>
                <a:solidFill>
                  <a:prstClr val="black"/>
                </a:solidFill>
                <a:effectLst/>
                <a:uLnTx/>
                <a:uFillTx/>
                <a:latin typeface="Cambria"/>
                <a:ea typeface="+mn-ea"/>
                <a:cs typeface="Cambria"/>
              </a:rPr>
              <a:t>voters</a:t>
            </a:r>
            <a:r>
              <a:rPr kumimoji="0" sz="1800" b="0" i="0" u="none" strike="noStrike" kern="1200" cap="none" spc="-70" normalizeH="0" baseline="0" noProof="0" dirty="0">
                <a:ln>
                  <a:noFill/>
                </a:ln>
                <a:solidFill>
                  <a:prstClr val="black"/>
                </a:solidFill>
                <a:effectLst/>
                <a:uLnTx/>
                <a:uFillTx/>
                <a:latin typeface="Cambria"/>
                <a:ea typeface="+mn-ea"/>
                <a:cs typeface="Cambria"/>
              </a:rPr>
              <a:t> </a:t>
            </a:r>
            <a:r>
              <a:rPr kumimoji="0" sz="1800" b="0" i="0" u="none" strike="noStrike" kern="1200" cap="none" spc="-55" normalizeH="0" baseline="0" noProof="0" dirty="0">
                <a:ln>
                  <a:noFill/>
                </a:ln>
                <a:solidFill>
                  <a:prstClr val="black"/>
                </a:solidFill>
                <a:effectLst/>
                <a:uLnTx/>
                <a:uFillTx/>
                <a:latin typeface="Cambria"/>
                <a:ea typeface="+mn-ea"/>
                <a:cs typeface="Cambria"/>
              </a:rPr>
              <a:t>or</a:t>
            </a:r>
            <a:r>
              <a:rPr kumimoji="0" sz="1800" b="0" i="0" u="none" strike="noStrike" kern="1200" cap="none" spc="-50" normalizeH="0" baseline="0" noProof="0" dirty="0">
                <a:ln>
                  <a:noFill/>
                </a:ln>
                <a:solidFill>
                  <a:prstClr val="black"/>
                </a:solidFill>
                <a:effectLst/>
                <a:uLnTx/>
                <a:uFillTx/>
                <a:latin typeface="Cambria"/>
                <a:ea typeface="+mn-ea"/>
                <a:cs typeface="Cambria"/>
              </a:rPr>
              <a:t> </a:t>
            </a:r>
            <a:r>
              <a:rPr kumimoji="0" sz="1800" b="0" i="0" u="none" strike="noStrike" kern="1200" cap="none" spc="-40" normalizeH="0" baseline="0" noProof="0" dirty="0">
                <a:ln>
                  <a:noFill/>
                </a:ln>
                <a:solidFill>
                  <a:prstClr val="black"/>
                </a:solidFill>
                <a:effectLst/>
                <a:uLnTx/>
                <a:uFillTx/>
                <a:latin typeface="Cambria"/>
                <a:ea typeface="+mn-ea"/>
                <a:cs typeface="Cambria"/>
              </a:rPr>
              <a:t>minority </a:t>
            </a:r>
            <a:r>
              <a:rPr kumimoji="0" sz="1800" b="0" i="0" u="none" strike="noStrike" kern="1200" cap="none" spc="-65" normalizeH="0" baseline="0" noProof="0" dirty="0">
                <a:ln>
                  <a:noFill/>
                </a:ln>
                <a:solidFill>
                  <a:prstClr val="black"/>
                </a:solidFill>
                <a:effectLst/>
                <a:uLnTx/>
                <a:uFillTx/>
                <a:latin typeface="Cambria"/>
                <a:ea typeface="+mn-ea"/>
                <a:cs typeface="Cambria"/>
              </a:rPr>
              <a:t>voters. </a:t>
            </a:r>
            <a:r>
              <a:rPr kumimoji="0" sz="1800" b="0" i="0" u="none" strike="noStrike" kern="1200" cap="none" spc="-75" normalizeH="0" baseline="0" noProof="0" dirty="0">
                <a:ln>
                  <a:noFill/>
                </a:ln>
                <a:solidFill>
                  <a:prstClr val="black"/>
                </a:solidFill>
                <a:effectLst/>
                <a:uLnTx/>
                <a:uFillTx/>
                <a:latin typeface="Cambria"/>
                <a:ea typeface="+mn-ea"/>
                <a:cs typeface="Cambria"/>
              </a:rPr>
              <a:t>These</a:t>
            </a:r>
            <a:r>
              <a:rPr kumimoji="0" sz="1800" b="0" i="0" u="none" strike="noStrike" kern="1200" cap="none" spc="-70" normalizeH="0" baseline="0" noProof="0" dirty="0">
                <a:ln>
                  <a:noFill/>
                </a:ln>
                <a:solidFill>
                  <a:prstClr val="black"/>
                </a:solidFill>
                <a:effectLst/>
                <a:uLnTx/>
                <a:uFillTx/>
                <a:latin typeface="Cambria"/>
                <a:ea typeface="+mn-ea"/>
                <a:cs typeface="Cambria"/>
              </a:rPr>
              <a:t> </a:t>
            </a:r>
            <a:r>
              <a:rPr kumimoji="0" sz="1800" b="0" i="0" u="none" strike="noStrike" kern="1200" cap="none" spc="-35" normalizeH="0" baseline="0" noProof="0" dirty="0">
                <a:ln>
                  <a:noFill/>
                </a:ln>
                <a:solidFill>
                  <a:prstClr val="black"/>
                </a:solidFill>
                <a:effectLst/>
                <a:uLnTx/>
                <a:uFillTx/>
                <a:latin typeface="Cambria"/>
                <a:ea typeface="+mn-ea"/>
                <a:cs typeface="Cambria"/>
              </a:rPr>
              <a:t>groups </a:t>
            </a:r>
            <a:r>
              <a:rPr kumimoji="0" sz="1800" b="0" i="0" u="none" strike="noStrike" kern="1200" cap="none" spc="-10" normalizeH="0" baseline="0" noProof="0" dirty="0">
                <a:ln>
                  <a:noFill/>
                </a:ln>
                <a:solidFill>
                  <a:prstClr val="black"/>
                </a:solidFill>
                <a:effectLst/>
                <a:uLnTx/>
                <a:uFillTx/>
                <a:latin typeface="Cambria"/>
                <a:ea typeface="+mn-ea"/>
                <a:cs typeface="Cambria"/>
              </a:rPr>
              <a:t>can </a:t>
            </a:r>
            <a:r>
              <a:rPr kumimoji="0" sz="1800" b="0" i="0" u="none" strike="noStrike" kern="1200" cap="none" spc="-45" normalizeH="0" baseline="0" noProof="0" dirty="0">
                <a:ln>
                  <a:noFill/>
                </a:ln>
                <a:solidFill>
                  <a:prstClr val="black"/>
                </a:solidFill>
                <a:effectLst/>
                <a:uLnTx/>
                <a:uFillTx/>
                <a:latin typeface="Cambria"/>
                <a:ea typeface="+mn-ea"/>
                <a:cs typeface="Cambria"/>
              </a:rPr>
              <a:t>play </a:t>
            </a:r>
            <a:r>
              <a:rPr kumimoji="0" sz="1800" b="0" i="0" u="none" strike="noStrike" kern="1200" cap="none" spc="-40" normalizeH="0" baseline="0" noProof="0" dirty="0">
                <a:ln>
                  <a:noFill/>
                </a:ln>
                <a:solidFill>
                  <a:prstClr val="black"/>
                </a:solidFill>
                <a:effectLst/>
                <a:uLnTx/>
                <a:uFillTx/>
                <a:latin typeface="Cambria"/>
                <a:ea typeface="+mn-ea"/>
                <a:cs typeface="Cambria"/>
              </a:rPr>
              <a:t>a powerful </a:t>
            </a:r>
            <a:r>
              <a:rPr kumimoji="0" sz="1800" b="0" i="0" u="none" strike="noStrike" kern="1200" cap="none" spc="-385" normalizeH="0" baseline="0" noProof="0" dirty="0">
                <a:ln>
                  <a:noFill/>
                </a:ln>
                <a:solidFill>
                  <a:prstClr val="black"/>
                </a:solidFill>
                <a:effectLst/>
                <a:uLnTx/>
                <a:uFillTx/>
                <a:latin typeface="Cambria"/>
                <a:ea typeface="+mn-ea"/>
                <a:cs typeface="Cambria"/>
              </a:rPr>
              <a:t> </a:t>
            </a:r>
            <a:r>
              <a:rPr kumimoji="0" sz="1800" b="0" i="0" u="none" strike="noStrike" kern="1200" cap="none" spc="-45" normalizeH="0" baseline="0" noProof="0" dirty="0">
                <a:ln>
                  <a:noFill/>
                </a:ln>
                <a:solidFill>
                  <a:prstClr val="black"/>
                </a:solidFill>
                <a:effectLst/>
                <a:uLnTx/>
                <a:uFillTx/>
                <a:latin typeface="Cambria"/>
                <a:ea typeface="+mn-ea"/>
                <a:cs typeface="Cambria"/>
              </a:rPr>
              <a:t>role</a:t>
            </a:r>
            <a:r>
              <a:rPr kumimoji="0" sz="1800" b="0" i="0" u="none" strike="noStrike" kern="1200" cap="none" spc="25" normalizeH="0" baseline="0" noProof="0" dirty="0">
                <a:ln>
                  <a:noFill/>
                </a:ln>
                <a:solidFill>
                  <a:prstClr val="black"/>
                </a:solidFill>
                <a:effectLst/>
                <a:uLnTx/>
                <a:uFillTx/>
                <a:latin typeface="Cambria"/>
                <a:ea typeface="+mn-ea"/>
                <a:cs typeface="Cambria"/>
              </a:rPr>
              <a:t> </a:t>
            </a:r>
            <a:r>
              <a:rPr kumimoji="0" sz="1800" b="0" i="0" u="none" strike="noStrike" kern="1200" cap="none" spc="-10" normalizeH="0" baseline="0" noProof="0" dirty="0">
                <a:ln>
                  <a:noFill/>
                </a:ln>
                <a:solidFill>
                  <a:prstClr val="black"/>
                </a:solidFill>
                <a:effectLst/>
                <a:uLnTx/>
                <a:uFillTx/>
                <a:latin typeface="Cambria"/>
                <a:ea typeface="+mn-ea"/>
                <a:cs typeface="Cambria"/>
              </a:rPr>
              <a:t>in</a:t>
            </a:r>
            <a:r>
              <a:rPr kumimoji="0" sz="1800" b="0" i="0" u="none" strike="noStrike" kern="1200" cap="none" spc="35" normalizeH="0" baseline="0" noProof="0" dirty="0">
                <a:ln>
                  <a:noFill/>
                </a:ln>
                <a:solidFill>
                  <a:prstClr val="black"/>
                </a:solidFill>
                <a:effectLst/>
                <a:uLnTx/>
                <a:uFillTx/>
                <a:latin typeface="Cambria"/>
                <a:ea typeface="+mn-ea"/>
                <a:cs typeface="Cambria"/>
              </a:rPr>
              <a:t> </a:t>
            </a:r>
            <a:r>
              <a:rPr kumimoji="0" sz="1800" b="0" i="0" u="none" strike="noStrike" kern="1200" cap="none" spc="-35" normalizeH="0" baseline="0" noProof="0" dirty="0">
                <a:ln>
                  <a:noFill/>
                </a:ln>
                <a:solidFill>
                  <a:prstClr val="black"/>
                </a:solidFill>
                <a:effectLst/>
                <a:uLnTx/>
                <a:uFillTx/>
                <a:latin typeface="Cambria"/>
                <a:ea typeface="+mn-ea"/>
                <a:cs typeface="Cambria"/>
              </a:rPr>
              <a:t>deciding</a:t>
            </a:r>
            <a:r>
              <a:rPr kumimoji="0" sz="1800" b="0" i="0" u="none" strike="noStrike" kern="1200" cap="none" spc="10" normalizeH="0" baseline="0" noProof="0" dirty="0">
                <a:ln>
                  <a:noFill/>
                </a:ln>
                <a:solidFill>
                  <a:prstClr val="black"/>
                </a:solidFill>
                <a:effectLst/>
                <a:uLnTx/>
                <a:uFillTx/>
                <a:latin typeface="Cambria"/>
                <a:ea typeface="+mn-ea"/>
                <a:cs typeface="Cambria"/>
              </a:rPr>
              <a:t> </a:t>
            </a:r>
            <a:r>
              <a:rPr kumimoji="0" sz="1800" b="0" i="0" u="none" strike="noStrike" kern="1200" cap="none" spc="-55" normalizeH="0" baseline="0" noProof="0" dirty="0">
                <a:ln>
                  <a:noFill/>
                </a:ln>
                <a:solidFill>
                  <a:prstClr val="black"/>
                </a:solidFill>
                <a:effectLst/>
                <a:uLnTx/>
                <a:uFillTx/>
                <a:latin typeface="Cambria"/>
                <a:ea typeface="+mn-ea"/>
                <a:cs typeface="Cambria"/>
              </a:rPr>
              <a:t>the</a:t>
            </a:r>
            <a:r>
              <a:rPr kumimoji="0" sz="1800" b="0" i="0" u="none" strike="noStrike" kern="1200" cap="none" spc="35" normalizeH="0" baseline="0" noProof="0" dirty="0">
                <a:ln>
                  <a:noFill/>
                </a:ln>
                <a:solidFill>
                  <a:prstClr val="black"/>
                </a:solidFill>
                <a:effectLst/>
                <a:uLnTx/>
                <a:uFillTx/>
                <a:latin typeface="Cambria"/>
                <a:ea typeface="+mn-ea"/>
                <a:cs typeface="Cambria"/>
              </a:rPr>
              <a:t> </a:t>
            </a:r>
            <a:r>
              <a:rPr kumimoji="0" sz="1800" b="0" i="0" u="none" strike="noStrike" kern="1200" cap="none" spc="-50" normalizeH="0" baseline="0" noProof="0" dirty="0">
                <a:ln>
                  <a:noFill/>
                </a:ln>
                <a:solidFill>
                  <a:prstClr val="black"/>
                </a:solidFill>
                <a:effectLst/>
                <a:uLnTx/>
                <a:uFillTx/>
                <a:latin typeface="Cambria"/>
                <a:ea typeface="+mn-ea"/>
                <a:cs typeface="Cambria"/>
              </a:rPr>
              <a:t>outcome</a:t>
            </a:r>
            <a:r>
              <a:rPr kumimoji="0" sz="1800" b="0" i="0" u="none" strike="noStrike" kern="1200" cap="none" spc="15" normalizeH="0" baseline="0" noProof="0" dirty="0">
                <a:ln>
                  <a:noFill/>
                </a:ln>
                <a:solidFill>
                  <a:prstClr val="black"/>
                </a:solidFill>
                <a:effectLst/>
                <a:uLnTx/>
                <a:uFillTx/>
                <a:latin typeface="Cambria"/>
                <a:ea typeface="+mn-ea"/>
                <a:cs typeface="Cambria"/>
              </a:rPr>
              <a:t> </a:t>
            </a:r>
            <a:r>
              <a:rPr kumimoji="0" sz="1800" b="0" i="0" u="none" strike="noStrike" kern="1200" cap="none" spc="-30" normalizeH="0" baseline="0" noProof="0" dirty="0">
                <a:ln>
                  <a:noFill/>
                </a:ln>
                <a:solidFill>
                  <a:prstClr val="black"/>
                </a:solidFill>
                <a:effectLst/>
                <a:uLnTx/>
                <a:uFillTx/>
                <a:latin typeface="Cambria"/>
                <a:ea typeface="+mn-ea"/>
                <a:cs typeface="Cambria"/>
              </a:rPr>
              <a:t>of</a:t>
            </a:r>
            <a:r>
              <a:rPr kumimoji="0" sz="1800" b="0" i="0" u="none" strike="noStrike" kern="1200" cap="none" spc="215" normalizeH="0" baseline="0" noProof="0" dirty="0">
                <a:ln>
                  <a:noFill/>
                </a:ln>
                <a:solidFill>
                  <a:prstClr val="black"/>
                </a:solidFill>
                <a:effectLst/>
                <a:uLnTx/>
                <a:uFillTx/>
                <a:latin typeface="Cambria"/>
                <a:ea typeface="+mn-ea"/>
                <a:cs typeface="Cambria"/>
              </a:rPr>
              <a:t> </a:t>
            </a:r>
            <a:r>
              <a:rPr kumimoji="0" sz="1800" b="0" i="0" u="none" strike="noStrike" kern="1200" cap="none" spc="-60" normalizeH="0" baseline="0" noProof="0" dirty="0">
                <a:ln>
                  <a:noFill/>
                </a:ln>
                <a:solidFill>
                  <a:prstClr val="black"/>
                </a:solidFill>
                <a:effectLst/>
                <a:uLnTx/>
                <a:uFillTx/>
                <a:latin typeface="Cambria"/>
                <a:ea typeface="+mn-ea"/>
                <a:cs typeface="Cambria"/>
              </a:rPr>
              <a:t>close</a:t>
            </a:r>
            <a:r>
              <a:rPr kumimoji="0" sz="1800" b="0" i="0" u="none" strike="noStrike" kern="1200" cap="none" spc="15" normalizeH="0" baseline="0" noProof="0" dirty="0">
                <a:ln>
                  <a:noFill/>
                </a:ln>
                <a:solidFill>
                  <a:prstClr val="black"/>
                </a:solidFill>
                <a:effectLst/>
                <a:uLnTx/>
                <a:uFillTx/>
                <a:latin typeface="Cambria"/>
                <a:ea typeface="+mn-ea"/>
                <a:cs typeface="Cambria"/>
              </a:rPr>
              <a:t> </a:t>
            </a:r>
            <a:r>
              <a:rPr kumimoji="0" sz="1800" b="0" i="0" u="none" strike="noStrike" kern="1200" cap="none" spc="-45" normalizeH="0" baseline="0" noProof="0" dirty="0">
                <a:ln>
                  <a:noFill/>
                </a:ln>
                <a:solidFill>
                  <a:prstClr val="black"/>
                </a:solidFill>
                <a:effectLst/>
                <a:uLnTx/>
                <a:uFillTx/>
                <a:latin typeface="Cambria"/>
                <a:ea typeface="+mn-ea"/>
                <a:cs typeface="Cambria"/>
              </a:rPr>
              <a:t>elections.</a:t>
            </a:r>
            <a:endParaRPr kumimoji="0" sz="1800" b="0" i="0" u="none" strike="noStrike" kern="1200" cap="none" spc="0" normalizeH="0" baseline="0" noProof="0" dirty="0">
              <a:ln>
                <a:noFill/>
              </a:ln>
              <a:solidFill>
                <a:prstClr val="black"/>
              </a:solidFill>
              <a:effectLst/>
              <a:uLnTx/>
              <a:uFillTx/>
              <a:latin typeface="Cambria"/>
              <a:ea typeface="+mn-ea"/>
              <a:cs typeface="Cambria"/>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20267"/>
            <a:ext cx="1866900" cy="4516120"/>
          </a:xfrm>
          <a:custGeom>
            <a:avLst/>
            <a:gdLst/>
            <a:ahLst/>
            <a:cxnLst/>
            <a:rect l="l" t="t" r="r" b="b"/>
            <a:pathLst>
              <a:path w="1866900" h="4516120">
                <a:moveTo>
                  <a:pt x="1866900" y="0"/>
                </a:moveTo>
                <a:lnTo>
                  <a:pt x="0" y="0"/>
                </a:lnTo>
                <a:lnTo>
                  <a:pt x="0" y="4515612"/>
                </a:lnTo>
                <a:lnTo>
                  <a:pt x="1866900" y="4515612"/>
                </a:lnTo>
                <a:lnTo>
                  <a:pt x="1866900" y="0"/>
                </a:lnTo>
                <a:close/>
              </a:path>
            </a:pathLst>
          </a:custGeom>
          <a:solidFill>
            <a:srgbClr val="BC46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34643" y="438150"/>
            <a:ext cx="1900520" cy="4017950"/>
          </a:xfrm>
          <a:prstGeom prst="rect">
            <a:avLst/>
          </a:prstGeom>
        </p:spPr>
        <p:txBody>
          <a:bodyPr vert="vert270" wrap="square" lIns="0" tIns="69215" rIns="0" bIns="0" rtlCol="0">
            <a:spAutoFit/>
          </a:bodyPr>
          <a:lstStyle/>
          <a:p>
            <a:pPr marL="428625" marR="20955" lvl="0" indent="-402590" algn="l" defTabSz="914400" rtl="0" eaLnBrk="1" fontAlgn="auto" latinLnBrk="0" hangingPunct="1">
              <a:lnSpc>
                <a:spcPct val="100000"/>
              </a:lnSpc>
              <a:spcBef>
                <a:spcPts val="545"/>
              </a:spcBef>
              <a:spcAft>
                <a:spcPts val="0"/>
              </a:spcAft>
              <a:buClrTx/>
              <a:buSzTx/>
              <a:buFontTx/>
              <a:buNone/>
              <a:tabLst/>
              <a:defRPr/>
            </a:pPr>
            <a:r>
              <a:rPr kumimoji="0" sz="4400" b="0" i="0" u="none" strike="noStrike" kern="1200" cap="none" spc="-5" normalizeH="0" baseline="0" noProof="0" dirty="0">
                <a:ln>
                  <a:noFill/>
                </a:ln>
                <a:solidFill>
                  <a:prstClr val="black"/>
                </a:solidFill>
                <a:effectLst/>
                <a:uLnTx/>
                <a:uFillTx/>
                <a:latin typeface="Arial Black"/>
                <a:ea typeface="+mn-ea"/>
                <a:cs typeface="Arial Black"/>
              </a:rPr>
              <a:t>Elec</a:t>
            </a:r>
            <a:r>
              <a:rPr kumimoji="0" sz="4400" b="0" i="0" u="none" strike="noStrike" kern="1200" cap="none" spc="10" normalizeH="0" baseline="0" noProof="0" dirty="0">
                <a:ln>
                  <a:noFill/>
                </a:ln>
                <a:solidFill>
                  <a:prstClr val="black"/>
                </a:solidFill>
                <a:effectLst/>
                <a:uLnTx/>
                <a:uFillTx/>
                <a:latin typeface="Arial Black"/>
                <a:ea typeface="+mn-ea"/>
                <a:cs typeface="Arial Black"/>
              </a:rPr>
              <a:t>t</a:t>
            </a:r>
            <a:r>
              <a:rPr kumimoji="0" sz="4400" b="0" i="0" u="none" strike="noStrike" kern="1200" cap="none" spc="0" normalizeH="0" baseline="0" noProof="0" dirty="0">
                <a:ln>
                  <a:noFill/>
                </a:ln>
                <a:solidFill>
                  <a:prstClr val="black"/>
                </a:solidFill>
                <a:effectLst/>
                <a:uLnTx/>
                <a:uFillTx/>
                <a:latin typeface="Arial Black"/>
                <a:ea typeface="+mn-ea"/>
                <a:cs typeface="Arial Black"/>
              </a:rPr>
              <a:t>o</a:t>
            </a:r>
            <a:r>
              <a:rPr kumimoji="0" sz="4400" b="0" i="0" u="none" strike="noStrike" kern="1200" cap="none" spc="70" normalizeH="0" baseline="0" noProof="0" dirty="0">
                <a:ln>
                  <a:noFill/>
                </a:ln>
                <a:solidFill>
                  <a:prstClr val="black"/>
                </a:solidFill>
                <a:effectLst/>
                <a:uLnTx/>
                <a:uFillTx/>
                <a:latin typeface="Arial Black"/>
                <a:ea typeface="+mn-ea"/>
                <a:cs typeface="Arial Black"/>
              </a:rPr>
              <a:t>r</a:t>
            </a:r>
            <a:r>
              <a:rPr kumimoji="0" sz="4400" b="0" i="0" u="none" strike="noStrike" kern="1200" cap="none" spc="0" normalizeH="0" baseline="0" noProof="0" dirty="0">
                <a:ln>
                  <a:noFill/>
                </a:ln>
                <a:solidFill>
                  <a:prstClr val="black"/>
                </a:solidFill>
                <a:effectLst/>
                <a:uLnTx/>
                <a:uFillTx/>
                <a:latin typeface="Arial Black"/>
                <a:ea typeface="+mn-ea"/>
                <a:cs typeface="Arial Black"/>
              </a:rPr>
              <a:t>al  </a:t>
            </a:r>
            <a:r>
              <a:rPr kumimoji="0" sz="4400" b="0" i="0" u="none" strike="noStrike" kern="1200" cap="none" spc="15" normalizeH="0" baseline="0" noProof="0" dirty="0">
                <a:ln>
                  <a:noFill/>
                </a:ln>
                <a:solidFill>
                  <a:prstClr val="black"/>
                </a:solidFill>
                <a:effectLst/>
                <a:uLnTx/>
                <a:uFillTx/>
                <a:latin typeface="Arial Black"/>
                <a:ea typeface="+mn-ea"/>
                <a:cs typeface="Arial Black"/>
              </a:rPr>
              <a:t>College</a:t>
            </a:r>
            <a:endParaRPr kumimoji="0" sz="4400" b="0" i="0" u="none" strike="noStrike" kern="1200" cap="none" spc="0" normalizeH="0" baseline="0" noProof="0" dirty="0">
              <a:ln>
                <a:noFill/>
              </a:ln>
              <a:solidFill>
                <a:prstClr val="black"/>
              </a:solidFill>
              <a:effectLst/>
              <a:uLnTx/>
              <a:uFillTx/>
              <a:latin typeface="Arial Black"/>
              <a:ea typeface="+mn-ea"/>
              <a:cs typeface="Arial Black"/>
            </a:endParaRPr>
          </a:p>
          <a:p>
            <a:pPr marL="12700" marR="0" lvl="0" indent="0" algn="l" defTabSz="914400" rtl="0" eaLnBrk="1" fontAlgn="auto" latinLnBrk="0" hangingPunct="1">
              <a:lnSpc>
                <a:spcPct val="100000"/>
              </a:lnSpc>
              <a:spcBef>
                <a:spcPts val="905"/>
              </a:spcBef>
              <a:spcAft>
                <a:spcPts val="0"/>
              </a:spcAft>
              <a:buClrTx/>
              <a:buSzTx/>
              <a:buFontTx/>
              <a:buNone/>
              <a:tabLst/>
              <a:defRPr/>
            </a:pPr>
            <a:r>
              <a:rPr kumimoji="0" sz="2800" b="0" i="0" u="none" strike="noStrike" kern="1200" cap="none" spc="15" normalizeH="0" baseline="0" noProof="0" dirty="0">
                <a:ln>
                  <a:noFill/>
                </a:ln>
                <a:solidFill>
                  <a:prstClr val="black"/>
                </a:solidFill>
                <a:effectLst/>
                <a:uLnTx/>
                <a:uFillTx/>
                <a:latin typeface="Arial Black"/>
                <a:ea typeface="+mn-ea"/>
                <a:cs typeface="Arial Black"/>
              </a:rPr>
              <a:t>The</a:t>
            </a:r>
            <a:r>
              <a:rPr kumimoji="0" sz="2800" b="0" i="0" u="none" strike="noStrike" kern="1200" cap="none" spc="-60" normalizeH="0" baseline="0" noProof="0" dirty="0">
                <a:ln>
                  <a:noFill/>
                </a:ln>
                <a:solidFill>
                  <a:prstClr val="black"/>
                </a:solidFill>
                <a:effectLst/>
                <a:uLnTx/>
                <a:uFillTx/>
                <a:latin typeface="Arial Black"/>
                <a:ea typeface="+mn-ea"/>
                <a:cs typeface="Arial Black"/>
              </a:rPr>
              <a:t> </a:t>
            </a:r>
            <a:r>
              <a:rPr kumimoji="0" sz="2800" b="0" i="0" u="none" strike="noStrike" kern="1200" cap="none" spc="-10" normalizeH="0" baseline="0" noProof="0" dirty="0">
                <a:ln>
                  <a:noFill/>
                </a:ln>
                <a:solidFill>
                  <a:prstClr val="black"/>
                </a:solidFill>
                <a:effectLst/>
                <a:uLnTx/>
                <a:uFillTx/>
                <a:latin typeface="Arial Black"/>
                <a:ea typeface="+mn-ea"/>
                <a:cs typeface="Arial Black"/>
              </a:rPr>
              <a:t>Negatives</a:t>
            </a:r>
            <a:endParaRPr kumimoji="0" sz="2800" b="0" i="0" u="none" strike="noStrike" kern="1200" cap="none" spc="0" normalizeH="0" baseline="0" noProof="0" dirty="0">
              <a:ln>
                <a:noFill/>
              </a:ln>
              <a:solidFill>
                <a:prstClr val="black"/>
              </a:solidFill>
              <a:effectLst/>
              <a:uLnTx/>
              <a:uFillTx/>
              <a:latin typeface="Arial Black"/>
              <a:ea typeface="+mn-ea"/>
              <a:cs typeface="Arial Black"/>
            </a:endParaRPr>
          </a:p>
        </p:txBody>
      </p:sp>
      <p:sp>
        <p:nvSpPr>
          <p:cNvPr id="4" name="object 4"/>
          <p:cNvSpPr txBox="1">
            <a:spLocks noGrp="1"/>
          </p:cNvSpPr>
          <p:nvPr>
            <p:ph type="title"/>
          </p:nvPr>
        </p:nvSpPr>
        <p:spPr>
          <a:prstGeom prst="rect">
            <a:avLst/>
          </a:prstGeom>
        </p:spPr>
        <p:txBody>
          <a:bodyPr vert="horz" wrap="square" lIns="0" tIns="12700" rIns="0" bIns="0" rtlCol="0">
            <a:spAutoFit/>
          </a:bodyPr>
          <a:lstStyle/>
          <a:p>
            <a:pPr marL="245110">
              <a:lnSpc>
                <a:spcPct val="100000"/>
              </a:lnSpc>
              <a:spcBef>
                <a:spcPts val="100"/>
              </a:spcBef>
            </a:pPr>
            <a:r>
              <a:rPr dirty="0"/>
              <a:t>CRITICISMS</a:t>
            </a:r>
            <a:r>
              <a:rPr spc="-35" dirty="0"/>
              <a:t> </a:t>
            </a:r>
            <a:r>
              <a:rPr dirty="0"/>
              <a:t>OF</a:t>
            </a:r>
            <a:r>
              <a:rPr spc="-10" dirty="0"/>
              <a:t> </a:t>
            </a:r>
            <a:r>
              <a:rPr dirty="0"/>
              <a:t>THE</a:t>
            </a:r>
            <a:r>
              <a:rPr spc="-15" dirty="0"/>
              <a:t> </a:t>
            </a:r>
            <a:r>
              <a:rPr spc="-5" dirty="0"/>
              <a:t>ELECTORAL</a:t>
            </a:r>
            <a:r>
              <a:rPr spc="-30" dirty="0"/>
              <a:t> </a:t>
            </a:r>
            <a:r>
              <a:rPr dirty="0"/>
              <a:t>COLLEGE</a:t>
            </a:r>
          </a:p>
        </p:txBody>
      </p:sp>
      <p:sp>
        <p:nvSpPr>
          <p:cNvPr id="5" name="object 5"/>
          <p:cNvSpPr txBox="1"/>
          <p:nvPr/>
        </p:nvSpPr>
        <p:spPr>
          <a:xfrm>
            <a:off x="1945894" y="763600"/>
            <a:ext cx="7031990" cy="4050665"/>
          </a:xfrm>
          <a:prstGeom prst="rect">
            <a:avLst/>
          </a:prstGeom>
        </p:spPr>
        <p:txBody>
          <a:bodyPr vert="horz" wrap="square" lIns="0" tIns="12700" rIns="0" bIns="0" rtlCol="0">
            <a:spAutoFit/>
          </a:bodyPr>
          <a:lstStyle/>
          <a:p>
            <a:pPr marL="355600" marR="0" lvl="0" indent="-342900" algn="l" defTabSz="914400" rtl="0" eaLnBrk="1" fontAlgn="auto" latinLnBrk="0" hangingPunct="1">
              <a:lnSpc>
                <a:spcPct val="100000"/>
              </a:lnSpc>
              <a:spcBef>
                <a:spcPts val="100"/>
              </a:spcBef>
              <a:spcAft>
                <a:spcPts val="0"/>
              </a:spcAft>
              <a:buClrTx/>
              <a:buSzTx/>
              <a:buFontTx/>
              <a:buAutoNum type="arabicPeriod"/>
              <a:tabLst>
                <a:tab pos="354965" algn="l"/>
                <a:tab pos="355600" algn="l"/>
              </a:tabLst>
              <a:defRPr/>
            </a:pPr>
            <a:r>
              <a:rPr kumimoji="0" sz="1800" b="0" i="0" u="none" strike="noStrike" kern="1200" cap="none" spc="-30" normalizeH="0" baseline="0" noProof="0" dirty="0">
                <a:ln>
                  <a:noFill/>
                </a:ln>
                <a:solidFill>
                  <a:srgbClr val="0000FF"/>
                </a:solidFill>
                <a:effectLst/>
                <a:uLnTx/>
                <a:uFillTx/>
                <a:latin typeface="Cambria"/>
                <a:ea typeface="+mn-ea"/>
                <a:cs typeface="Cambria"/>
              </a:rPr>
              <a:t>Concentration</a:t>
            </a:r>
            <a:r>
              <a:rPr kumimoji="0" sz="1800" b="0" i="0" u="none" strike="noStrike" kern="1200" cap="none" spc="25" normalizeH="0" baseline="0" noProof="0" dirty="0">
                <a:ln>
                  <a:noFill/>
                </a:ln>
                <a:solidFill>
                  <a:srgbClr val="0000FF"/>
                </a:solidFill>
                <a:effectLst/>
                <a:uLnTx/>
                <a:uFillTx/>
                <a:latin typeface="Cambria"/>
                <a:ea typeface="+mn-ea"/>
                <a:cs typeface="Cambria"/>
              </a:rPr>
              <a:t> </a:t>
            </a:r>
            <a:r>
              <a:rPr kumimoji="0" sz="1800" b="0" i="0" u="none" strike="noStrike" kern="1200" cap="none" spc="-30" normalizeH="0" baseline="0" noProof="0" dirty="0">
                <a:ln>
                  <a:noFill/>
                </a:ln>
                <a:solidFill>
                  <a:srgbClr val="0000FF"/>
                </a:solidFill>
                <a:effectLst/>
                <a:uLnTx/>
                <a:uFillTx/>
                <a:latin typeface="Cambria"/>
                <a:ea typeface="+mn-ea"/>
                <a:cs typeface="Cambria"/>
              </a:rPr>
              <a:t>of</a:t>
            </a:r>
            <a:r>
              <a:rPr kumimoji="0" sz="1800" b="0" i="0" u="none" strike="noStrike" kern="1200" cap="none" spc="210" normalizeH="0" baseline="0" noProof="0" dirty="0">
                <a:ln>
                  <a:noFill/>
                </a:ln>
                <a:solidFill>
                  <a:srgbClr val="0000FF"/>
                </a:solidFill>
                <a:effectLst/>
                <a:uLnTx/>
                <a:uFillTx/>
                <a:latin typeface="Cambria"/>
                <a:ea typeface="+mn-ea"/>
                <a:cs typeface="Cambria"/>
              </a:rPr>
              <a:t> </a:t>
            </a:r>
            <a:r>
              <a:rPr kumimoji="0" sz="1800" b="0" i="0" u="none" strike="noStrike" kern="1200" cap="none" spc="-25" normalizeH="0" baseline="0" noProof="0" dirty="0">
                <a:ln>
                  <a:noFill/>
                </a:ln>
                <a:solidFill>
                  <a:srgbClr val="0000FF"/>
                </a:solidFill>
                <a:effectLst/>
                <a:uLnTx/>
                <a:uFillTx/>
                <a:latin typeface="Cambria"/>
                <a:ea typeface="+mn-ea"/>
                <a:cs typeface="Cambria"/>
              </a:rPr>
              <a:t>campaigning</a:t>
            </a:r>
            <a:r>
              <a:rPr kumimoji="0" sz="1800" b="0" i="0" u="none" strike="noStrike" kern="1200" cap="none" spc="25" normalizeH="0" baseline="0" noProof="0" dirty="0">
                <a:ln>
                  <a:noFill/>
                </a:ln>
                <a:solidFill>
                  <a:srgbClr val="0000FF"/>
                </a:solidFill>
                <a:effectLst/>
                <a:uLnTx/>
                <a:uFillTx/>
                <a:latin typeface="Cambria"/>
                <a:ea typeface="+mn-ea"/>
                <a:cs typeface="Cambria"/>
              </a:rPr>
              <a:t> </a:t>
            </a:r>
            <a:r>
              <a:rPr kumimoji="0" sz="1800" b="0" i="0" u="none" strike="noStrike" kern="1200" cap="none" spc="-10" normalizeH="0" baseline="0" noProof="0" dirty="0">
                <a:ln>
                  <a:noFill/>
                </a:ln>
                <a:solidFill>
                  <a:srgbClr val="0000FF"/>
                </a:solidFill>
                <a:effectLst/>
                <a:uLnTx/>
                <a:uFillTx/>
                <a:latin typeface="Cambria"/>
                <a:ea typeface="+mn-ea"/>
                <a:cs typeface="Cambria"/>
              </a:rPr>
              <a:t>in</a:t>
            </a:r>
            <a:r>
              <a:rPr kumimoji="0" sz="1800" b="0" i="0" u="none" strike="noStrike" kern="1200" cap="none" spc="30" normalizeH="0" baseline="0" noProof="0" dirty="0">
                <a:ln>
                  <a:noFill/>
                </a:ln>
                <a:solidFill>
                  <a:srgbClr val="0000FF"/>
                </a:solidFill>
                <a:effectLst/>
                <a:uLnTx/>
                <a:uFillTx/>
                <a:latin typeface="Cambria"/>
                <a:ea typeface="+mn-ea"/>
                <a:cs typeface="Cambria"/>
              </a:rPr>
              <a:t> </a:t>
            </a:r>
            <a:r>
              <a:rPr kumimoji="0" sz="1800" b="0" i="0" u="none" strike="noStrike" kern="1200" cap="none" spc="-35" normalizeH="0" baseline="0" noProof="0" dirty="0">
                <a:ln>
                  <a:noFill/>
                </a:ln>
                <a:solidFill>
                  <a:srgbClr val="0000FF"/>
                </a:solidFill>
                <a:effectLst/>
                <a:uLnTx/>
                <a:uFillTx/>
                <a:latin typeface="Cambria"/>
                <a:ea typeface="+mn-ea"/>
                <a:cs typeface="Cambria"/>
              </a:rPr>
              <a:t>a</a:t>
            </a:r>
            <a:r>
              <a:rPr kumimoji="0" sz="1800" b="0" i="0" u="none" strike="noStrike" kern="1200" cap="none" spc="55" normalizeH="0" baseline="0" noProof="0" dirty="0">
                <a:ln>
                  <a:noFill/>
                </a:ln>
                <a:solidFill>
                  <a:srgbClr val="0000FF"/>
                </a:solidFill>
                <a:effectLst/>
                <a:uLnTx/>
                <a:uFillTx/>
                <a:latin typeface="Cambria"/>
                <a:ea typeface="+mn-ea"/>
                <a:cs typeface="Cambria"/>
              </a:rPr>
              <a:t> </a:t>
            </a:r>
            <a:r>
              <a:rPr kumimoji="0" sz="1800" b="0" i="0" u="none" strike="noStrike" kern="1200" cap="none" spc="-50" normalizeH="0" baseline="0" noProof="0" dirty="0">
                <a:ln>
                  <a:noFill/>
                </a:ln>
                <a:solidFill>
                  <a:srgbClr val="0000FF"/>
                </a:solidFill>
                <a:effectLst/>
                <a:uLnTx/>
                <a:uFillTx/>
                <a:latin typeface="Cambria"/>
                <a:ea typeface="+mn-ea"/>
                <a:cs typeface="Cambria"/>
              </a:rPr>
              <a:t>few</a:t>
            </a:r>
            <a:r>
              <a:rPr kumimoji="0" sz="1800" b="0" i="0" u="none" strike="noStrike" kern="1200" cap="none" spc="25" normalizeH="0" baseline="0" noProof="0" dirty="0">
                <a:ln>
                  <a:noFill/>
                </a:ln>
                <a:solidFill>
                  <a:srgbClr val="0000FF"/>
                </a:solidFill>
                <a:effectLst/>
                <a:uLnTx/>
                <a:uFillTx/>
                <a:latin typeface="Cambria"/>
                <a:ea typeface="+mn-ea"/>
                <a:cs typeface="Cambria"/>
              </a:rPr>
              <a:t> </a:t>
            </a:r>
            <a:r>
              <a:rPr kumimoji="0" sz="1800" b="0" i="0" u="none" strike="noStrike" kern="1200" cap="none" spc="-25" normalizeH="0" baseline="0" noProof="0" dirty="0">
                <a:ln>
                  <a:noFill/>
                </a:ln>
                <a:solidFill>
                  <a:srgbClr val="0000FF"/>
                </a:solidFill>
                <a:effectLst/>
                <a:uLnTx/>
                <a:uFillTx/>
                <a:latin typeface="Cambria"/>
                <a:ea typeface="+mn-ea"/>
                <a:cs typeface="Cambria"/>
              </a:rPr>
              <a:t>large,</a:t>
            </a:r>
            <a:r>
              <a:rPr kumimoji="0" sz="1800" b="0" i="0" u="none" strike="noStrike" kern="1200" cap="none" spc="50" normalizeH="0" baseline="0" noProof="0" dirty="0">
                <a:ln>
                  <a:noFill/>
                </a:ln>
                <a:solidFill>
                  <a:srgbClr val="0000FF"/>
                </a:solidFill>
                <a:effectLst/>
                <a:uLnTx/>
                <a:uFillTx/>
                <a:latin typeface="Cambria"/>
                <a:ea typeface="+mn-ea"/>
                <a:cs typeface="Cambria"/>
              </a:rPr>
              <a:t> </a:t>
            </a:r>
            <a:r>
              <a:rPr kumimoji="0" sz="1800" b="0" i="0" u="none" strike="noStrike" kern="1200" cap="none" spc="-50" normalizeH="0" baseline="0" noProof="0" dirty="0">
                <a:ln>
                  <a:noFill/>
                </a:ln>
                <a:solidFill>
                  <a:srgbClr val="0000FF"/>
                </a:solidFill>
                <a:effectLst/>
                <a:uLnTx/>
                <a:uFillTx/>
                <a:latin typeface="Cambria"/>
                <a:ea typeface="+mn-ea"/>
                <a:cs typeface="Cambria"/>
              </a:rPr>
              <a:t>swing</a:t>
            </a:r>
            <a:r>
              <a:rPr kumimoji="0" sz="1800" b="0" i="0" u="none" strike="noStrike" kern="1200" cap="none" spc="15" normalizeH="0" baseline="0" noProof="0" dirty="0">
                <a:ln>
                  <a:noFill/>
                </a:ln>
                <a:solidFill>
                  <a:srgbClr val="0000FF"/>
                </a:solidFill>
                <a:effectLst/>
                <a:uLnTx/>
                <a:uFillTx/>
                <a:latin typeface="Cambria"/>
                <a:ea typeface="+mn-ea"/>
                <a:cs typeface="Cambria"/>
              </a:rPr>
              <a:t> </a:t>
            </a:r>
            <a:r>
              <a:rPr kumimoji="0" sz="1800" b="0" i="0" u="none" strike="noStrike" kern="1200" cap="none" spc="-85" normalizeH="0" baseline="0" noProof="0" dirty="0">
                <a:ln>
                  <a:noFill/>
                </a:ln>
                <a:solidFill>
                  <a:srgbClr val="0000FF"/>
                </a:solidFill>
                <a:effectLst/>
                <a:uLnTx/>
                <a:uFillTx/>
                <a:latin typeface="Cambria"/>
                <a:ea typeface="+mn-ea"/>
                <a:cs typeface="Cambria"/>
              </a:rPr>
              <a:t>states</a:t>
            </a:r>
            <a:r>
              <a:rPr kumimoji="0" sz="1800" b="0" i="0" u="none" strike="noStrike" kern="1200" cap="none" spc="25" normalizeH="0" baseline="0" noProof="0" dirty="0">
                <a:ln>
                  <a:noFill/>
                </a:ln>
                <a:solidFill>
                  <a:srgbClr val="0000FF"/>
                </a:solidFill>
                <a:effectLst/>
                <a:uLnTx/>
                <a:uFillTx/>
                <a:latin typeface="Cambria"/>
                <a:ea typeface="+mn-ea"/>
                <a:cs typeface="Cambria"/>
              </a:rPr>
              <a:t> </a:t>
            </a:r>
            <a:r>
              <a:rPr kumimoji="0" sz="1800" b="0" i="0" u="none" strike="noStrike" kern="1200" cap="none" spc="-75" normalizeH="0" baseline="0" noProof="0" dirty="0">
                <a:ln>
                  <a:noFill/>
                </a:ln>
                <a:solidFill>
                  <a:srgbClr val="0000FF"/>
                </a:solidFill>
                <a:effectLst/>
                <a:uLnTx/>
                <a:uFillTx/>
                <a:latin typeface="Cambria"/>
                <a:ea typeface="+mn-ea"/>
                <a:cs typeface="Cambria"/>
              </a:rPr>
              <a:t>to</a:t>
            </a:r>
            <a:r>
              <a:rPr kumimoji="0" sz="1800" b="0" i="0" u="none" strike="noStrike" kern="1200" cap="none" spc="45" normalizeH="0" baseline="0" noProof="0" dirty="0">
                <a:ln>
                  <a:noFill/>
                </a:ln>
                <a:solidFill>
                  <a:srgbClr val="0000FF"/>
                </a:solidFill>
                <a:effectLst/>
                <a:uLnTx/>
                <a:uFillTx/>
                <a:latin typeface="Cambria"/>
                <a:ea typeface="+mn-ea"/>
                <a:cs typeface="Cambria"/>
              </a:rPr>
              <a:t> </a:t>
            </a:r>
            <a:r>
              <a:rPr kumimoji="0" sz="1800" b="0" i="0" u="none" strike="noStrike" kern="1200" cap="none" spc="-40" normalizeH="0" baseline="0" noProof="0" dirty="0">
                <a:ln>
                  <a:noFill/>
                </a:ln>
                <a:solidFill>
                  <a:srgbClr val="0000FF"/>
                </a:solidFill>
                <a:effectLst/>
                <a:uLnTx/>
                <a:uFillTx/>
                <a:latin typeface="Cambria"/>
                <a:ea typeface="+mn-ea"/>
                <a:cs typeface="Cambria"/>
              </a:rPr>
              <a:t>tip</a:t>
            </a:r>
            <a:r>
              <a:rPr kumimoji="0" sz="1800" b="0" i="0" u="none" strike="noStrike" kern="1200" cap="none" spc="20" normalizeH="0" baseline="0" noProof="0" dirty="0">
                <a:ln>
                  <a:noFill/>
                </a:ln>
                <a:solidFill>
                  <a:srgbClr val="0000FF"/>
                </a:solidFill>
                <a:effectLst/>
                <a:uLnTx/>
                <a:uFillTx/>
                <a:latin typeface="Cambria"/>
                <a:ea typeface="+mn-ea"/>
                <a:cs typeface="Cambria"/>
              </a:rPr>
              <a:t> </a:t>
            </a:r>
            <a:r>
              <a:rPr kumimoji="0" sz="1800" b="0" i="0" u="none" strike="noStrike" kern="1200" cap="none" spc="-55" normalizeH="0" baseline="0" noProof="0" dirty="0">
                <a:ln>
                  <a:noFill/>
                </a:ln>
                <a:solidFill>
                  <a:srgbClr val="0000FF"/>
                </a:solidFill>
                <a:effectLst/>
                <a:uLnTx/>
                <a:uFillTx/>
                <a:latin typeface="Cambria"/>
                <a:ea typeface="+mn-ea"/>
                <a:cs typeface="Cambria"/>
              </a:rPr>
              <a:t>the</a:t>
            </a:r>
            <a:endParaRPr kumimoji="0" sz="1800" b="0" i="0" u="none" strike="noStrike" kern="1200" cap="none" spc="0" normalizeH="0" baseline="0" noProof="0" dirty="0">
              <a:ln>
                <a:noFill/>
              </a:ln>
              <a:solidFill>
                <a:prstClr val="black"/>
              </a:solidFill>
              <a:effectLst/>
              <a:uLnTx/>
              <a:uFillTx/>
              <a:latin typeface="Cambria"/>
              <a:ea typeface="+mn-ea"/>
              <a:cs typeface="Cambria"/>
            </a:endParaRPr>
          </a:p>
          <a:p>
            <a:pPr marL="355600" marR="0" lvl="0" indent="0" algn="l" defTabSz="914400" rtl="0" eaLnBrk="1" fontAlgn="auto" latinLnBrk="0" hangingPunct="1">
              <a:lnSpc>
                <a:spcPct val="100000"/>
              </a:lnSpc>
              <a:spcBef>
                <a:spcPts val="5"/>
              </a:spcBef>
              <a:spcAft>
                <a:spcPts val="0"/>
              </a:spcAft>
              <a:buClrTx/>
              <a:buSzTx/>
              <a:buFontTx/>
              <a:buNone/>
              <a:tabLst/>
              <a:defRPr/>
            </a:pPr>
            <a:r>
              <a:rPr kumimoji="0" sz="1800" b="0" i="0" u="none" strike="noStrike" kern="1200" cap="none" spc="-30" normalizeH="0" baseline="0" noProof="0" dirty="0">
                <a:ln>
                  <a:noFill/>
                </a:ln>
                <a:solidFill>
                  <a:srgbClr val="0000FF"/>
                </a:solidFill>
                <a:effectLst/>
                <a:uLnTx/>
                <a:uFillTx/>
                <a:latin typeface="Cambria"/>
                <a:ea typeface="+mn-ea"/>
                <a:cs typeface="Cambria"/>
              </a:rPr>
              <a:t>balance</a:t>
            </a:r>
            <a:r>
              <a:rPr kumimoji="0" sz="1800" b="0" i="0" u="none" strike="noStrike" kern="1200" cap="none" spc="20" normalizeH="0" baseline="0" noProof="0" dirty="0">
                <a:ln>
                  <a:noFill/>
                </a:ln>
                <a:solidFill>
                  <a:srgbClr val="0000FF"/>
                </a:solidFill>
                <a:effectLst/>
                <a:uLnTx/>
                <a:uFillTx/>
                <a:latin typeface="Cambria"/>
                <a:ea typeface="+mn-ea"/>
                <a:cs typeface="Cambria"/>
              </a:rPr>
              <a:t> </a:t>
            </a:r>
            <a:r>
              <a:rPr kumimoji="0" sz="1800" b="0" i="0" u="none" strike="noStrike" kern="1200" cap="none" spc="-30" normalizeH="0" baseline="0" noProof="0" dirty="0">
                <a:ln>
                  <a:noFill/>
                </a:ln>
                <a:solidFill>
                  <a:srgbClr val="0000FF"/>
                </a:solidFill>
                <a:effectLst/>
                <a:uLnTx/>
                <a:uFillTx/>
                <a:latin typeface="Cambria"/>
                <a:ea typeface="+mn-ea"/>
                <a:cs typeface="Cambria"/>
              </a:rPr>
              <a:t>of</a:t>
            </a:r>
            <a:r>
              <a:rPr kumimoji="0" sz="1800" b="0" i="0" u="none" strike="noStrike" kern="1200" cap="none" spc="204" normalizeH="0" baseline="0" noProof="0" dirty="0">
                <a:ln>
                  <a:noFill/>
                </a:ln>
                <a:solidFill>
                  <a:srgbClr val="0000FF"/>
                </a:solidFill>
                <a:effectLst/>
                <a:uLnTx/>
                <a:uFillTx/>
                <a:latin typeface="Cambria"/>
                <a:ea typeface="+mn-ea"/>
                <a:cs typeface="Cambria"/>
              </a:rPr>
              <a:t> </a:t>
            </a:r>
            <a:r>
              <a:rPr kumimoji="0" sz="1800" b="0" i="0" u="none" strike="noStrike" kern="1200" cap="none" spc="-55" normalizeH="0" baseline="0" noProof="0" dirty="0">
                <a:ln>
                  <a:noFill/>
                </a:ln>
                <a:solidFill>
                  <a:srgbClr val="0000FF"/>
                </a:solidFill>
                <a:effectLst/>
                <a:uLnTx/>
                <a:uFillTx/>
                <a:latin typeface="Cambria"/>
                <a:ea typeface="+mn-ea"/>
                <a:cs typeface="Cambria"/>
              </a:rPr>
              <a:t>the</a:t>
            </a:r>
            <a:r>
              <a:rPr kumimoji="0" sz="1800" b="0" i="0" u="none" strike="noStrike" kern="1200" cap="none" spc="25" normalizeH="0" baseline="0" noProof="0" dirty="0">
                <a:ln>
                  <a:noFill/>
                </a:ln>
                <a:solidFill>
                  <a:srgbClr val="0000FF"/>
                </a:solidFill>
                <a:effectLst/>
                <a:uLnTx/>
                <a:uFillTx/>
                <a:latin typeface="Cambria"/>
                <a:ea typeface="+mn-ea"/>
                <a:cs typeface="Cambria"/>
              </a:rPr>
              <a:t> </a:t>
            </a:r>
            <a:r>
              <a:rPr kumimoji="0" sz="1800" b="0" i="0" u="none" strike="noStrike" kern="1200" cap="none" spc="-45" normalizeH="0" baseline="0" noProof="0" dirty="0">
                <a:ln>
                  <a:noFill/>
                </a:ln>
                <a:solidFill>
                  <a:srgbClr val="0000FF"/>
                </a:solidFill>
                <a:effectLst/>
                <a:uLnTx/>
                <a:uFillTx/>
                <a:latin typeface="Cambria"/>
                <a:ea typeface="+mn-ea"/>
                <a:cs typeface="Cambria"/>
              </a:rPr>
              <a:t>electoral</a:t>
            </a:r>
            <a:r>
              <a:rPr kumimoji="0" sz="1800" b="0" i="0" u="none" strike="noStrike" kern="1200" cap="none" spc="20" normalizeH="0" baseline="0" noProof="0" dirty="0">
                <a:ln>
                  <a:noFill/>
                </a:ln>
                <a:solidFill>
                  <a:srgbClr val="0000FF"/>
                </a:solidFill>
                <a:effectLst/>
                <a:uLnTx/>
                <a:uFillTx/>
                <a:latin typeface="Cambria"/>
                <a:ea typeface="+mn-ea"/>
                <a:cs typeface="Cambria"/>
              </a:rPr>
              <a:t> </a:t>
            </a:r>
            <a:r>
              <a:rPr kumimoji="0" sz="1800" b="0" i="0" u="none" strike="noStrike" kern="1200" cap="none" spc="-45" normalizeH="0" baseline="0" noProof="0" dirty="0">
                <a:ln>
                  <a:noFill/>
                </a:ln>
                <a:solidFill>
                  <a:srgbClr val="0000FF"/>
                </a:solidFill>
                <a:effectLst/>
                <a:uLnTx/>
                <a:uFillTx/>
                <a:latin typeface="Cambria"/>
                <a:ea typeface="+mn-ea"/>
                <a:cs typeface="Cambria"/>
              </a:rPr>
              <a:t>college</a:t>
            </a:r>
            <a:endParaRPr kumimoji="0" sz="1800" b="0" i="0" u="none" strike="noStrike" kern="1200" cap="none" spc="0" normalizeH="0" baseline="0" noProof="0" dirty="0">
              <a:ln>
                <a:noFill/>
              </a:ln>
              <a:solidFill>
                <a:prstClr val="black"/>
              </a:solidFill>
              <a:effectLst/>
              <a:uLnTx/>
              <a:uFillTx/>
              <a:latin typeface="Cambria"/>
              <a:ea typeface="+mn-ea"/>
              <a:cs typeface="Cambria"/>
            </a:endParaRPr>
          </a:p>
          <a:p>
            <a:pPr marL="355600" marR="859790" lvl="0" indent="-342900" algn="l" defTabSz="914400" rtl="0" eaLnBrk="1" fontAlgn="auto" latinLnBrk="0" hangingPunct="1">
              <a:lnSpc>
                <a:spcPct val="100000"/>
              </a:lnSpc>
              <a:spcBef>
                <a:spcPts val="600"/>
              </a:spcBef>
              <a:spcAft>
                <a:spcPts val="0"/>
              </a:spcAft>
              <a:buClrTx/>
              <a:buSzTx/>
              <a:buFontTx/>
              <a:buAutoNum type="arabicPeriod" startAt="2"/>
              <a:tabLst>
                <a:tab pos="354965" algn="l"/>
                <a:tab pos="355600" algn="l"/>
              </a:tabLst>
              <a:defRPr/>
            </a:pPr>
            <a:r>
              <a:rPr kumimoji="0" sz="1800" b="0" i="0" u="none" strike="noStrike" kern="1200" cap="none" spc="-55" normalizeH="0" baseline="0" noProof="0" dirty="0">
                <a:ln>
                  <a:noFill/>
                </a:ln>
                <a:solidFill>
                  <a:srgbClr val="0000FF"/>
                </a:solidFill>
                <a:effectLst/>
                <a:uLnTx/>
                <a:uFillTx/>
                <a:latin typeface="Cambria"/>
                <a:ea typeface="+mn-ea"/>
                <a:cs typeface="Cambria"/>
              </a:rPr>
              <a:t>The</a:t>
            </a:r>
            <a:r>
              <a:rPr kumimoji="0" sz="1800" b="0" i="0" u="none" strike="noStrike" kern="1200" cap="none" spc="30" normalizeH="0" baseline="0" noProof="0" dirty="0">
                <a:ln>
                  <a:noFill/>
                </a:ln>
                <a:solidFill>
                  <a:srgbClr val="0000FF"/>
                </a:solidFill>
                <a:effectLst/>
                <a:uLnTx/>
                <a:uFillTx/>
                <a:latin typeface="Cambria"/>
                <a:ea typeface="+mn-ea"/>
                <a:cs typeface="Cambria"/>
              </a:rPr>
              <a:t> </a:t>
            </a:r>
            <a:r>
              <a:rPr kumimoji="0" sz="1800" b="0" i="0" u="none" strike="noStrike" kern="1200" cap="none" spc="-30" normalizeH="0" baseline="0" noProof="0" dirty="0">
                <a:ln>
                  <a:noFill/>
                </a:ln>
                <a:solidFill>
                  <a:srgbClr val="0000FF"/>
                </a:solidFill>
                <a:effectLst/>
                <a:uLnTx/>
                <a:uFillTx/>
                <a:latin typeface="Cambria"/>
                <a:ea typeface="+mn-ea"/>
                <a:cs typeface="Cambria"/>
              </a:rPr>
              <a:t>allocation</a:t>
            </a:r>
            <a:r>
              <a:rPr kumimoji="0" sz="1800" b="0" i="0" u="none" strike="noStrike" kern="1200" cap="none" spc="30" normalizeH="0" baseline="0" noProof="0" dirty="0">
                <a:ln>
                  <a:noFill/>
                </a:ln>
                <a:solidFill>
                  <a:srgbClr val="0000FF"/>
                </a:solidFill>
                <a:effectLst/>
                <a:uLnTx/>
                <a:uFillTx/>
                <a:latin typeface="Cambria"/>
                <a:ea typeface="+mn-ea"/>
                <a:cs typeface="Cambria"/>
              </a:rPr>
              <a:t> </a:t>
            </a:r>
            <a:r>
              <a:rPr kumimoji="0" sz="1800" b="0" i="0" u="none" strike="noStrike" kern="1200" cap="none" spc="-30" normalizeH="0" baseline="0" noProof="0" dirty="0">
                <a:ln>
                  <a:noFill/>
                </a:ln>
                <a:solidFill>
                  <a:srgbClr val="0000FF"/>
                </a:solidFill>
                <a:effectLst/>
                <a:uLnTx/>
                <a:uFillTx/>
                <a:latin typeface="Cambria"/>
                <a:ea typeface="+mn-ea"/>
                <a:cs typeface="Cambria"/>
              </a:rPr>
              <a:t>of</a:t>
            </a:r>
            <a:r>
              <a:rPr kumimoji="0" sz="1800" b="0" i="0" u="none" strike="noStrike" kern="1200" cap="none" spc="210" normalizeH="0" baseline="0" noProof="0" dirty="0">
                <a:ln>
                  <a:noFill/>
                </a:ln>
                <a:solidFill>
                  <a:srgbClr val="0000FF"/>
                </a:solidFill>
                <a:effectLst/>
                <a:uLnTx/>
                <a:uFillTx/>
                <a:latin typeface="Cambria"/>
                <a:ea typeface="+mn-ea"/>
                <a:cs typeface="Cambria"/>
              </a:rPr>
              <a:t> </a:t>
            </a:r>
            <a:r>
              <a:rPr kumimoji="0" sz="1800" b="0" i="0" u="none" strike="noStrike" kern="1200" cap="none" spc="-40" normalizeH="0" baseline="0" noProof="0" dirty="0">
                <a:ln>
                  <a:noFill/>
                </a:ln>
                <a:solidFill>
                  <a:srgbClr val="0000FF"/>
                </a:solidFill>
                <a:effectLst/>
                <a:uLnTx/>
                <a:uFillTx/>
                <a:latin typeface="Cambria"/>
                <a:ea typeface="+mn-ea"/>
                <a:cs typeface="Cambria"/>
              </a:rPr>
              <a:t>electoral</a:t>
            </a:r>
            <a:r>
              <a:rPr kumimoji="0" sz="1800" b="0" i="0" u="none" strike="noStrike" kern="1200" cap="none" spc="20" normalizeH="0" baseline="0" noProof="0" dirty="0">
                <a:ln>
                  <a:noFill/>
                </a:ln>
                <a:solidFill>
                  <a:srgbClr val="0000FF"/>
                </a:solidFill>
                <a:effectLst/>
                <a:uLnTx/>
                <a:uFillTx/>
                <a:latin typeface="Cambria"/>
                <a:ea typeface="+mn-ea"/>
                <a:cs typeface="Cambria"/>
              </a:rPr>
              <a:t> </a:t>
            </a:r>
            <a:r>
              <a:rPr kumimoji="0" sz="1800" b="0" i="0" u="none" strike="noStrike" kern="1200" cap="none" spc="-85" normalizeH="0" baseline="0" noProof="0" dirty="0">
                <a:ln>
                  <a:noFill/>
                </a:ln>
                <a:solidFill>
                  <a:srgbClr val="0000FF"/>
                </a:solidFill>
                <a:effectLst/>
                <a:uLnTx/>
                <a:uFillTx/>
                <a:latin typeface="Cambria"/>
                <a:ea typeface="+mn-ea"/>
                <a:cs typeface="Cambria"/>
              </a:rPr>
              <a:t>votes</a:t>
            </a:r>
            <a:r>
              <a:rPr kumimoji="0" sz="1800" b="0" i="0" u="none" strike="noStrike" kern="1200" cap="none" spc="30" normalizeH="0" baseline="0" noProof="0" dirty="0">
                <a:ln>
                  <a:noFill/>
                </a:ln>
                <a:solidFill>
                  <a:srgbClr val="0000FF"/>
                </a:solidFill>
                <a:effectLst/>
                <a:uLnTx/>
                <a:uFillTx/>
                <a:latin typeface="Cambria"/>
                <a:ea typeface="+mn-ea"/>
                <a:cs typeface="Cambria"/>
              </a:rPr>
              <a:t> </a:t>
            </a:r>
            <a:r>
              <a:rPr kumimoji="0" sz="1800" b="0" i="0" u="none" strike="noStrike" kern="1200" cap="none" spc="-10" normalizeH="0" baseline="0" noProof="0" dirty="0">
                <a:ln>
                  <a:noFill/>
                </a:ln>
                <a:solidFill>
                  <a:srgbClr val="0000FF"/>
                </a:solidFill>
                <a:effectLst/>
                <a:uLnTx/>
                <a:uFillTx/>
                <a:latin typeface="Cambria"/>
                <a:ea typeface="+mn-ea"/>
                <a:cs typeface="Cambria"/>
              </a:rPr>
              <a:t>in</a:t>
            </a:r>
            <a:r>
              <a:rPr kumimoji="0" sz="1800" b="0" i="0" u="none" strike="noStrike" kern="1200" cap="none" spc="50" normalizeH="0" baseline="0" noProof="0" dirty="0">
                <a:ln>
                  <a:noFill/>
                </a:ln>
                <a:solidFill>
                  <a:srgbClr val="0000FF"/>
                </a:solidFill>
                <a:effectLst/>
                <a:uLnTx/>
                <a:uFillTx/>
                <a:latin typeface="Cambria"/>
                <a:ea typeface="+mn-ea"/>
                <a:cs typeface="Cambria"/>
              </a:rPr>
              <a:t> </a:t>
            </a:r>
            <a:r>
              <a:rPr kumimoji="0" sz="1800" b="0" i="0" u="none" strike="noStrike" kern="1200" cap="none" spc="-55" normalizeH="0" baseline="0" noProof="0" dirty="0">
                <a:ln>
                  <a:noFill/>
                </a:ln>
                <a:solidFill>
                  <a:srgbClr val="0000FF"/>
                </a:solidFill>
                <a:effectLst/>
                <a:uLnTx/>
                <a:uFillTx/>
                <a:latin typeface="Cambria"/>
                <a:ea typeface="+mn-ea"/>
                <a:cs typeface="Cambria"/>
              </a:rPr>
              <a:t>the</a:t>
            </a:r>
            <a:r>
              <a:rPr kumimoji="0" sz="1800" b="0" i="0" u="none" strike="noStrike" kern="1200" cap="none" spc="30" normalizeH="0" baseline="0" noProof="0" dirty="0">
                <a:ln>
                  <a:noFill/>
                </a:ln>
                <a:solidFill>
                  <a:srgbClr val="0000FF"/>
                </a:solidFill>
                <a:effectLst/>
                <a:uLnTx/>
                <a:uFillTx/>
                <a:latin typeface="Cambria"/>
                <a:ea typeface="+mn-ea"/>
                <a:cs typeface="Cambria"/>
              </a:rPr>
              <a:t> </a:t>
            </a:r>
            <a:r>
              <a:rPr kumimoji="0" sz="1800" b="0" i="0" u="none" strike="noStrike" kern="1200" cap="none" spc="-15" normalizeH="0" baseline="0" noProof="0" dirty="0">
                <a:ln>
                  <a:noFill/>
                </a:ln>
                <a:solidFill>
                  <a:srgbClr val="0000FF"/>
                </a:solidFill>
                <a:effectLst/>
                <a:uLnTx/>
                <a:uFillTx/>
                <a:latin typeface="Cambria"/>
                <a:ea typeface="+mn-ea"/>
                <a:cs typeface="Cambria"/>
              </a:rPr>
              <a:t>winner-take-all</a:t>
            </a:r>
            <a:r>
              <a:rPr kumimoji="0" sz="1800" b="0" i="0" u="none" strike="noStrike" kern="1200" cap="none" spc="20" normalizeH="0" baseline="0" noProof="0" dirty="0">
                <a:ln>
                  <a:noFill/>
                </a:ln>
                <a:solidFill>
                  <a:srgbClr val="0000FF"/>
                </a:solidFill>
                <a:effectLst/>
                <a:uLnTx/>
                <a:uFillTx/>
                <a:latin typeface="Cambria"/>
                <a:ea typeface="+mn-ea"/>
                <a:cs typeface="Cambria"/>
              </a:rPr>
              <a:t> </a:t>
            </a:r>
            <a:r>
              <a:rPr kumimoji="0" sz="1800" b="0" i="0" u="none" strike="noStrike" kern="1200" cap="none" spc="-85" normalizeH="0" baseline="0" noProof="0" dirty="0">
                <a:ln>
                  <a:noFill/>
                </a:ln>
                <a:solidFill>
                  <a:srgbClr val="0000FF"/>
                </a:solidFill>
                <a:effectLst/>
                <a:uLnTx/>
                <a:uFillTx/>
                <a:latin typeface="Cambria"/>
                <a:ea typeface="+mn-ea"/>
                <a:cs typeface="Cambria"/>
              </a:rPr>
              <a:t>system </a:t>
            </a:r>
            <a:r>
              <a:rPr kumimoji="0" sz="1800" b="0" i="0" u="none" strike="noStrike" kern="1200" cap="none" spc="-380" normalizeH="0" baseline="0" noProof="0" dirty="0">
                <a:ln>
                  <a:noFill/>
                </a:ln>
                <a:solidFill>
                  <a:srgbClr val="0000FF"/>
                </a:solidFill>
                <a:effectLst/>
                <a:uLnTx/>
                <a:uFillTx/>
                <a:latin typeface="Cambria"/>
                <a:ea typeface="+mn-ea"/>
                <a:cs typeface="Cambria"/>
              </a:rPr>
              <a:t> </a:t>
            </a:r>
            <a:r>
              <a:rPr kumimoji="0" sz="1800" b="0" i="0" u="none" strike="noStrike" kern="1200" cap="none" spc="-60" normalizeH="0" baseline="0" noProof="0" dirty="0">
                <a:ln>
                  <a:noFill/>
                </a:ln>
                <a:solidFill>
                  <a:srgbClr val="0000FF"/>
                </a:solidFill>
                <a:effectLst/>
                <a:uLnTx/>
                <a:uFillTx/>
                <a:latin typeface="Cambria"/>
                <a:ea typeface="+mn-ea"/>
                <a:cs typeface="Cambria"/>
              </a:rPr>
              <a:t>exaggerates</a:t>
            </a:r>
            <a:r>
              <a:rPr kumimoji="0" sz="1800" b="0" i="0" u="none" strike="noStrike" kern="1200" cap="none" spc="5" normalizeH="0" baseline="0" noProof="0" dirty="0">
                <a:ln>
                  <a:noFill/>
                </a:ln>
                <a:solidFill>
                  <a:srgbClr val="0000FF"/>
                </a:solidFill>
                <a:effectLst/>
                <a:uLnTx/>
                <a:uFillTx/>
                <a:latin typeface="Cambria"/>
                <a:ea typeface="+mn-ea"/>
                <a:cs typeface="Cambria"/>
              </a:rPr>
              <a:t> </a:t>
            </a:r>
            <a:r>
              <a:rPr kumimoji="0" sz="1800" b="0" i="0" u="none" strike="noStrike" kern="1200" cap="none" spc="-55" normalizeH="0" baseline="0" noProof="0" dirty="0">
                <a:ln>
                  <a:noFill/>
                </a:ln>
                <a:solidFill>
                  <a:srgbClr val="0000FF"/>
                </a:solidFill>
                <a:effectLst/>
                <a:uLnTx/>
                <a:uFillTx/>
                <a:latin typeface="Cambria"/>
                <a:ea typeface="+mn-ea"/>
                <a:cs typeface="Cambria"/>
              </a:rPr>
              <a:t>the</a:t>
            </a:r>
            <a:r>
              <a:rPr kumimoji="0" sz="1800" b="0" i="0" u="none" strike="noStrike" kern="1200" cap="none" spc="35" normalizeH="0" baseline="0" noProof="0" dirty="0">
                <a:ln>
                  <a:noFill/>
                </a:ln>
                <a:solidFill>
                  <a:srgbClr val="0000FF"/>
                </a:solidFill>
                <a:effectLst/>
                <a:uLnTx/>
                <a:uFillTx/>
                <a:latin typeface="Cambria"/>
                <a:ea typeface="+mn-ea"/>
                <a:cs typeface="Cambria"/>
              </a:rPr>
              <a:t> </a:t>
            </a:r>
            <a:r>
              <a:rPr kumimoji="0" sz="1800" b="0" i="0" u="none" strike="noStrike" kern="1200" cap="none" spc="-20" normalizeH="0" baseline="0" noProof="0" dirty="0">
                <a:ln>
                  <a:noFill/>
                </a:ln>
                <a:solidFill>
                  <a:srgbClr val="0000FF"/>
                </a:solidFill>
                <a:effectLst/>
                <a:uLnTx/>
                <a:uFillTx/>
                <a:latin typeface="Cambria"/>
                <a:ea typeface="+mn-ea"/>
                <a:cs typeface="Cambria"/>
              </a:rPr>
              <a:t>margin</a:t>
            </a:r>
            <a:r>
              <a:rPr kumimoji="0" sz="1800" b="0" i="0" u="none" strike="noStrike" kern="1200" cap="none" spc="25" normalizeH="0" baseline="0" noProof="0" dirty="0">
                <a:ln>
                  <a:noFill/>
                </a:ln>
                <a:solidFill>
                  <a:srgbClr val="0000FF"/>
                </a:solidFill>
                <a:effectLst/>
                <a:uLnTx/>
                <a:uFillTx/>
                <a:latin typeface="Cambria"/>
                <a:ea typeface="+mn-ea"/>
                <a:cs typeface="Cambria"/>
              </a:rPr>
              <a:t> </a:t>
            </a:r>
            <a:r>
              <a:rPr kumimoji="0" sz="1800" b="0" i="0" u="none" strike="noStrike" kern="1200" cap="none" spc="-30" normalizeH="0" baseline="0" noProof="0" dirty="0">
                <a:ln>
                  <a:noFill/>
                </a:ln>
                <a:solidFill>
                  <a:srgbClr val="0000FF"/>
                </a:solidFill>
                <a:effectLst/>
                <a:uLnTx/>
                <a:uFillTx/>
                <a:latin typeface="Cambria"/>
                <a:ea typeface="+mn-ea"/>
                <a:cs typeface="Cambria"/>
              </a:rPr>
              <a:t>of</a:t>
            </a:r>
            <a:r>
              <a:rPr kumimoji="0" sz="1800" b="0" i="0" u="none" strike="noStrike" kern="1200" cap="none" spc="200" normalizeH="0" baseline="0" noProof="0" dirty="0">
                <a:ln>
                  <a:noFill/>
                </a:ln>
                <a:solidFill>
                  <a:srgbClr val="0000FF"/>
                </a:solidFill>
                <a:effectLst/>
                <a:uLnTx/>
                <a:uFillTx/>
                <a:latin typeface="Cambria"/>
                <a:ea typeface="+mn-ea"/>
                <a:cs typeface="Cambria"/>
              </a:rPr>
              <a:t> </a:t>
            </a:r>
            <a:r>
              <a:rPr kumimoji="0" sz="1800" b="0" i="0" u="none" strike="noStrike" kern="1200" cap="none" spc="-35" normalizeH="0" baseline="0" noProof="0" dirty="0">
                <a:ln>
                  <a:noFill/>
                </a:ln>
                <a:solidFill>
                  <a:srgbClr val="0000FF"/>
                </a:solidFill>
                <a:effectLst/>
                <a:uLnTx/>
                <a:uFillTx/>
                <a:latin typeface="Cambria"/>
                <a:ea typeface="+mn-ea"/>
                <a:cs typeface="Cambria"/>
              </a:rPr>
              <a:t>victory</a:t>
            </a:r>
            <a:endParaRPr kumimoji="0" sz="1800" b="0" i="0" u="none" strike="noStrike" kern="1200" cap="none" spc="0" normalizeH="0" baseline="0" noProof="0" dirty="0">
              <a:ln>
                <a:noFill/>
              </a:ln>
              <a:solidFill>
                <a:prstClr val="black"/>
              </a:solidFill>
              <a:effectLst/>
              <a:uLnTx/>
              <a:uFillTx/>
              <a:latin typeface="Cambria"/>
              <a:ea typeface="+mn-ea"/>
              <a:cs typeface="Cambria"/>
            </a:endParaRPr>
          </a:p>
          <a:p>
            <a:pPr marL="355600" marR="5080" lvl="0" indent="-342900" algn="l" defTabSz="914400" rtl="0" eaLnBrk="1" fontAlgn="auto" latinLnBrk="0" hangingPunct="1">
              <a:lnSpc>
                <a:spcPct val="100000"/>
              </a:lnSpc>
              <a:spcBef>
                <a:spcPts val="600"/>
              </a:spcBef>
              <a:spcAft>
                <a:spcPts val="0"/>
              </a:spcAft>
              <a:buClrTx/>
              <a:buSzTx/>
              <a:buFontTx/>
              <a:buAutoNum type="arabicPeriod" startAt="2"/>
              <a:tabLst>
                <a:tab pos="354965" algn="l"/>
                <a:tab pos="355600" algn="l"/>
              </a:tabLst>
              <a:defRPr/>
            </a:pPr>
            <a:r>
              <a:rPr kumimoji="0" sz="1800" b="0" i="0" u="none" strike="noStrike" kern="1200" cap="none" spc="-70" normalizeH="0" baseline="0" noProof="0" dirty="0">
                <a:ln>
                  <a:noFill/>
                </a:ln>
                <a:solidFill>
                  <a:srgbClr val="0000FF"/>
                </a:solidFill>
                <a:effectLst/>
                <a:uLnTx/>
                <a:uFillTx/>
                <a:latin typeface="Cambria"/>
                <a:ea typeface="+mn-ea"/>
                <a:cs typeface="Cambria"/>
              </a:rPr>
              <a:t>President</a:t>
            </a:r>
            <a:r>
              <a:rPr kumimoji="0" sz="1800" b="0" i="0" u="none" strike="noStrike" kern="1200" cap="none" spc="25" normalizeH="0" baseline="0" noProof="0" dirty="0">
                <a:ln>
                  <a:noFill/>
                </a:ln>
                <a:solidFill>
                  <a:srgbClr val="0000FF"/>
                </a:solidFill>
                <a:effectLst/>
                <a:uLnTx/>
                <a:uFillTx/>
                <a:latin typeface="Cambria"/>
                <a:ea typeface="+mn-ea"/>
                <a:cs typeface="Cambria"/>
              </a:rPr>
              <a:t> </a:t>
            </a:r>
            <a:r>
              <a:rPr kumimoji="0" sz="1800" b="0" i="0" u="none" strike="noStrike" kern="1200" cap="none" spc="-10" normalizeH="0" baseline="0" noProof="0" dirty="0">
                <a:ln>
                  <a:noFill/>
                </a:ln>
                <a:solidFill>
                  <a:srgbClr val="0000FF"/>
                </a:solidFill>
                <a:effectLst/>
                <a:uLnTx/>
                <a:uFillTx/>
                <a:latin typeface="Cambria"/>
                <a:ea typeface="+mn-ea"/>
                <a:cs typeface="Cambria"/>
              </a:rPr>
              <a:t>can</a:t>
            </a:r>
            <a:r>
              <a:rPr kumimoji="0" sz="1800" b="0" i="0" u="none" strike="noStrike" kern="1200" cap="none" spc="50" normalizeH="0" baseline="0" noProof="0" dirty="0">
                <a:ln>
                  <a:noFill/>
                </a:ln>
                <a:solidFill>
                  <a:srgbClr val="0000FF"/>
                </a:solidFill>
                <a:effectLst/>
                <a:uLnTx/>
                <a:uFillTx/>
                <a:latin typeface="Cambria"/>
                <a:ea typeface="+mn-ea"/>
                <a:cs typeface="Cambria"/>
              </a:rPr>
              <a:t> </a:t>
            </a:r>
            <a:r>
              <a:rPr kumimoji="0" sz="1800" b="0" i="0" u="none" strike="noStrike" kern="1200" cap="none" spc="-75" normalizeH="0" baseline="0" noProof="0" dirty="0">
                <a:ln>
                  <a:noFill/>
                </a:ln>
                <a:solidFill>
                  <a:srgbClr val="0000FF"/>
                </a:solidFill>
                <a:effectLst/>
                <a:uLnTx/>
                <a:uFillTx/>
                <a:latin typeface="Cambria"/>
                <a:ea typeface="+mn-ea"/>
                <a:cs typeface="Cambria"/>
              </a:rPr>
              <a:t>be</a:t>
            </a:r>
            <a:r>
              <a:rPr kumimoji="0" sz="1800" b="0" i="0" u="none" strike="noStrike" kern="1200" cap="none" spc="40" normalizeH="0" baseline="0" noProof="0" dirty="0">
                <a:ln>
                  <a:noFill/>
                </a:ln>
                <a:solidFill>
                  <a:srgbClr val="0000FF"/>
                </a:solidFill>
                <a:effectLst/>
                <a:uLnTx/>
                <a:uFillTx/>
                <a:latin typeface="Cambria"/>
                <a:ea typeface="+mn-ea"/>
                <a:cs typeface="Cambria"/>
              </a:rPr>
              <a:t> </a:t>
            </a:r>
            <a:r>
              <a:rPr kumimoji="0" sz="1800" b="0" i="0" u="none" strike="noStrike" kern="1200" cap="none" spc="-55" normalizeH="0" baseline="0" noProof="0" dirty="0">
                <a:ln>
                  <a:noFill/>
                </a:ln>
                <a:solidFill>
                  <a:srgbClr val="0000FF"/>
                </a:solidFill>
                <a:effectLst/>
                <a:uLnTx/>
                <a:uFillTx/>
                <a:latin typeface="Cambria"/>
                <a:ea typeface="+mn-ea"/>
                <a:cs typeface="Cambria"/>
              </a:rPr>
              <a:t>elected</a:t>
            </a:r>
            <a:r>
              <a:rPr kumimoji="0" sz="1800" b="0" i="0" u="none" strike="noStrike" kern="1200" cap="none" spc="25" normalizeH="0" baseline="0" noProof="0" dirty="0">
                <a:ln>
                  <a:noFill/>
                </a:ln>
                <a:solidFill>
                  <a:srgbClr val="0000FF"/>
                </a:solidFill>
                <a:effectLst/>
                <a:uLnTx/>
                <a:uFillTx/>
                <a:latin typeface="Cambria"/>
                <a:ea typeface="+mn-ea"/>
                <a:cs typeface="Cambria"/>
              </a:rPr>
              <a:t> </a:t>
            </a:r>
            <a:r>
              <a:rPr kumimoji="0" sz="1800" b="0" i="0" u="none" strike="noStrike" kern="1200" cap="none" spc="-30" normalizeH="0" baseline="0" noProof="0" dirty="0">
                <a:ln>
                  <a:noFill/>
                </a:ln>
                <a:solidFill>
                  <a:srgbClr val="0000FF"/>
                </a:solidFill>
                <a:effectLst/>
                <a:uLnTx/>
                <a:uFillTx/>
                <a:latin typeface="Cambria"/>
                <a:ea typeface="+mn-ea"/>
                <a:cs typeface="Cambria"/>
              </a:rPr>
              <a:t>with</a:t>
            </a:r>
            <a:r>
              <a:rPr kumimoji="0" sz="1800" b="0" i="0" u="none" strike="noStrike" kern="1200" cap="none" spc="35" normalizeH="0" baseline="0" noProof="0" dirty="0">
                <a:ln>
                  <a:noFill/>
                </a:ln>
                <a:solidFill>
                  <a:srgbClr val="0000FF"/>
                </a:solidFill>
                <a:effectLst/>
                <a:uLnTx/>
                <a:uFillTx/>
                <a:latin typeface="Cambria"/>
                <a:ea typeface="+mn-ea"/>
                <a:cs typeface="Cambria"/>
              </a:rPr>
              <a:t> </a:t>
            </a:r>
            <a:r>
              <a:rPr kumimoji="0" sz="1800" b="0" i="0" u="none" strike="noStrike" kern="1200" cap="none" spc="-45" normalizeH="0" baseline="0" noProof="0" dirty="0">
                <a:ln>
                  <a:noFill/>
                </a:ln>
                <a:solidFill>
                  <a:srgbClr val="0000FF"/>
                </a:solidFill>
                <a:effectLst/>
                <a:uLnTx/>
                <a:uFillTx/>
                <a:latin typeface="Cambria"/>
                <a:ea typeface="+mn-ea"/>
                <a:cs typeface="Cambria"/>
              </a:rPr>
              <a:t>only</a:t>
            </a:r>
            <a:r>
              <a:rPr kumimoji="0" sz="1800" b="0" i="0" u="none" strike="noStrike" kern="1200" cap="none" spc="30" normalizeH="0" baseline="0" noProof="0" dirty="0">
                <a:ln>
                  <a:noFill/>
                </a:ln>
                <a:solidFill>
                  <a:srgbClr val="0000FF"/>
                </a:solidFill>
                <a:effectLst/>
                <a:uLnTx/>
                <a:uFillTx/>
                <a:latin typeface="Cambria"/>
                <a:ea typeface="+mn-ea"/>
                <a:cs typeface="Cambria"/>
              </a:rPr>
              <a:t> </a:t>
            </a:r>
            <a:r>
              <a:rPr kumimoji="0" sz="1800" b="0" i="0" u="none" strike="noStrike" kern="1200" cap="none" spc="-40" normalizeH="0" baseline="0" noProof="0" dirty="0">
                <a:ln>
                  <a:noFill/>
                </a:ln>
                <a:solidFill>
                  <a:srgbClr val="0000FF"/>
                </a:solidFill>
                <a:effectLst/>
                <a:uLnTx/>
                <a:uFillTx/>
                <a:latin typeface="Cambria"/>
                <a:ea typeface="+mn-ea"/>
                <a:cs typeface="Cambria"/>
              </a:rPr>
              <a:t>a</a:t>
            </a:r>
            <a:r>
              <a:rPr kumimoji="0" sz="1800" b="0" i="0" u="none" strike="noStrike" kern="1200" cap="none" spc="65" normalizeH="0" baseline="0" noProof="0" dirty="0">
                <a:ln>
                  <a:noFill/>
                </a:ln>
                <a:solidFill>
                  <a:srgbClr val="0000FF"/>
                </a:solidFill>
                <a:effectLst/>
                <a:uLnTx/>
                <a:uFillTx/>
                <a:latin typeface="Cambria"/>
                <a:ea typeface="+mn-ea"/>
                <a:cs typeface="Cambria"/>
              </a:rPr>
              <a:t> </a:t>
            </a:r>
            <a:r>
              <a:rPr kumimoji="0" sz="1800" b="0" i="0" u="none" strike="noStrike" kern="1200" cap="none" spc="-35" normalizeH="0" baseline="0" noProof="0" dirty="0">
                <a:ln>
                  <a:noFill/>
                </a:ln>
                <a:solidFill>
                  <a:srgbClr val="0000FF"/>
                </a:solidFill>
                <a:effectLst/>
                <a:uLnTx/>
                <a:uFillTx/>
                <a:latin typeface="Cambria"/>
                <a:ea typeface="+mn-ea"/>
                <a:cs typeface="Cambria"/>
              </a:rPr>
              <a:t>plurality,</a:t>
            </a:r>
            <a:r>
              <a:rPr kumimoji="0" sz="1800" b="0" i="0" u="none" strike="noStrike" kern="1200" cap="none" spc="35" normalizeH="0" baseline="0" noProof="0" dirty="0">
                <a:ln>
                  <a:noFill/>
                </a:ln>
                <a:solidFill>
                  <a:srgbClr val="0000FF"/>
                </a:solidFill>
                <a:effectLst/>
                <a:uLnTx/>
                <a:uFillTx/>
                <a:latin typeface="Cambria"/>
                <a:ea typeface="+mn-ea"/>
                <a:cs typeface="Cambria"/>
              </a:rPr>
              <a:t> </a:t>
            </a:r>
            <a:r>
              <a:rPr kumimoji="0" sz="1800" b="0" i="0" u="none" strike="noStrike" kern="1200" cap="none" spc="-45" normalizeH="0" baseline="0" noProof="0" dirty="0">
                <a:ln>
                  <a:noFill/>
                </a:ln>
                <a:solidFill>
                  <a:srgbClr val="0000FF"/>
                </a:solidFill>
                <a:effectLst/>
                <a:uLnTx/>
                <a:uFillTx/>
                <a:latin typeface="Cambria"/>
                <a:ea typeface="+mn-ea"/>
                <a:cs typeface="Cambria"/>
              </a:rPr>
              <a:t>rather</a:t>
            </a:r>
            <a:r>
              <a:rPr kumimoji="0" sz="1800" b="0" i="0" u="none" strike="noStrike" kern="1200" cap="none" spc="25" normalizeH="0" baseline="0" noProof="0" dirty="0">
                <a:ln>
                  <a:noFill/>
                </a:ln>
                <a:solidFill>
                  <a:srgbClr val="0000FF"/>
                </a:solidFill>
                <a:effectLst/>
                <a:uLnTx/>
                <a:uFillTx/>
                <a:latin typeface="Cambria"/>
                <a:ea typeface="+mn-ea"/>
                <a:cs typeface="Cambria"/>
              </a:rPr>
              <a:t> </a:t>
            </a:r>
            <a:r>
              <a:rPr kumimoji="0" sz="1800" b="0" i="0" u="none" strike="noStrike" kern="1200" cap="none" spc="-30" normalizeH="0" baseline="0" noProof="0" dirty="0">
                <a:ln>
                  <a:noFill/>
                </a:ln>
                <a:solidFill>
                  <a:srgbClr val="0000FF"/>
                </a:solidFill>
                <a:effectLst/>
                <a:uLnTx/>
                <a:uFillTx/>
                <a:latin typeface="Cambria"/>
                <a:ea typeface="+mn-ea"/>
                <a:cs typeface="Cambria"/>
              </a:rPr>
              <a:t>than</a:t>
            </a:r>
            <a:r>
              <a:rPr kumimoji="0" sz="1800" b="0" i="0" u="none" strike="noStrike" kern="1200" cap="none" spc="40" normalizeH="0" baseline="0" noProof="0" dirty="0">
                <a:ln>
                  <a:noFill/>
                </a:ln>
                <a:solidFill>
                  <a:srgbClr val="0000FF"/>
                </a:solidFill>
                <a:effectLst/>
                <a:uLnTx/>
                <a:uFillTx/>
                <a:latin typeface="Cambria"/>
                <a:ea typeface="+mn-ea"/>
                <a:cs typeface="Cambria"/>
              </a:rPr>
              <a:t> </a:t>
            </a:r>
            <a:r>
              <a:rPr kumimoji="0" sz="1800" b="0" i="0" u="none" strike="noStrike" kern="1200" cap="none" spc="-40" normalizeH="0" baseline="0" noProof="0" dirty="0">
                <a:ln>
                  <a:noFill/>
                </a:ln>
                <a:solidFill>
                  <a:srgbClr val="0000FF"/>
                </a:solidFill>
                <a:effectLst/>
                <a:uLnTx/>
                <a:uFillTx/>
                <a:latin typeface="Cambria"/>
                <a:ea typeface="+mn-ea"/>
                <a:cs typeface="Cambria"/>
              </a:rPr>
              <a:t>a</a:t>
            </a:r>
            <a:r>
              <a:rPr kumimoji="0" sz="1800" b="0" i="0" u="none" strike="noStrike" kern="1200" cap="none" spc="55" normalizeH="0" baseline="0" noProof="0" dirty="0">
                <a:ln>
                  <a:noFill/>
                </a:ln>
                <a:solidFill>
                  <a:srgbClr val="0000FF"/>
                </a:solidFill>
                <a:effectLst/>
                <a:uLnTx/>
                <a:uFillTx/>
                <a:latin typeface="Cambria"/>
                <a:ea typeface="+mn-ea"/>
                <a:cs typeface="Cambria"/>
              </a:rPr>
              <a:t> </a:t>
            </a:r>
            <a:r>
              <a:rPr kumimoji="0" sz="1800" b="0" i="0" u="none" strike="noStrike" kern="1200" cap="none" spc="-50" normalizeH="0" baseline="0" noProof="0" dirty="0">
                <a:ln>
                  <a:noFill/>
                </a:ln>
                <a:solidFill>
                  <a:srgbClr val="0000FF"/>
                </a:solidFill>
                <a:effectLst/>
                <a:uLnTx/>
                <a:uFillTx/>
                <a:latin typeface="Cambria"/>
                <a:ea typeface="+mn-ea"/>
                <a:cs typeface="Cambria"/>
              </a:rPr>
              <a:t>majority,</a:t>
            </a:r>
            <a:r>
              <a:rPr kumimoji="0" sz="1800" b="0" i="0" u="none" strike="noStrike" kern="1200" cap="none" spc="50" normalizeH="0" baseline="0" noProof="0" dirty="0">
                <a:ln>
                  <a:noFill/>
                </a:ln>
                <a:solidFill>
                  <a:srgbClr val="0000FF"/>
                </a:solidFill>
                <a:effectLst/>
                <a:uLnTx/>
                <a:uFillTx/>
                <a:latin typeface="Cambria"/>
                <a:ea typeface="+mn-ea"/>
                <a:cs typeface="Cambria"/>
              </a:rPr>
              <a:t> </a:t>
            </a:r>
            <a:r>
              <a:rPr kumimoji="0" sz="1800" b="0" i="0" u="none" strike="noStrike" kern="1200" cap="none" spc="-30" normalizeH="0" baseline="0" noProof="0" dirty="0">
                <a:ln>
                  <a:noFill/>
                </a:ln>
                <a:solidFill>
                  <a:srgbClr val="0000FF"/>
                </a:solidFill>
                <a:effectLst/>
                <a:uLnTx/>
                <a:uFillTx/>
                <a:latin typeface="Cambria"/>
                <a:ea typeface="+mn-ea"/>
                <a:cs typeface="Cambria"/>
              </a:rPr>
              <a:t>of </a:t>
            </a:r>
            <a:r>
              <a:rPr kumimoji="0" sz="1800" b="0" i="0" u="none" strike="noStrike" kern="1200" cap="none" spc="-385" normalizeH="0" baseline="0" noProof="0" dirty="0">
                <a:ln>
                  <a:noFill/>
                </a:ln>
                <a:solidFill>
                  <a:srgbClr val="0000FF"/>
                </a:solidFill>
                <a:effectLst/>
                <a:uLnTx/>
                <a:uFillTx/>
                <a:latin typeface="Cambria"/>
                <a:ea typeface="+mn-ea"/>
                <a:cs typeface="Cambria"/>
              </a:rPr>
              <a:t> </a:t>
            </a:r>
            <a:r>
              <a:rPr kumimoji="0" sz="1800" b="0" i="0" u="none" strike="noStrike" kern="1200" cap="none" spc="-30" normalizeH="0" baseline="0" noProof="0" dirty="0">
                <a:ln>
                  <a:noFill/>
                </a:ln>
                <a:solidFill>
                  <a:srgbClr val="0000FF"/>
                </a:solidFill>
                <a:effectLst/>
                <a:uLnTx/>
                <a:uFillTx/>
                <a:latin typeface="Cambria"/>
                <a:ea typeface="+mn-ea"/>
                <a:cs typeface="Cambria"/>
              </a:rPr>
              <a:t>popular</a:t>
            </a:r>
            <a:r>
              <a:rPr kumimoji="0" sz="1800" b="0" i="0" u="none" strike="noStrike" kern="1200" cap="none" spc="20" normalizeH="0" baseline="0" noProof="0" dirty="0">
                <a:ln>
                  <a:noFill/>
                </a:ln>
                <a:solidFill>
                  <a:srgbClr val="0000FF"/>
                </a:solidFill>
                <a:effectLst/>
                <a:uLnTx/>
                <a:uFillTx/>
                <a:latin typeface="Cambria"/>
                <a:ea typeface="+mn-ea"/>
                <a:cs typeface="Cambria"/>
              </a:rPr>
              <a:t> </a:t>
            </a:r>
            <a:r>
              <a:rPr kumimoji="0" sz="1800" b="0" i="0" u="none" strike="noStrike" kern="1200" cap="none" spc="-70" normalizeH="0" baseline="0" noProof="0" dirty="0">
                <a:ln>
                  <a:noFill/>
                </a:ln>
                <a:solidFill>
                  <a:srgbClr val="0000FF"/>
                </a:solidFill>
                <a:effectLst/>
                <a:uLnTx/>
                <a:uFillTx/>
                <a:latin typeface="Cambria"/>
                <a:ea typeface="+mn-ea"/>
                <a:cs typeface="Cambria"/>
              </a:rPr>
              <a:t>votes,</a:t>
            </a:r>
            <a:r>
              <a:rPr kumimoji="0" sz="1800" b="0" i="0" u="none" strike="noStrike" kern="1200" cap="none" spc="50" normalizeH="0" baseline="0" noProof="0" dirty="0">
                <a:ln>
                  <a:noFill/>
                </a:ln>
                <a:solidFill>
                  <a:srgbClr val="0000FF"/>
                </a:solidFill>
                <a:effectLst/>
                <a:uLnTx/>
                <a:uFillTx/>
                <a:latin typeface="Cambria"/>
                <a:ea typeface="+mn-ea"/>
                <a:cs typeface="Cambria"/>
              </a:rPr>
              <a:t> </a:t>
            </a:r>
            <a:r>
              <a:rPr kumimoji="0" sz="1800" b="0" i="0" u="none" strike="noStrike" kern="1200" cap="none" spc="-50" normalizeH="0" baseline="0" noProof="0" dirty="0">
                <a:ln>
                  <a:noFill/>
                </a:ln>
                <a:solidFill>
                  <a:srgbClr val="0000FF"/>
                </a:solidFill>
                <a:effectLst/>
                <a:uLnTx/>
                <a:uFillTx/>
                <a:latin typeface="Cambria"/>
                <a:ea typeface="+mn-ea"/>
                <a:cs typeface="Cambria"/>
              </a:rPr>
              <a:t>especially</a:t>
            </a:r>
            <a:r>
              <a:rPr kumimoji="0" sz="1800" b="0" i="0" u="none" strike="noStrike" kern="1200" cap="none" spc="20" normalizeH="0" baseline="0" noProof="0" dirty="0">
                <a:ln>
                  <a:noFill/>
                </a:ln>
                <a:solidFill>
                  <a:srgbClr val="0000FF"/>
                </a:solidFill>
                <a:effectLst/>
                <a:uLnTx/>
                <a:uFillTx/>
                <a:latin typeface="Cambria"/>
                <a:ea typeface="+mn-ea"/>
                <a:cs typeface="Cambria"/>
              </a:rPr>
              <a:t> </a:t>
            </a:r>
            <a:r>
              <a:rPr kumimoji="0" sz="1800" b="0" i="0" u="none" strike="noStrike" kern="1200" cap="none" spc="-30" normalizeH="0" baseline="0" noProof="0" dirty="0">
                <a:ln>
                  <a:noFill/>
                </a:ln>
                <a:solidFill>
                  <a:srgbClr val="0000FF"/>
                </a:solidFill>
                <a:effectLst/>
                <a:uLnTx/>
                <a:uFillTx/>
                <a:latin typeface="Cambria"/>
                <a:ea typeface="+mn-ea"/>
                <a:cs typeface="Cambria"/>
              </a:rPr>
              <a:t>with</a:t>
            </a:r>
            <a:r>
              <a:rPr kumimoji="0" sz="1800" b="0" i="0" u="none" strike="noStrike" kern="1200" cap="none" spc="40" normalizeH="0" baseline="0" noProof="0" dirty="0">
                <a:ln>
                  <a:noFill/>
                </a:ln>
                <a:solidFill>
                  <a:srgbClr val="0000FF"/>
                </a:solidFill>
                <a:effectLst/>
                <a:uLnTx/>
                <a:uFillTx/>
                <a:latin typeface="Cambria"/>
                <a:ea typeface="+mn-ea"/>
                <a:cs typeface="Cambria"/>
              </a:rPr>
              <a:t> </a:t>
            </a:r>
            <a:r>
              <a:rPr kumimoji="0" sz="1800" b="0" i="0" u="none" strike="noStrike" kern="1200" cap="none" spc="-55" normalizeH="0" baseline="0" noProof="0" dirty="0">
                <a:ln>
                  <a:noFill/>
                </a:ln>
                <a:solidFill>
                  <a:srgbClr val="0000FF"/>
                </a:solidFill>
                <a:effectLst/>
                <a:uLnTx/>
                <a:uFillTx/>
                <a:latin typeface="Cambria"/>
                <a:ea typeface="+mn-ea"/>
                <a:cs typeface="Cambria"/>
              </a:rPr>
              <a:t>presence</a:t>
            </a:r>
            <a:r>
              <a:rPr kumimoji="0" sz="1800" b="0" i="0" u="none" strike="noStrike" kern="1200" cap="none" spc="20" normalizeH="0" baseline="0" noProof="0" dirty="0">
                <a:ln>
                  <a:noFill/>
                </a:ln>
                <a:solidFill>
                  <a:srgbClr val="0000FF"/>
                </a:solidFill>
                <a:effectLst/>
                <a:uLnTx/>
                <a:uFillTx/>
                <a:latin typeface="Cambria"/>
                <a:ea typeface="+mn-ea"/>
                <a:cs typeface="Cambria"/>
              </a:rPr>
              <a:t> </a:t>
            </a:r>
            <a:r>
              <a:rPr kumimoji="0" sz="1800" b="0" i="0" u="none" strike="noStrike" kern="1200" cap="none" spc="-30" normalizeH="0" baseline="0" noProof="0" dirty="0">
                <a:ln>
                  <a:noFill/>
                </a:ln>
                <a:solidFill>
                  <a:srgbClr val="0000FF"/>
                </a:solidFill>
                <a:effectLst/>
                <a:uLnTx/>
                <a:uFillTx/>
                <a:latin typeface="Cambria"/>
                <a:ea typeface="+mn-ea"/>
                <a:cs typeface="Cambria"/>
              </a:rPr>
              <a:t>of</a:t>
            </a:r>
            <a:r>
              <a:rPr kumimoji="0" sz="1800" b="0" i="0" u="none" strike="noStrike" kern="1200" cap="none" spc="210" normalizeH="0" baseline="0" noProof="0" dirty="0">
                <a:ln>
                  <a:noFill/>
                </a:ln>
                <a:solidFill>
                  <a:srgbClr val="0000FF"/>
                </a:solidFill>
                <a:effectLst/>
                <a:uLnTx/>
                <a:uFillTx/>
                <a:latin typeface="Cambria"/>
                <a:ea typeface="+mn-ea"/>
                <a:cs typeface="Cambria"/>
              </a:rPr>
              <a:t> </a:t>
            </a:r>
            <a:r>
              <a:rPr kumimoji="0" sz="1800" b="0" i="0" u="none" strike="noStrike" kern="1200" cap="none" spc="-55" normalizeH="0" baseline="0" noProof="0" dirty="0">
                <a:ln>
                  <a:noFill/>
                </a:ln>
                <a:solidFill>
                  <a:srgbClr val="0000FF"/>
                </a:solidFill>
                <a:effectLst/>
                <a:uLnTx/>
                <a:uFillTx/>
                <a:latin typeface="Cambria"/>
                <a:ea typeface="+mn-ea"/>
                <a:cs typeface="Cambria"/>
              </a:rPr>
              <a:t>strong</a:t>
            </a:r>
            <a:r>
              <a:rPr kumimoji="0" sz="1800" b="0" i="0" u="none" strike="noStrike" kern="1200" cap="none" spc="25" normalizeH="0" baseline="0" noProof="0" dirty="0">
                <a:ln>
                  <a:noFill/>
                </a:ln>
                <a:solidFill>
                  <a:srgbClr val="0000FF"/>
                </a:solidFill>
                <a:effectLst/>
                <a:uLnTx/>
                <a:uFillTx/>
                <a:latin typeface="Cambria"/>
                <a:ea typeface="+mn-ea"/>
                <a:cs typeface="Cambria"/>
              </a:rPr>
              <a:t> </a:t>
            </a:r>
            <a:r>
              <a:rPr kumimoji="0" sz="1800" b="0" i="0" u="none" strike="noStrike" kern="1200" cap="none" spc="-20" normalizeH="0" baseline="0" noProof="0" dirty="0">
                <a:ln>
                  <a:noFill/>
                </a:ln>
                <a:solidFill>
                  <a:srgbClr val="0000FF"/>
                </a:solidFill>
                <a:effectLst/>
                <a:uLnTx/>
                <a:uFillTx/>
                <a:latin typeface="Cambria"/>
                <a:ea typeface="+mn-ea"/>
                <a:cs typeface="Cambria"/>
              </a:rPr>
              <a:t>3rd</a:t>
            </a:r>
            <a:r>
              <a:rPr kumimoji="0" sz="1800" b="0" i="0" u="none" strike="noStrike" kern="1200" cap="none" spc="35" normalizeH="0" baseline="0" noProof="0" dirty="0">
                <a:ln>
                  <a:noFill/>
                </a:ln>
                <a:solidFill>
                  <a:srgbClr val="0000FF"/>
                </a:solidFill>
                <a:effectLst/>
                <a:uLnTx/>
                <a:uFillTx/>
                <a:latin typeface="Cambria"/>
                <a:ea typeface="+mn-ea"/>
                <a:cs typeface="Cambria"/>
              </a:rPr>
              <a:t> </a:t>
            </a:r>
            <a:r>
              <a:rPr kumimoji="0" sz="1800" b="0" i="0" u="none" strike="noStrike" kern="1200" cap="none" spc="-45" normalizeH="0" baseline="0" noProof="0" dirty="0">
                <a:ln>
                  <a:noFill/>
                </a:ln>
                <a:solidFill>
                  <a:srgbClr val="0000FF"/>
                </a:solidFill>
                <a:effectLst/>
                <a:uLnTx/>
                <a:uFillTx/>
                <a:latin typeface="Cambria"/>
                <a:ea typeface="+mn-ea"/>
                <a:cs typeface="Cambria"/>
              </a:rPr>
              <a:t>party</a:t>
            </a:r>
            <a:r>
              <a:rPr kumimoji="0" sz="1800" b="0" i="0" u="none" strike="noStrike" kern="1200" cap="none" spc="25" normalizeH="0" baseline="0" noProof="0" dirty="0">
                <a:ln>
                  <a:noFill/>
                </a:ln>
                <a:solidFill>
                  <a:srgbClr val="0000FF"/>
                </a:solidFill>
                <a:effectLst/>
                <a:uLnTx/>
                <a:uFillTx/>
                <a:latin typeface="Cambria"/>
                <a:ea typeface="+mn-ea"/>
                <a:cs typeface="Cambria"/>
              </a:rPr>
              <a:t> </a:t>
            </a:r>
            <a:r>
              <a:rPr kumimoji="0" sz="1800" b="0" i="0" u="none" strike="noStrike" kern="1200" cap="none" spc="-50" normalizeH="0" baseline="0" noProof="0" dirty="0">
                <a:ln>
                  <a:noFill/>
                </a:ln>
                <a:solidFill>
                  <a:srgbClr val="0000FF"/>
                </a:solidFill>
                <a:effectLst/>
                <a:uLnTx/>
                <a:uFillTx/>
                <a:latin typeface="Cambria"/>
                <a:ea typeface="+mn-ea"/>
                <a:cs typeface="Cambria"/>
              </a:rPr>
              <a:t>candidates</a:t>
            </a:r>
            <a:endParaRPr kumimoji="0" sz="1800" b="0" i="0" u="none" strike="noStrike" kern="1200" cap="none" spc="0" normalizeH="0" baseline="0" noProof="0" dirty="0">
              <a:ln>
                <a:noFill/>
              </a:ln>
              <a:solidFill>
                <a:prstClr val="black"/>
              </a:solidFill>
              <a:effectLst/>
              <a:uLnTx/>
              <a:uFillTx/>
              <a:latin typeface="Cambria"/>
              <a:ea typeface="+mn-ea"/>
              <a:cs typeface="Cambria"/>
            </a:endParaRPr>
          </a:p>
          <a:p>
            <a:pPr marL="355600" marR="0" lvl="0" indent="-342900" algn="l" defTabSz="914400" rtl="0" eaLnBrk="1" fontAlgn="auto" latinLnBrk="0" hangingPunct="1">
              <a:lnSpc>
                <a:spcPct val="100000"/>
              </a:lnSpc>
              <a:spcBef>
                <a:spcPts val="600"/>
              </a:spcBef>
              <a:spcAft>
                <a:spcPts val="0"/>
              </a:spcAft>
              <a:buClrTx/>
              <a:buSzTx/>
              <a:buFontTx/>
              <a:buAutoNum type="arabicPeriod" startAt="2"/>
              <a:tabLst>
                <a:tab pos="354965" algn="l"/>
                <a:tab pos="355600" algn="l"/>
              </a:tabLst>
              <a:defRPr/>
            </a:pPr>
            <a:r>
              <a:rPr kumimoji="0" sz="1800" b="0" i="0" u="none" strike="noStrike" kern="1200" cap="none" spc="-65" normalizeH="0" baseline="0" noProof="0" dirty="0">
                <a:ln>
                  <a:noFill/>
                </a:ln>
                <a:solidFill>
                  <a:srgbClr val="0000FF"/>
                </a:solidFill>
                <a:effectLst/>
                <a:uLnTx/>
                <a:uFillTx/>
                <a:latin typeface="Cambria"/>
                <a:ea typeface="+mn-ea"/>
                <a:cs typeface="Cambria"/>
              </a:rPr>
              <a:t>Possibility</a:t>
            </a:r>
            <a:r>
              <a:rPr kumimoji="0" sz="1800" b="0" i="0" u="none" strike="noStrike" kern="1200" cap="none" spc="20" normalizeH="0" baseline="0" noProof="0" dirty="0">
                <a:ln>
                  <a:noFill/>
                </a:ln>
                <a:solidFill>
                  <a:srgbClr val="0000FF"/>
                </a:solidFill>
                <a:effectLst/>
                <a:uLnTx/>
                <a:uFillTx/>
                <a:latin typeface="Cambria"/>
                <a:ea typeface="+mn-ea"/>
                <a:cs typeface="Cambria"/>
              </a:rPr>
              <a:t> </a:t>
            </a:r>
            <a:r>
              <a:rPr kumimoji="0" sz="1800" b="0" i="0" u="none" strike="noStrike" kern="1200" cap="none" spc="-30" normalizeH="0" baseline="0" noProof="0" dirty="0">
                <a:ln>
                  <a:noFill/>
                </a:ln>
                <a:solidFill>
                  <a:srgbClr val="0000FF"/>
                </a:solidFill>
                <a:effectLst/>
                <a:uLnTx/>
                <a:uFillTx/>
                <a:latin typeface="Cambria"/>
                <a:ea typeface="+mn-ea"/>
                <a:cs typeface="Cambria"/>
              </a:rPr>
              <a:t>of</a:t>
            </a:r>
            <a:r>
              <a:rPr kumimoji="0" sz="1800" b="0" i="0" u="none" strike="noStrike" kern="1200" cap="none" spc="204" normalizeH="0" baseline="0" noProof="0" dirty="0">
                <a:ln>
                  <a:noFill/>
                </a:ln>
                <a:solidFill>
                  <a:srgbClr val="0000FF"/>
                </a:solidFill>
                <a:effectLst/>
                <a:uLnTx/>
                <a:uFillTx/>
                <a:latin typeface="Cambria"/>
                <a:ea typeface="+mn-ea"/>
                <a:cs typeface="Cambria"/>
              </a:rPr>
              <a:t> </a:t>
            </a:r>
            <a:r>
              <a:rPr kumimoji="0" sz="1800" b="0" i="0" u="none" strike="noStrike" kern="1200" cap="none" spc="-40" normalizeH="0" baseline="0" noProof="0" dirty="0">
                <a:ln>
                  <a:noFill/>
                </a:ln>
                <a:solidFill>
                  <a:srgbClr val="0000FF"/>
                </a:solidFill>
                <a:effectLst/>
                <a:uLnTx/>
                <a:uFillTx/>
                <a:latin typeface="Cambria"/>
                <a:ea typeface="+mn-ea"/>
                <a:cs typeface="Cambria"/>
              </a:rPr>
              <a:t>a</a:t>
            </a:r>
            <a:r>
              <a:rPr kumimoji="0" sz="1800" b="0" i="0" u="none" strike="noStrike" kern="1200" cap="none" spc="65" normalizeH="0" baseline="0" noProof="0" dirty="0">
                <a:ln>
                  <a:noFill/>
                </a:ln>
                <a:solidFill>
                  <a:srgbClr val="0000FF"/>
                </a:solidFill>
                <a:effectLst/>
                <a:uLnTx/>
                <a:uFillTx/>
                <a:latin typeface="Cambria"/>
                <a:ea typeface="+mn-ea"/>
                <a:cs typeface="Cambria"/>
              </a:rPr>
              <a:t> </a:t>
            </a:r>
            <a:r>
              <a:rPr kumimoji="0" sz="1800" b="0" i="0" u="none" strike="noStrike" kern="1200" cap="none" spc="-5" normalizeH="0" baseline="0" noProof="0" dirty="0">
                <a:ln>
                  <a:noFill/>
                </a:ln>
                <a:solidFill>
                  <a:srgbClr val="0000FF"/>
                </a:solidFill>
                <a:effectLst/>
                <a:uLnTx/>
                <a:uFillTx/>
                <a:latin typeface="Cambria"/>
                <a:ea typeface="+mn-ea"/>
                <a:cs typeface="Cambria"/>
              </a:rPr>
              <a:t>“minority”</a:t>
            </a:r>
            <a:r>
              <a:rPr kumimoji="0" sz="1800" b="0" i="0" u="none" strike="noStrike" kern="1200" cap="none" spc="25" normalizeH="0" baseline="0" noProof="0" dirty="0">
                <a:ln>
                  <a:noFill/>
                </a:ln>
                <a:solidFill>
                  <a:srgbClr val="0000FF"/>
                </a:solidFill>
                <a:effectLst/>
                <a:uLnTx/>
                <a:uFillTx/>
                <a:latin typeface="Cambria"/>
                <a:ea typeface="+mn-ea"/>
                <a:cs typeface="Cambria"/>
              </a:rPr>
              <a:t> </a:t>
            </a:r>
            <a:r>
              <a:rPr kumimoji="0" sz="1800" b="0" i="0" u="none" strike="noStrike" kern="1200" cap="none" spc="-70" normalizeH="0" baseline="0" noProof="0" dirty="0">
                <a:ln>
                  <a:noFill/>
                </a:ln>
                <a:solidFill>
                  <a:srgbClr val="0000FF"/>
                </a:solidFill>
                <a:effectLst/>
                <a:uLnTx/>
                <a:uFillTx/>
                <a:latin typeface="Cambria"/>
                <a:ea typeface="+mn-ea"/>
                <a:cs typeface="Cambria"/>
              </a:rPr>
              <a:t>President</a:t>
            </a:r>
            <a:r>
              <a:rPr kumimoji="0" sz="1800" b="0" i="0" u="none" strike="noStrike" kern="1200" cap="none" spc="25" normalizeH="0" baseline="0" noProof="0" dirty="0">
                <a:ln>
                  <a:noFill/>
                </a:ln>
                <a:solidFill>
                  <a:srgbClr val="0000FF"/>
                </a:solidFill>
                <a:effectLst/>
                <a:uLnTx/>
                <a:uFillTx/>
                <a:latin typeface="Cambria"/>
                <a:ea typeface="+mn-ea"/>
                <a:cs typeface="Cambria"/>
              </a:rPr>
              <a:t> </a:t>
            </a:r>
            <a:r>
              <a:rPr kumimoji="0" sz="1800" b="0" i="0" u="none" strike="noStrike" kern="1200" cap="none" spc="5" normalizeH="0" baseline="0" noProof="0" dirty="0">
                <a:ln>
                  <a:noFill/>
                </a:ln>
                <a:solidFill>
                  <a:srgbClr val="0000FF"/>
                </a:solidFill>
                <a:effectLst/>
                <a:uLnTx/>
                <a:uFillTx/>
                <a:latin typeface="Cambria"/>
                <a:ea typeface="+mn-ea"/>
                <a:cs typeface="Cambria"/>
              </a:rPr>
              <a:t>(1824,</a:t>
            </a:r>
            <a:r>
              <a:rPr kumimoji="0" sz="1800" b="0" i="0" u="none" strike="noStrike" kern="1200" cap="none" spc="50" normalizeH="0" baseline="0" noProof="0" dirty="0">
                <a:ln>
                  <a:noFill/>
                </a:ln>
                <a:solidFill>
                  <a:srgbClr val="0000FF"/>
                </a:solidFill>
                <a:effectLst/>
                <a:uLnTx/>
                <a:uFillTx/>
                <a:latin typeface="Cambria"/>
                <a:ea typeface="+mn-ea"/>
                <a:cs typeface="Cambria"/>
              </a:rPr>
              <a:t> </a:t>
            </a:r>
            <a:r>
              <a:rPr kumimoji="0" sz="1800" b="0" i="0" u="none" strike="noStrike" kern="1200" cap="none" spc="15" normalizeH="0" baseline="0" noProof="0" dirty="0">
                <a:ln>
                  <a:noFill/>
                </a:ln>
                <a:solidFill>
                  <a:srgbClr val="0000FF"/>
                </a:solidFill>
                <a:effectLst/>
                <a:uLnTx/>
                <a:uFillTx/>
                <a:latin typeface="Cambria"/>
                <a:ea typeface="+mn-ea"/>
                <a:cs typeface="Cambria"/>
              </a:rPr>
              <a:t>1876,</a:t>
            </a:r>
            <a:r>
              <a:rPr kumimoji="0" sz="1800" b="0" i="0" u="none" strike="noStrike" kern="1200" cap="none" spc="50" normalizeH="0" baseline="0" noProof="0" dirty="0">
                <a:ln>
                  <a:noFill/>
                </a:ln>
                <a:solidFill>
                  <a:srgbClr val="0000FF"/>
                </a:solidFill>
                <a:effectLst/>
                <a:uLnTx/>
                <a:uFillTx/>
                <a:latin typeface="Cambria"/>
                <a:ea typeface="+mn-ea"/>
                <a:cs typeface="Cambria"/>
              </a:rPr>
              <a:t> </a:t>
            </a:r>
            <a:r>
              <a:rPr kumimoji="0" sz="1800" b="0" i="0" u="none" strike="noStrike" kern="1200" cap="none" spc="15" normalizeH="0" baseline="0" noProof="0" dirty="0">
                <a:ln>
                  <a:noFill/>
                </a:ln>
                <a:solidFill>
                  <a:srgbClr val="0000FF"/>
                </a:solidFill>
                <a:effectLst/>
                <a:uLnTx/>
                <a:uFillTx/>
                <a:latin typeface="Cambria"/>
                <a:ea typeface="+mn-ea"/>
                <a:cs typeface="Cambria"/>
              </a:rPr>
              <a:t>1888,</a:t>
            </a:r>
            <a:r>
              <a:rPr kumimoji="0" sz="1800" b="0" i="0" u="none" strike="noStrike" kern="1200" cap="none" spc="45" normalizeH="0" baseline="0" noProof="0" dirty="0">
                <a:ln>
                  <a:noFill/>
                </a:ln>
                <a:solidFill>
                  <a:srgbClr val="0000FF"/>
                </a:solidFill>
                <a:effectLst/>
                <a:uLnTx/>
                <a:uFillTx/>
                <a:latin typeface="Cambria"/>
                <a:ea typeface="+mn-ea"/>
                <a:cs typeface="Cambria"/>
              </a:rPr>
              <a:t> </a:t>
            </a:r>
            <a:r>
              <a:rPr kumimoji="0" sz="1800" b="0" i="0" u="none" strike="noStrike" kern="1200" cap="none" spc="15" normalizeH="0" baseline="0" noProof="0" dirty="0">
                <a:ln>
                  <a:noFill/>
                </a:ln>
                <a:solidFill>
                  <a:srgbClr val="0000FF"/>
                </a:solidFill>
                <a:effectLst/>
                <a:uLnTx/>
                <a:uFillTx/>
                <a:latin typeface="Cambria"/>
                <a:ea typeface="+mn-ea"/>
                <a:cs typeface="Cambria"/>
              </a:rPr>
              <a:t>2000,</a:t>
            </a:r>
            <a:r>
              <a:rPr kumimoji="0" sz="1800" b="0" i="0" u="none" strike="noStrike" kern="1200" cap="none" spc="50" normalizeH="0" baseline="0" noProof="0" dirty="0">
                <a:ln>
                  <a:noFill/>
                </a:ln>
                <a:solidFill>
                  <a:srgbClr val="0000FF"/>
                </a:solidFill>
                <a:effectLst/>
                <a:uLnTx/>
                <a:uFillTx/>
                <a:latin typeface="Cambria"/>
                <a:ea typeface="+mn-ea"/>
                <a:cs typeface="Cambria"/>
              </a:rPr>
              <a:t> </a:t>
            </a:r>
            <a:r>
              <a:rPr kumimoji="0" sz="1800" b="0" i="0" u="none" strike="noStrike" kern="1200" cap="none" spc="-5" normalizeH="0" baseline="0" noProof="0" dirty="0">
                <a:ln>
                  <a:noFill/>
                </a:ln>
                <a:solidFill>
                  <a:srgbClr val="0000FF"/>
                </a:solidFill>
                <a:effectLst/>
                <a:uLnTx/>
                <a:uFillTx/>
                <a:latin typeface="Cambria"/>
                <a:ea typeface="+mn-ea"/>
                <a:cs typeface="Cambria"/>
              </a:rPr>
              <a:t>2016)</a:t>
            </a:r>
            <a:endParaRPr kumimoji="0" sz="1800" b="0" i="0" u="none" strike="noStrike" kern="1200" cap="none" spc="0" normalizeH="0" baseline="0" noProof="0" dirty="0">
              <a:ln>
                <a:noFill/>
              </a:ln>
              <a:solidFill>
                <a:prstClr val="black"/>
              </a:solidFill>
              <a:effectLst/>
              <a:uLnTx/>
              <a:uFillTx/>
              <a:latin typeface="Cambria"/>
              <a:ea typeface="+mn-ea"/>
              <a:cs typeface="Cambria"/>
            </a:endParaRPr>
          </a:p>
          <a:p>
            <a:pPr marL="355600" marR="0" lvl="0" indent="-342900" algn="l" defTabSz="914400" rtl="0" eaLnBrk="1" fontAlgn="auto" latinLnBrk="0" hangingPunct="1">
              <a:lnSpc>
                <a:spcPct val="100000"/>
              </a:lnSpc>
              <a:spcBef>
                <a:spcPts val="605"/>
              </a:spcBef>
              <a:spcAft>
                <a:spcPts val="0"/>
              </a:spcAft>
              <a:buClrTx/>
              <a:buSzTx/>
              <a:buFontTx/>
              <a:buAutoNum type="arabicPeriod" startAt="2"/>
              <a:tabLst>
                <a:tab pos="354965" algn="l"/>
                <a:tab pos="355600" algn="l"/>
              </a:tabLst>
              <a:defRPr/>
            </a:pPr>
            <a:r>
              <a:rPr kumimoji="0" sz="1800" b="0" i="0" u="none" strike="noStrike" kern="1200" cap="none" spc="-45" normalizeH="0" baseline="0" noProof="0" dirty="0">
                <a:ln>
                  <a:noFill/>
                </a:ln>
                <a:solidFill>
                  <a:srgbClr val="0000FF"/>
                </a:solidFill>
                <a:effectLst/>
                <a:uLnTx/>
                <a:uFillTx/>
                <a:latin typeface="Cambria"/>
                <a:ea typeface="+mn-ea"/>
                <a:cs typeface="Cambria"/>
              </a:rPr>
              <a:t>“Faithless</a:t>
            </a:r>
            <a:r>
              <a:rPr kumimoji="0" sz="1800" b="0" i="0" u="none" strike="noStrike" kern="1200" cap="none" spc="20" normalizeH="0" baseline="0" noProof="0" dirty="0">
                <a:ln>
                  <a:noFill/>
                </a:ln>
                <a:solidFill>
                  <a:srgbClr val="0000FF"/>
                </a:solidFill>
                <a:effectLst/>
                <a:uLnTx/>
                <a:uFillTx/>
                <a:latin typeface="Cambria"/>
                <a:ea typeface="+mn-ea"/>
                <a:cs typeface="Cambria"/>
              </a:rPr>
              <a:t> </a:t>
            </a:r>
            <a:r>
              <a:rPr kumimoji="0" sz="1800" b="0" i="0" u="none" strike="noStrike" kern="1200" cap="none" spc="-40" normalizeH="0" baseline="0" noProof="0" dirty="0">
                <a:ln>
                  <a:noFill/>
                </a:ln>
                <a:solidFill>
                  <a:srgbClr val="0000FF"/>
                </a:solidFill>
                <a:effectLst/>
                <a:uLnTx/>
                <a:uFillTx/>
                <a:latin typeface="Cambria"/>
                <a:ea typeface="+mn-ea"/>
                <a:cs typeface="Cambria"/>
              </a:rPr>
              <a:t>Electors”</a:t>
            </a:r>
            <a:r>
              <a:rPr kumimoji="0" sz="1800" b="0" i="0" u="none" strike="noStrike" kern="1200" cap="none" spc="35" normalizeH="0" baseline="0" noProof="0" dirty="0">
                <a:ln>
                  <a:noFill/>
                </a:ln>
                <a:solidFill>
                  <a:srgbClr val="0000FF"/>
                </a:solidFill>
                <a:effectLst/>
                <a:uLnTx/>
                <a:uFillTx/>
                <a:latin typeface="Cambria"/>
                <a:ea typeface="+mn-ea"/>
                <a:cs typeface="Cambria"/>
              </a:rPr>
              <a:t> </a:t>
            </a:r>
            <a:r>
              <a:rPr kumimoji="0" sz="1800" b="0" i="0" u="none" strike="noStrike" kern="1200" cap="none" spc="130" normalizeH="0" baseline="0" noProof="0" dirty="0">
                <a:ln>
                  <a:noFill/>
                </a:ln>
                <a:solidFill>
                  <a:srgbClr val="0000FF"/>
                </a:solidFill>
                <a:effectLst/>
                <a:uLnTx/>
                <a:uFillTx/>
                <a:latin typeface="Cambria"/>
                <a:ea typeface="+mn-ea"/>
                <a:cs typeface="Cambria"/>
              </a:rPr>
              <a:t>-</a:t>
            </a:r>
            <a:r>
              <a:rPr kumimoji="0" sz="1800" b="0" i="0" u="none" strike="noStrike" kern="1200" cap="none" spc="55" normalizeH="0" baseline="0" noProof="0" dirty="0">
                <a:ln>
                  <a:noFill/>
                </a:ln>
                <a:solidFill>
                  <a:srgbClr val="0000FF"/>
                </a:solidFill>
                <a:effectLst/>
                <a:uLnTx/>
                <a:uFillTx/>
                <a:latin typeface="Cambria"/>
                <a:ea typeface="+mn-ea"/>
                <a:cs typeface="Cambria"/>
              </a:rPr>
              <a:t> </a:t>
            </a:r>
            <a:r>
              <a:rPr kumimoji="0" sz="1800" b="0" i="0" u="none" strike="noStrike" kern="1200" cap="none" spc="-40" normalizeH="0" baseline="0" noProof="0" dirty="0">
                <a:ln>
                  <a:noFill/>
                </a:ln>
                <a:solidFill>
                  <a:srgbClr val="0000FF"/>
                </a:solidFill>
                <a:effectLst/>
                <a:uLnTx/>
                <a:uFillTx/>
                <a:latin typeface="Cambria"/>
                <a:ea typeface="+mn-ea"/>
                <a:cs typeface="Cambria"/>
              </a:rPr>
              <a:t>no</a:t>
            </a:r>
            <a:r>
              <a:rPr kumimoji="0" sz="1800" b="0" i="0" u="none" strike="noStrike" kern="1200" cap="none" spc="50" normalizeH="0" baseline="0" noProof="0" dirty="0">
                <a:ln>
                  <a:noFill/>
                </a:ln>
                <a:solidFill>
                  <a:srgbClr val="0000FF"/>
                </a:solidFill>
                <a:effectLst/>
                <a:uLnTx/>
                <a:uFillTx/>
                <a:latin typeface="Cambria"/>
                <a:ea typeface="+mn-ea"/>
                <a:cs typeface="Cambria"/>
              </a:rPr>
              <a:t> </a:t>
            </a:r>
            <a:r>
              <a:rPr kumimoji="0" sz="1800" b="0" i="0" u="none" strike="noStrike" kern="1200" cap="none" spc="-70" normalizeH="0" baseline="0" noProof="0" dirty="0">
                <a:ln>
                  <a:noFill/>
                </a:ln>
                <a:solidFill>
                  <a:srgbClr val="0000FF"/>
                </a:solidFill>
                <a:effectLst/>
                <a:uLnTx/>
                <a:uFillTx/>
                <a:latin typeface="Cambria"/>
                <a:ea typeface="+mn-ea"/>
                <a:cs typeface="Cambria"/>
              </a:rPr>
              <a:t>Federal</a:t>
            </a:r>
            <a:r>
              <a:rPr kumimoji="0" sz="1800" b="0" i="0" u="none" strike="noStrike" kern="1200" cap="none" spc="10" normalizeH="0" baseline="0" noProof="0" dirty="0">
                <a:ln>
                  <a:noFill/>
                </a:ln>
                <a:solidFill>
                  <a:srgbClr val="0000FF"/>
                </a:solidFill>
                <a:effectLst/>
                <a:uLnTx/>
                <a:uFillTx/>
                <a:latin typeface="Cambria"/>
                <a:ea typeface="+mn-ea"/>
                <a:cs typeface="Cambria"/>
              </a:rPr>
              <a:t> </a:t>
            </a:r>
            <a:r>
              <a:rPr kumimoji="0" sz="1800" b="0" i="0" u="none" strike="noStrike" kern="1200" cap="none" spc="-40" normalizeH="0" baseline="0" noProof="0" dirty="0">
                <a:ln>
                  <a:noFill/>
                </a:ln>
                <a:solidFill>
                  <a:srgbClr val="0000FF"/>
                </a:solidFill>
                <a:effectLst/>
                <a:uLnTx/>
                <a:uFillTx/>
                <a:latin typeface="Cambria"/>
                <a:ea typeface="+mn-ea"/>
                <a:cs typeface="Cambria"/>
              </a:rPr>
              <a:t>law</a:t>
            </a:r>
            <a:r>
              <a:rPr kumimoji="0" sz="1800" b="0" i="0" u="none" strike="noStrike" kern="1200" cap="none" spc="35" normalizeH="0" baseline="0" noProof="0" dirty="0">
                <a:ln>
                  <a:noFill/>
                </a:ln>
                <a:solidFill>
                  <a:srgbClr val="0000FF"/>
                </a:solidFill>
                <a:effectLst/>
                <a:uLnTx/>
                <a:uFillTx/>
                <a:latin typeface="Cambria"/>
                <a:ea typeface="+mn-ea"/>
                <a:cs typeface="Cambria"/>
              </a:rPr>
              <a:t> </a:t>
            </a:r>
            <a:r>
              <a:rPr kumimoji="0" sz="1800" b="0" i="0" u="none" strike="noStrike" kern="1200" cap="none" spc="-45" normalizeH="0" baseline="0" noProof="0" dirty="0">
                <a:ln>
                  <a:noFill/>
                </a:ln>
                <a:solidFill>
                  <a:srgbClr val="0000FF"/>
                </a:solidFill>
                <a:effectLst/>
                <a:uLnTx/>
                <a:uFillTx/>
                <a:latin typeface="Cambria"/>
                <a:ea typeface="+mn-ea"/>
                <a:cs typeface="Cambria"/>
              </a:rPr>
              <a:t>requires</a:t>
            </a:r>
            <a:r>
              <a:rPr kumimoji="0" sz="1800" b="0" i="0" u="none" strike="noStrike" kern="1200" cap="none" spc="10" normalizeH="0" baseline="0" noProof="0" dirty="0">
                <a:ln>
                  <a:noFill/>
                </a:ln>
                <a:solidFill>
                  <a:srgbClr val="0000FF"/>
                </a:solidFill>
                <a:effectLst/>
                <a:uLnTx/>
                <a:uFillTx/>
                <a:latin typeface="Cambria"/>
                <a:ea typeface="+mn-ea"/>
                <a:cs typeface="Cambria"/>
              </a:rPr>
              <a:t> </a:t>
            </a:r>
            <a:r>
              <a:rPr kumimoji="0" sz="1800" b="0" i="0" u="none" strike="noStrike" kern="1200" cap="none" spc="-55" normalizeH="0" baseline="0" noProof="0" dirty="0">
                <a:ln>
                  <a:noFill/>
                </a:ln>
                <a:solidFill>
                  <a:srgbClr val="0000FF"/>
                </a:solidFill>
                <a:effectLst/>
                <a:uLnTx/>
                <a:uFillTx/>
                <a:latin typeface="Cambria"/>
                <a:ea typeface="+mn-ea"/>
                <a:cs typeface="Cambria"/>
              </a:rPr>
              <a:t>electors</a:t>
            </a:r>
            <a:r>
              <a:rPr kumimoji="0" sz="1800" b="0" i="0" u="none" strike="noStrike" kern="1200" cap="none" spc="25" normalizeH="0" baseline="0" noProof="0" dirty="0">
                <a:ln>
                  <a:noFill/>
                </a:ln>
                <a:solidFill>
                  <a:srgbClr val="0000FF"/>
                </a:solidFill>
                <a:effectLst/>
                <a:uLnTx/>
                <a:uFillTx/>
                <a:latin typeface="Cambria"/>
                <a:ea typeface="+mn-ea"/>
                <a:cs typeface="Cambria"/>
              </a:rPr>
              <a:t> </a:t>
            </a:r>
            <a:r>
              <a:rPr kumimoji="0" sz="1800" b="0" i="0" u="none" strike="noStrike" kern="1200" cap="none" spc="-75" normalizeH="0" baseline="0" noProof="0" dirty="0">
                <a:ln>
                  <a:noFill/>
                </a:ln>
                <a:solidFill>
                  <a:srgbClr val="0000FF"/>
                </a:solidFill>
                <a:effectLst/>
                <a:uLnTx/>
                <a:uFillTx/>
                <a:latin typeface="Cambria"/>
                <a:ea typeface="+mn-ea"/>
                <a:cs typeface="Cambria"/>
              </a:rPr>
              <a:t>to</a:t>
            </a:r>
            <a:r>
              <a:rPr kumimoji="0" sz="1800" b="0" i="0" u="none" strike="noStrike" kern="1200" cap="none" spc="30" normalizeH="0" baseline="0" noProof="0" dirty="0">
                <a:ln>
                  <a:noFill/>
                </a:ln>
                <a:solidFill>
                  <a:srgbClr val="0000FF"/>
                </a:solidFill>
                <a:effectLst/>
                <a:uLnTx/>
                <a:uFillTx/>
                <a:latin typeface="Cambria"/>
                <a:ea typeface="+mn-ea"/>
                <a:cs typeface="Cambria"/>
              </a:rPr>
              <a:t> </a:t>
            </a:r>
            <a:r>
              <a:rPr kumimoji="0" sz="1800" b="0" i="0" u="none" strike="noStrike" kern="1200" cap="none" spc="-75" normalizeH="0" baseline="0" noProof="0" dirty="0">
                <a:ln>
                  <a:noFill/>
                </a:ln>
                <a:solidFill>
                  <a:srgbClr val="0000FF"/>
                </a:solidFill>
                <a:effectLst/>
                <a:uLnTx/>
                <a:uFillTx/>
                <a:latin typeface="Cambria"/>
                <a:ea typeface="+mn-ea"/>
                <a:cs typeface="Cambria"/>
              </a:rPr>
              <a:t>vote</a:t>
            </a:r>
            <a:r>
              <a:rPr kumimoji="0" sz="1800" b="0" i="0" u="none" strike="noStrike" kern="1200" cap="none" spc="15" normalizeH="0" baseline="0" noProof="0" dirty="0">
                <a:ln>
                  <a:noFill/>
                </a:ln>
                <a:solidFill>
                  <a:srgbClr val="0000FF"/>
                </a:solidFill>
                <a:effectLst/>
                <a:uLnTx/>
                <a:uFillTx/>
                <a:latin typeface="Cambria"/>
                <a:ea typeface="+mn-ea"/>
                <a:cs typeface="Cambria"/>
              </a:rPr>
              <a:t> </a:t>
            </a:r>
            <a:r>
              <a:rPr kumimoji="0" sz="1800" b="0" i="0" u="none" strike="noStrike" kern="1200" cap="none" spc="-55" normalizeH="0" baseline="0" noProof="0" dirty="0">
                <a:ln>
                  <a:noFill/>
                </a:ln>
                <a:solidFill>
                  <a:srgbClr val="0000FF"/>
                </a:solidFill>
                <a:effectLst/>
                <a:uLnTx/>
                <a:uFillTx/>
                <a:latin typeface="Cambria"/>
                <a:ea typeface="+mn-ea"/>
                <a:cs typeface="Cambria"/>
              </a:rPr>
              <a:t>the</a:t>
            </a:r>
            <a:r>
              <a:rPr kumimoji="0" sz="1800" b="0" i="0" u="none" strike="noStrike" kern="1200" cap="none" spc="30" normalizeH="0" baseline="0" noProof="0" dirty="0">
                <a:ln>
                  <a:noFill/>
                </a:ln>
                <a:solidFill>
                  <a:srgbClr val="0000FF"/>
                </a:solidFill>
                <a:effectLst/>
                <a:uLnTx/>
                <a:uFillTx/>
                <a:latin typeface="Cambria"/>
                <a:ea typeface="+mn-ea"/>
                <a:cs typeface="Cambria"/>
              </a:rPr>
              <a:t> </a:t>
            </a:r>
            <a:r>
              <a:rPr kumimoji="0" sz="1800" b="0" i="0" u="none" strike="noStrike" kern="1200" cap="none" spc="-65" normalizeH="0" baseline="0" noProof="0" dirty="0">
                <a:ln>
                  <a:noFill/>
                </a:ln>
                <a:solidFill>
                  <a:srgbClr val="0000FF"/>
                </a:solidFill>
                <a:effectLst/>
                <a:uLnTx/>
                <a:uFillTx/>
                <a:latin typeface="Cambria"/>
                <a:ea typeface="+mn-ea"/>
                <a:cs typeface="Cambria"/>
              </a:rPr>
              <a:t>way</a:t>
            </a:r>
            <a:endParaRPr kumimoji="0" sz="1800" b="0" i="0" u="none" strike="noStrike" kern="1200" cap="none" spc="0" normalizeH="0" baseline="0" noProof="0" dirty="0">
              <a:ln>
                <a:noFill/>
              </a:ln>
              <a:solidFill>
                <a:prstClr val="black"/>
              </a:solidFill>
              <a:effectLst/>
              <a:uLnTx/>
              <a:uFillTx/>
              <a:latin typeface="Cambria"/>
              <a:ea typeface="+mn-ea"/>
              <a:cs typeface="Cambria"/>
            </a:endParaRPr>
          </a:p>
          <a:p>
            <a:pPr marL="3556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60" normalizeH="0" baseline="0" noProof="0" dirty="0">
                <a:ln>
                  <a:noFill/>
                </a:ln>
                <a:solidFill>
                  <a:srgbClr val="0000FF"/>
                </a:solidFill>
                <a:effectLst/>
                <a:uLnTx/>
                <a:uFillTx/>
                <a:latin typeface="Cambria"/>
                <a:ea typeface="+mn-ea"/>
                <a:cs typeface="Cambria"/>
              </a:rPr>
              <a:t>they</a:t>
            </a:r>
            <a:r>
              <a:rPr kumimoji="0" sz="1800" b="0" i="0" u="none" strike="noStrike" kern="1200" cap="none" spc="5" normalizeH="0" baseline="0" noProof="0" dirty="0">
                <a:ln>
                  <a:noFill/>
                </a:ln>
                <a:solidFill>
                  <a:srgbClr val="0000FF"/>
                </a:solidFill>
                <a:effectLst/>
                <a:uLnTx/>
                <a:uFillTx/>
                <a:latin typeface="Cambria"/>
                <a:ea typeface="+mn-ea"/>
                <a:cs typeface="Cambria"/>
              </a:rPr>
              <a:t> </a:t>
            </a:r>
            <a:r>
              <a:rPr kumimoji="0" sz="1800" b="0" i="0" u="none" strike="noStrike" kern="1200" cap="none" spc="-45" normalizeH="0" baseline="0" noProof="0" dirty="0">
                <a:ln>
                  <a:noFill/>
                </a:ln>
                <a:solidFill>
                  <a:srgbClr val="0000FF"/>
                </a:solidFill>
                <a:effectLst/>
                <a:uLnTx/>
                <a:uFillTx/>
                <a:latin typeface="Cambria"/>
                <a:ea typeface="+mn-ea"/>
                <a:cs typeface="Cambria"/>
              </a:rPr>
              <a:t>are</a:t>
            </a:r>
            <a:r>
              <a:rPr kumimoji="0" sz="1800" b="0" i="0" u="none" strike="noStrike" kern="1200" cap="none" spc="30" normalizeH="0" baseline="0" noProof="0" dirty="0">
                <a:ln>
                  <a:noFill/>
                </a:ln>
                <a:solidFill>
                  <a:srgbClr val="0000FF"/>
                </a:solidFill>
                <a:effectLst/>
                <a:uLnTx/>
                <a:uFillTx/>
                <a:latin typeface="Cambria"/>
                <a:ea typeface="+mn-ea"/>
                <a:cs typeface="Cambria"/>
              </a:rPr>
              <a:t> </a:t>
            </a:r>
            <a:r>
              <a:rPr kumimoji="0" sz="1800" b="0" i="0" u="none" strike="noStrike" kern="1200" cap="none" spc="-25" normalizeH="0" baseline="0" noProof="0" dirty="0">
                <a:ln>
                  <a:noFill/>
                </a:ln>
                <a:solidFill>
                  <a:srgbClr val="0000FF"/>
                </a:solidFill>
                <a:effectLst/>
                <a:uLnTx/>
                <a:uFillTx/>
                <a:latin typeface="Cambria"/>
                <a:ea typeface="+mn-ea"/>
                <a:cs typeface="Cambria"/>
              </a:rPr>
              <a:t>“supposed”</a:t>
            </a:r>
            <a:r>
              <a:rPr kumimoji="0" sz="1800" b="0" i="0" u="none" strike="noStrike" kern="1200" cap="none" spc="5" normalizeH="0" baseline="0" noProof="0" dirty="0">
                <a:ln>
                  <a:noFill/>
                </a:ln>
                <a:solidFill>
                  <a:srgbClr val="0000FF"/>
                </a:solidFill>
                <a:effectLst/>
                <a:uLnTx/>
                <a:uFillTx/>
                <a:latin typeface="Cambria"/>
                <a:ea typeface="+mn-ea"/>
                <a:cs typeface="Cambria"/>
              </a:rPr>
              <a:t> </a:t>
            </a:r>
            <a:r>
              <a:rPr kumimoji="0" sz="1800" b="0" i="0" u="none" strike="noStrike" kern="1200" cap="none" spc="-75" normalizeH="0" baseline="0" noProof="0" dirty="0">
                <a:ln>
                  <a:noFill/>
                </a:ln>
                <a:solidFill>
                  <a:srgbClr val="0000FF"/>
                </a:solidFill>
                <a:effectLst/>
                <a:uLnTx/>
                <a:uFillTx/>
                <a:latin typeface="Cambria"/>
                <a:ea typeface="+mn-ea"/>
                <a:cs typeface="Cambria"/>
              </a:rPr>
              <a:t>to</a:t>
            </a:r>
            <a:r>
              <a:rPr kumimoji="0" sz="1800" b="0" i="0" u="none" strike="noStrike" kern="1200" cap="none" spc="30" normalizeH="0" baseline="0" noProof="0" dirty="0">
                <a:ln>
                  <a:noFill/>
                </a:ln>
                <a:solidFill>
                  <a:srgbClr val="0000FF"/>
                </a:solidFill>
                <a:effectLst/>
                <a:uLnTx/>
                <a:uFillTx/>
                <a:latin typeface="Cambria"/>
                <a:ea typeface="+mn-ea"/>
                <a:cs typeface="Cambria"/>
              </a:rPr>
              <a:t> </a:t>
            </a:r>
            <a:r>
              <a:rPr kumimoji="0" sz="1800" b="0" i="0" u="none" strike="noStrike" kern="1200" cap="none" spc="-75" normalizeH="0" baseline="0" noProof="0" dirty="0">
                <a:ln>
                  <a:noFill/>
                </a:ln>
                <a:solidFill>
                  <a:srgbClr val="0000FF"/>
                </a:solidFill>
                <a:effectLst/>
                <a:uLnTx/>
                <a:uFillTx/>
                <a:latin typeface="Cambria"/>
                <a:ea typeface="+mn-ea"/>
                <a:cs typeface="Cambria"/>
              </a:rPr>
              <a:t>vote</a:t>
            </a:r>
            <a:endParaRPr kumimoji="0" sz="1800" b="0" i="0" u="none" strike="noStrike" kern="1200" cap="none" spc="0" normalizeH="0" baseline="0" noProof="0" dirty="0">
              <a:ln>
                <a:noFill/>
              </a:ln>
              <a:solidFill>
                <a:prstClr val="black"/>
              </a:solidFill>
              <a:effectLst/>
              <a:uLnTx/>
              <a:uFillTx/>
              <a:latin typeface="Cambria"/>
              <a:ea typeface="+mn-ea"/>
              <a:cs typeface="Cambria"/>
            </a:endParaRPr>
          </a:p>
          <a:p>
            <a:pPr marL="355600" marR="133985" lvl="0" indent="-342900" algn="just" defTabSz="914400" rtl="0" eaLnBrk="1" fontAlgn="auto" latinLnBrk="0" hangingPunct="1">
              <a:lnSpc>
                <a:spcPct val="100000"/>
              </a:lnSpc>
              <a:spcBef>
                <a:spcPts val="600"/>
              </a:spcBef>
              <a:spcAft>
                <a:spcPts val="0"/>
              </a:spcAft>
              <a:buClrTx/>
              <a:buSzTx/>
              <a:buFontTx/>
              <a:buAutoNum type="arabicPeriod" startAt="6"/>
              <a:tabLst>
                <a:tab pos="355600" algn="l"/>
              </a:tabLst>
              <a:defRPr/>
            </a:pPr>
            <a:r>
              <a:rPr kumimoji="0" sz="1800" b="0" i="0" u="none" strike="noStrike" kern="1200" cap="none" spc="-35" normalizeH="0" baseline="0" noProof="0" dirty="0">
                <a:ln>
                  <a:noFill/>
                </a:ln>
                <a:solidFill>
                  <a:srgbClr val="0000FF"/>
                </a:solidFill>
                <a:effectLst/>
                <a:uLnTx/>
                <a:uFillTx/>
                <a:latin typeface="Cambria"/>
                <a:ea typeface="+mn-ea"/>
                <a:cs typeface="Cambria"/>
              </a:rPr>
              <a:t>Small </a:t>
            </a:r>
            <a:r>
              <a:rPr kumimoji="0" sz="1800" b="0" i="0" u="none" strike="noStrike" kern="1200" cap="none" spc="-85" normalizeH="0" baseline="0" noProof="0" dirty="0">
                <a:ln>
                  <a:noFill/>
                </a:ln>
                <a:solidFill>
                  <a:srgbClr val="0000FF"/>
                </a:solidFill>
                <a:effectLst/>
                <a:uLnTx/>
                <a:uFillTx/>
                <a:latin typeface="Cambria"/>
                <a:ea typeface="+mn-ea"/>
                <a:cs typeface="Cambria"/>
              </a:rPr>
              <a:t>states </a:t>
            </a:r>
            <a:r>
              <a:rPr kumimoji="0" sz="1800" b="0" i="0" u="none" strike="noStrike" kern="1200" cap="none" spc="-40" normalizeH="0" baseline="0" noProof="0" dirty="0">
                <a:ln>
                  <a:noFill/>
                </a:ln>
                <a:solidFill>
                  <a:srgbClr val="0000FF"/>
                </a:solidFill>
                <a:effectLst/>
                <a:uLnTx/>
                <a:uFillTx/>
                <a:latin typeface="Cambria"/>
                <a:ea typeface="+mn-ea"/>
                <a:cs typeface="Cambria"/>
              </a:rPr>
              <a:t>proportionally </a:t>
            </a:r>
            <a:r>
              <a:rPr kumimoji="0" sz="1800" b="0" i="0" u="none" strike="noStrike" kern="1200" cap="none" spc="-50" normalizeH="0" baseline="0" noProof="0" dirty="0">
                <a:ln>
                  <a:noFill/>
                </a:ln>
                <a:solidFill>
                  <a:srgbClr val="0000FF"/>
                </a:solidFill>
                <a:effectLst/>
                <a:uLnTx/>
                <a:uFillTx/>
                <a:latin typeface="Cambria"/>
                <a:ea typeface="+mn-ea"/>
                <a:cs typeface="Cambria"/>
              </a:rPr>
              <a:t>over-represented; </a:t>
            </a:r>
            <a:r>
              <a:rPr kumimoji="0" sz="1800" b="0" i="0" u="none" strike="noStrike" kern="1200" cap="none" spc="-35" normalizeH="0" baseline="0" noProof="0" dirty="0">
                <a:ln>
                  <a:noFill/>
                </a:ln>
                <a:solidFill>
                  <a:srgbClr val="0000FF"/>
                </a:solidFill>
                <a:effectLst/>
                <a:uLnTx/>
                <a:uFillTx/>
                <a:latin typeface="Cambria"/>
                <a:ea typeface="+mn-ea"/>
                <a:cs typeface="Cambria"/>
              </a:rPr>
              <a:t>Small </a:t>
            </a:r>
            <a:r>
              <a:rPr kumimoji="0" sz="1800" b="0" i="0" u="none" strike="noStrike" kern="1200" cap="none" spc="-85" normalizeH="0" baseline="0" noProof="0" dirty="0">
                <a:ln>
                  <a:noFill/>
                </a:ln>
                <a:solidFill>
                  <a:srgbClr val="0000FF"/>
                </a:solidFill>
                <a:effectLst/>
                <a:uLnTx/>
                <a:uFillTx/>
                <a:latin typeface="Cambria"/>
                <a:ea typeface="+mn-ea"/>
                <a:cs typeface="Cambria"/>
              </a:rPr>
              <a:t>states </a:t>
            </a:r>
            <a:r>
              <a:rPr kumimoji="0" sz="1800" b="0" i="0" u="none" strike="noStrike" kern="1200" cap="none" spc="-35" normalizeH="0" baseline="0" noProof="0" dirty="0">
                <a:ln>
                  <a:noFill/>
                </a:ln>
                <a:solidFill>
                  <a:srgbClr val="0000FF"/>
                </a:solidFill>
                <a:effectLst/>
                <a:uLnTx/>
                <a:uFillTx/>
                <a:latin typeface="Cambria"/>
                <a:ea typeface="+mn-ea"/>
                <a:cs typeface="Cambria"/>
              </a:rPr>
              <a:t>ridiculously </a:t>
            </a:r>
            <a:r>
              <a:rPr kumimoji="0" sz="1800" b="0" i="0" u="none" strike="noStrike" kern="1200" cap="none" spc="-30" normalizeH="0" baseline="0" noProof="0" dirty="0">
                <a:ln>
                  <a:noFill/>
                </a:ln>
                <a:solidFill>
                  <a:srgbClr val="0000FF"/>
                </a:solidFill>
                <a:effectLst/>
                <a:uLnTx/>
                <a:uFillTx/>
                <a:latin typeface="Cambria"/>
                <a:ea typeface="+mn-ea"/>
                <a:cs typeface="Cambria"/>
              </a:rPr>
              <a:t> </a:t>
            </a:r>
            <a:r>
              <a:rPr kumimoji="0" sz="1800" b="0" i="0" u="none" strike="noStrike" kern="1200" cap="none" spc="-55" normalizeH="0" baseline="0" noProof="0" dirty="0">
                <a:ln>
                  <a:noFill/>
                </a:ln>
                <a:solidFill>
                  <a:srgbClr val="0000FF"/>
                </a:solidFill>
                <a:effectLst/>
                <a:uLnTx/>
                <a:uFillTx/>
                <a:latin typeface="Cambria"/>
                <a:ea typeface="+mn-ea"/>
                <a:cs typeface="Cambria"/>
              </a:rPr>
              <a:t>over-represented </a:t>
            </a:r>
            <a:r>
              <a:rPr kumimoji="0" sz="1800" b="0" i="0" u="none" strike="noStrike" kern="1200" cap="none" spc="10" normalizeH="0" baseline="0" noProof="0" dirty="0">
                <a:ln>
                  <a:noFill/>
                </a:ln>
                <a:solidFill>
                  <a:srgbClr val="0000FF"/>
                </a:solidFill>
                <a:effectLst/>
                <a:uLnTx/>
                <a:uFillTx/>
                <a:latin typeface="Cambria"/>
                <a:ea typeface="+mn-ea"/>
                <a:cs typeface="Cambria"/>
              </a:rPr>
              <a:t>if </a:t>
            </a:r>
            <a:r>
              <a:rPr kumimoji="0" sz="1800" b="0" i="0" u="none" strike="noStrike" kern="1200" cap="none" spc="-40" normalizeH="0" baseline="0" noProof="0" dirty="0">
                <a:ln>
                  <a:noFill/>
                </a:ln>
                <a:solidFill>
                  <a:srgbClr val="0000FF"/>
                </a:solidFill>
                <a:effectLst/>
                <a:uLnTx/>
                <a:uFillTx/>
                <a:latin typeface="Cambria"/>
                <a:ea typeface="+mn-ea"/>
                <a:cs typeface="Cambria"/>
              </a:rPr>
              <a:t>election </a:t>
            </a:r>
            <a:r>
              <a:rPr kumimoji="0" sz="1800" b="0" i="0" u="none" strike="noStrike" kern="1200" cap="none" spc="-75" normalizeH="0" baseline="0" noProof="0" dirty="0">
                <a:ln>
                  <a:noFill/>
                </a:ln>
                <a:solidFill>
                  <a:srgbClr val="0000FF"/>
                </a:solidFill>
                <a:effectLst/>
                <a:uLnTx/>
                <a:uFillTx/>
                <a:latin typeface="Cambria"/>
                <a:ea typeface="+mn-ea"/>
                <a:cs typeface="Cambria"/>
              </a:rPr>
              <a:t>goes to </a:t>
            </a:r>
            <a:r>
              <a:rPr kumimoji="0" sz="1800" b="0" i="0" u="none" strike="noStrike" kern="1200" cap="none" spc="-50" normalizeH="0" baseline="0" noProof="0" dirty="0">
                <a:ln>
                  <a:noFill/>
                </a:ln>
                <a:solidFill>
                  <a:srgbClr val="0000FF"/>
                </a:solidFill>
                <a:effectLst/>
                <a:uLnTx/>
                <a:uFillTx/>
                <a:latin typeface="Cambria"/>
                <a:ea typeface="+mn-ea"/>
                <a:cs typeface="Cambria"/>
              </a:rPr>
              <a:t>the House </a:t>
            </a:r>
            <a:r>
              <a:rPr kumimoji="0" sz="1800" b="0" i="0" u="none" strike="noStrike" kern="1200" cap="none" spc="-40" normalizeH="0" baseline="0" noProof="0" dirty="0">
                <a:ln>
                  <a:noFill/>
                </a:ln>
                <a:solidFill>
                  <a:srgbClr val="0000FF"/>
                </a:solidFill>
                <a:effectLst/>
                <a:uLnTx/>
                <a:uFillTx/>
                <a:latin typeface="Cambria"/>
                <a:ea typeface="+mn-ea"/>
                <a:cs typeface="Cambria"/>
              </a:rPr>
              <a:t>(Wyoming </a:t>
            </a:r>
            <a:r>
              <a:rPr kumimoji="0" sz="1800" b="0" i="0" u="none" strike="noStrike" kern="1200" cap="none" spc="-35" normalizeH="0" baseline="0" noProof="0" dirty="0">
                <a:ln>
                  <a:noFill/>
                </a:ln>
                <a:solidFill>
                  <a:srgbClr val="0000FF"/>
                </a:solidFill>
                <a:effectLst/>
                <a:uLnTx/>
                <a:uFillTx/>
                <a:latin typeface="Cambria"/>
                <a:ea typeface="+mn-ea"/>
                <a:cs typeface="Cambria"/>
              </a:rPr>
              <a:t>would </a:t>
            </a:r>
            <a:r>
              <a:rPr kumimoji="0" sz="1800" b="0" i="0" u="none" strike="noStrike" kern="1200" cap="none" spc="-55" normalizeH="0" baseline="0" noProof="0" dirty="0">
                <a:ln>
                  <a:noFill/>
                </a:ln>
                <a:solidFill>
                  <a:srgbClr val="0000FF"/>
                </a:solidFill>
                <a:effectLst/>
                <a:uLnTx/>
                <a:uFillTx/>
                <a:latin typeface="Cambria"/>
                <a:ea typeface="+mn-ea"/>
                <a:cs typeface="Cambria"/>
              </a:rPr>
              <a:t>have </a:t>
            </a:r>
            <a:r>
              <a:rPr kumimoji="0" sz="1800" b="0" i="0" u="none" strike="noStrike" kern="1200" cap="none" spc="-50" normalizeH="0" baseline="0" noProof="0" dirty="0">
                <a:ln>
                  <a:noFill/>
                </a:ln>
                <a:solidFill>
                  <a:srgbClr val="0000FF"/>
                </a:solidFill>
                <a:effectLst/>
                <a:uLnTx/>
                <a:uFillTx/>
                <a:latin typeface="Cambria"/>
                <a:ea typeface="+mn-ea"/>
                <a:cs typeface="Cambria"/>
              </a:rPr>
              <a:t> </a:t>
            </a:r>
            <a:r>
              <a:rPr kumimoji="0" sz="1800" b="0" i="0" u="none" strike="noStrike" kern="1200" cap="none" spc="-70" normalizeH="0" baseline="0" noProof="0" dirty="0">
                <a:ln>
                  <a:noFill/>
                </a:ln>
                <a:solidFill>
                  <a:srgbClr val="0000FF"/>
                </a:solidFill>
                <a:effectLst/>
                <a:uLnTx/>
                <a:uFillTx/>
                <a:latin typeface="Cambria"/>
                <a:ea typeface="+mn-ea"/>
                <a:cs typeface="Cambria"/>
              </a:rPr>
              <a:t>same</a:t>
            </a:r>
            <a:r>
              <a:rPr kumimoji="0" sz="1800" b="0" i="0" u="none" strike="noStrike" kern="1200" cap="none" spc="30" normalizeH="0" baseline="0" noProof="0" dirty="0">
                <a:ln>
                  <a:noFill/>
                </a:ln>
                <a:solidFill>
                  <a:srgbClr val="0000FF"/>
                </a:solidFill>
                <a:effectLst/>
                <a:uLnTx/>
                <a:uFillTx/>
                <a:latin typeface="Cambria"/>
                <a:ea typeface="+mn-ea"/>
                <a:cs typeface="Cambria"/>
              </a:rPr>
              <a:t> </a:t>
            </a:r>
            <a:r>
              <a:rPr kumimoji="0" sz="1800" b="0" i="0" u="none" strike="noStrike" kern="1200" cap="none" spc="-50" normalizeH="0" baseline="0" noProof="0" dirty="0">
                <a:ln>
                  <a:noFill/>
                </a:ln>
                <a:solidFill>
                  <a:srgbClr val="0000FF"/>
                </a:solidFill>
                <a:effectLst/>
                <a:uLnTx/>
                <a:uFillTx/>
                <a:latin typeface="Cambria"/>
                <a:ea typeface="+mn-ea"/>
                <a:cs typeface="Cambria"/>
              </a:rPr>
              <a:t>voting</a:t>
            </a:r>
            <a:r>
              <a:rPr kumimoji="0" sz="1800" b="0" i="0" u="none" strike="noStrike" kern="1200" cap="none" spc="10" normalizeH="0" baseline="0" noProof="0" dirty="0">
                <a:ln>
                  <a:noFill/>
                </a:ln>
                <a:solidFill>
                  <a:srgbClr val="0000FF"/>
                </a:solidFill>
                <a:effectLst/>
                <a:uLnTx/>
                <a:uFillTx/>
                <a:latin typeface="Cambria"/>
                <a:ea typeface="+mn-ea"/>
                <a:cs typeface="Cambria"/>
              </a:rPr>
              <a:t> </a:t>
            </a:r>
            <a:r>
              <a:rPr kumimoji="0" sz="1800" b="0" i="0" u="none" strike="noStrike" kern="1200" cap="none" spc="-60" normalizeH="0" baseline="0" noProof="0" dirty="0">
                <a:ln>
                  <a:noFill/>
                </a:ln>
                <a:solidFill>
                  <a:srgbClr val="0000FF"/>
                </a:solidFill>
                <a:effectLst/>
                <a:uLnTx/>
                <a:uFillTx/>
                <a:latin typeface="Cambria"/>
                <a:ea typeface="+mn-ea"/>
                <a:cs typeface="Cambria"/>
              </a:rPr>
              <a:t>power</a:t>
            </a:r>
            <a:r>
              <a:rPr kumimoji="0" sz="1800" b="0" i="0" u="none" strike="noStrike" kern="1200" cap="none" spc="15" normalizeH="0" baseline="0" noProof="0" dirty="0">
                <a:ln>
                  <a:noFill/>
                </a:ln>
                <a:solidFill>
                  <a:srgbClr val="0000FF"/>
                </a:solidFill>
                <a:effectLst/>
                <a:uLnTx/>
                <a:uFillTx/>
                <a:latin typeface="Cambria"/>
                <a:ea typeface="+mn-ea"/>
                <a:cs typeface="Cambria"/>
              </a:rPr>
              <a:t> </a:t>
            </a:r>
            <a:r>
              <a:rPr kumimoji="0" sz="1800" b="0" i="0" u="none" strike="noStrike" kern="1200" cap="none" spc="-75" normalizeH="0" baseline="0" noProof="0" dirty="0">
                <a:ln>
                  <a:noFill/>
                </a:ln>
                <a:solidFill>
                  <a:srgbClr val="0000FF"/>
                </a:solidFill>
                <a:effectLst/>
                <a:uLnTx/>
                <a:uFillTx/>
                <a:latin typeface="Cambria"/>
                <a:ea typeface="+mn-ea"/>
                <a:cs typeface="Cambria"/>
              </a:rPr>
              <a:t>as</a:t>
            </a:r>
            <a:r>
              <a:rPr kumimoji="0" sz="1800" b="0" i="0" u="none" strike="noStrike" kern="1200" cap="none" spc="45" normalizeH="0" baseline="0" noProof="0" dirty="0">
                <a:ln>
                  <a:noFill/>
                </a:ln>
                <a:solidFill>
                  <a:srgbClr val="0000FF"/>
                </a:solidFill>
                <a:effectLst/>
                <a:uLnTx/>
                <a:uFillTx/>
                <a:latin typeface="Cambria"/>
                <a:ea typeface="+mn-ea"/>
                <a:cs typeface="Cambria"/>
              </a:rPr>
              <a:t> </a:t>
            </a:r>
            <a:r>
              <a:rPr kumimoji="0" sz="1800" b="0" i="0" u="none" strike="noStrike" kern="1200" cap="none" spc="-15" normalizeH="0" baseline="0" noProof="0" dirty="0">
                <a:ln>
                  <a:noFill/>
                </a:ln>
                <a:solidFill>
                  <a:srgbClr val="0000FF"/>
                </a:solidFill>
                <a:effectLst/>
                <a:uLnTx/>
                <a:uFillTx/>
                <a:latin typeface="Cambria"/>
                <a:ea typeface="+mn-ea"/>
                <a:cs typeface="Cambria"/>
              </a:rPr>
              <a:t>California)</a:t>
            </a:r>
            <a:endParaRPr kumimoji="0" sz="1800" b="0" i="0" u="none" strike="noStrike" kern="1200" cap="none" spc="0" normalizeH="0" baseline="0" noProof="0" dirty="0">
              <a:ln>
                <a:noFill/>
              </a:ln>
              <a:solidFill>
                <a:prstClr val="black"/>
              </a:solidFill>
              <a:effectLst/>
              <a:uLnTx/>
              <a:uFillTx/>
              <a:latin typeface="Cambria"/>
              <a:ea typeface="+mn-ea"/>
              <a:cs typeface="Cambria"/>
            </a:endParaRPr>
          </a:p>
          <a:p>
            <a:pPr marL="355600" marR="0" lvl="0" indent="-342900" algn="just" defTabSz="914400" rtl="0" eaLnBrk="1" fontAlgn="auto" latinLnBrk="0" hangingPunct="1">
              <a:lnSpc>
                <a:spcPct val="100000"/>
              </a:lnSpc>
              <a:spcBef>
                <a:spcPts val="600"/>
              </a:spcBef>
              <a:spcAft>
                <a:spcPts val="0"/>
              </a:spcAft>
              <a:buClrTx/>
              <a:buSzTx/>
              <a:buFontTx/>
              <a:buAutoNum type="arabicPeriod" startAt="6"/>
              <a:tabLst>
                <a:tab pos="355600" algn="l"/>
              </a:tabLst>
              <a:defRPr/>
            </a:pPr>
            <a:r>
              <a:rPr kumimoji="0" sz="1800" b="0" i="0" u="none" strike="noStrike" kern="1200" cap="none" spc="-40" normalizeH="0" baseline="0" noProof="0" dirty="0">
                <a:ln>
                  <a:noFill/>
                </a:ln>
                <a:solidFill>
                  <a:srgbClr val="0000FF"/>
                </a:solidFill>
                <a:effectLst/>
                <a:uLnTx/>
                <a:uFillTx/>
                <a:latin typeface="Cambria"/>
                <a:ea typeface="+mn-ea"/>
                <a:cs typeface="Cambria"/>
              </a:rPr>
              <a:t>Inhibits</a:t>
            </a:r>
            <a:r>
              <a:rPr kumimoji="0" sz="1800" b="0" i="0" u="none" strike="noStrike" kern="1200" cap="none" spc="0" normalizeH="0" baseline="0" noProof="0" dirty="0">
                <a:ln>
                  <a:noFill/>
                </a:ln>
                <a:solidFill>
                  <a:srgbClr val="0000FF"/>
                </a:solidFill>
                <a:effectLst/>
                <a:uLnTx/>
                <a:uFillTx/>
                <a:latin typeface="Cambria"/>
                <a:ea typeface="+mn-ea"/>
                <a:cs typeface="Cambria"/>
              </a:rPr>
              <a:t> </a:t>
            </a:r>
            <a:r>
              <a:rPr kumimoji="0" sz="1800" b="0" i="0" u="none" strike="noStrike" kern="1200" cap="none" spc="-60" normalizeH="0" baseline="0" noProof="0" dirty="0">
                <a:ln>
                  <a:noFill/>
                </a:ln>
                <a:solidFill>
                  <a:srgbClr val="0000FF"/>
                </a:solidFill>
                <a:effectLst/>
                <a:uLnTx/>
                <a:uFillTx/>
                <a:latin typeface="Cambria"/>
                <a:ea typeface="+mn-ea"/>
                <a:cs typeface="Cambria"/>
              </a:rPr>
              <a:t>development</a:t>
            </a:r>
            <a:r>
              <a:rPr kumimoji="0" sz="1800" b="0" i="0" u="none" strike="noStrike" kern="1200" cap="none" spc="5" normalizeH="0" baseline="0" noProof="0" dirty="0">
                <a:ln>
                  <a:noFill/>
                </a:ln>
                <a:solidFill>
                  <a:srgbClr val="0000FF"/>
                </a:solidFill>
                <a:effectLst/>
                <a:uLnTx/>
                <a:uFillTx/>
                <a:latin typeface="Cambria"/>
                <a:ea typeface="+mn-ea"/>
                <a:cs typeface="Cambria"/>
              </a:rPr>
              <a:t> </a:t>
            </a:r>
            <a:r>
              <a:rPr kumimoji="0" sz="1800" b="0" i="0" u="none" strike="noStrike" kern="1200" cap="none" spc="-30" normalizeH="0" baseline="0" noProof="0" dirty="0">
                <a:ln>
                  <a:noFill/>
                </a:ln>
                <a:solidFill>
                  <a:srgbClr val="0000FF"/>
                </a:solidFill>
                <a:effectLst/>
                <a:uLnTx/>
                <a:uFillTx/>
                <a:latin typeface="Cambria"/>
                <a:ea typeface="+mn-ea"/>
                <a:cs typeface="Cambria"/>
              </a:rPr>
              <a:t>of</a:t>
            </a:r>
            <a:r>
              <a:rPr kumimoji="0" sz="1800" b="0" i="0" u="none" strike="noStrike" kern="1200" cap="none" spc="204" normalizeH="0" baseline="0" noProof="0" dirty="0">
                <a:ln>
                  <a:noFill/>
                </a:ln>
                <a:solidFill>
                  <a:srgbClr val="0000FF"/>
                </a:solidFill>
                <a:effectLst/>
                <a:uLnTx/>
                <a:uFillTx/>
                <a:latin typeface="Cambria"/>
                <a:ea typeface="+mn-ea"/>
                <a:cs typeface="Cambria"/>
              </a:rPr>
              <a:t> </a:t>
            </a:r>
            <a:r>
              <a:rPr kumimoji="0" sz="1800" b="0" i="0" u="none" strike="noStrike" kern="1200" cap="none" spc="-30" normalizeH="0" baseline="0" noProof="0" dirty="0">
                <a:ln>
                  <a:noFill/>
                </a:ln>
                <a:solidFill>
                  <a:srgbClr val="0000FF"/>
                </a:solidFill>
                <a:effectLst/>
                <a:uLnTx/>
                <a:uFillTx/>
                <a:latin typeface="Cambria"/>
                <a:ea typeface="+mn-ea"/>
                <a:cs typeface="Cambria"/>
              </a:rPr>
              <a:t>third</a:t>
            </a:r>
            <a:r>
              <a:rPr kumimoji="0" sz="1800" b="0" i="0" u="none" strike="noStrike" kern="1200" cap="none" spc="5" normalizeH="0" baseline="0" noProof="0" dirty="0">
                <a:ln>
                  <a:noFill/>
                </a:ln>
                <a:solidFill>
                  <a:srgbClr val="0000FF"/>
                </a:solidFill>
                <a:effectLst/>
                <a:uLnTx/>
                <a:uFillTx/>
                <a:latin typeface="Cambria"/>
                <a:ea typeface="+mn-ea"/>
                <a:cs typeface="Cambria"/>
              </a:rPr>
              <a:t> </a:t>
            </a:r>
            <a:r>
              <a:rPr kumimoji="0" sz="1800" b="0" i="0" u="none" strike="noStrike" kern="1200" cap="none" spc="-55" normalizeH="0" baseline="0" noProof="0" dirty="0">
                <a:ln>
                  <a:noFill/>
                </a:ln>
                <a:solidFill>
                  <a:srgbClr val="0000FF"/>
                </a:solidFill>
                <a:effectLst/>
                <a:uLnTx/>
                <a:uFillTx/>
                <a:latin typeface="Cambria"/>
                <a:ea typeface="+mn-ea"/>
                <a:cs typeface="Cambria"/>
              </a:rPr>
              <a:t>parties</a:t>
            </a:r>
            <a:endParaRPr kumimoji="0" sz="1800" b="0" i="0" u="none" strike="noStrike" kern="1200" cap="none" spc="0" normalizeH="0" baseline="0" noProof="0" dirty="0">
              <a:ln>
                <a:noFill/>
              </a:ln>
              <a:solidFill>
                <a:prstClr val="black"/>
              </a:solidFill>
              <a:effectLst/>
              <a:uLnTx/>
              <a:uFillTx/>
              <a:latin typeface="Cambria"/>
              <a:ea typeface="+mn-ea"/>
              <a:cs typeface="Cambria"/>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20267"/>
            <a:ext cx="1866900" cy="4516120"/>
          </a:xfrm>
          <a:custGeom>
            <a:avLst/>
            <a:gdLst/>
            <a:ahLst/>
            <a:cxnLst/>
            <a:rect l="l" t="t" r="r" b="b"/>
            <a:pathLst>
              <a:path w="1866900" h="4516120">
                <a:moveTo>
                  <a:pt x="1866900" y="0"/>
                </a:moveTo>
                <a:lnTo>
                  <a:pt x="0" y="0"/>
                </a:lnTo>
                <a:lnTo>
                  <a:pt x="0" y="4515612"/>
                </a:lnTo>
                <a:lnTo>
                  <a:pt x="1866900" y="4515612"/>
                </a:lnTo>
                <a:lnTo>
                  <a:pt x="1866900" y="0"/>
                </a:lnTo>
                <a:close/>
              </a:path>
            </a:pathLst>
          </a:custGeom>
          <a:solidFill>
            <a:srgbClr val="BC46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51074" y="742950"/>
            <a:ext cx="1900520" cy="3530143"/>
          </a:xfrm>
          <a:prstGeom prst="rect">
            <a:avLst/>
          </a:prstGeom>
        </p:spPr>
        <p:txBody>
          <a:bodyPr vert="vert270" wrap="square" lIns="0" tIns="69215" rIns="0" bIns="0" rtlCol="0">
            <a:spAutoFit/>
          </a:bodyPr>
          <a:lstStyle/>
          <a:p>
            <a:pPr marL="428625" marR="20955" lvl="0" indent="-402590" algn="l" defTabSz="914400" rtl="0" eaLnBrk="1" fontAlgn="auto" latinLnBrk="0" hangingPunct="1">
              <a:lnSpc>
                <a:spcPct val="100000"/>
              </a:lnSpc>
              <a:spcBef>
                <a:spcPts val="545"/>
              </a:spcBef>
              <a:spcAft>
                <a:spcPts val="0"/>
              </a:spcAft>
              <a:buClrTx/>
              <a:buSzTx/>
              <a:buFontTx/>
              <a:buNone/>
              <a:tabLst/>
              <a:defRPr/>
            </a:pPr>
            <a:r>
              <a:rPr kumimoji="0" sz="4400" b="0" i="0" u="none" strike="noStrike" kern="1200" cap="none" spc="-5" normalizeH="0" baseline="0" noProof="0" dirty="0">
                <a:ln>
                  <a:noFill/>
                </a:ln>
                <a:solidFill>
                  <a:prstClr val="black"/>
                </a:solidFill>
                <a:effectLst/>
                <a:uLnTx/>
                <a:uFillTx/>
                <a:latin typeface="Arial Black"/>
                <a:ea typeface="+mn-ea"/>
                <a:cs typeface="Arial Black"/>
              </a:rPr>
              <a:t>Elec</a:t>
            </a:r>
            <a:r>
              <a:rPr kumimoji="0" sz="4400" b="0" i="0" u="none" strike="noStrike" kern="1200" cap="none" spc="10" normalizeH="0" baseline="0" noProof="0" dirty="0">
                <a:ln>
                  <a:noFill/>
                </a:ln>
                <a:solidFill>
                  <a:prstClr val="black"/>
                </a:solidFill>
                <a:effectLst/>
                <a:uLnTx/>
                <a:uFillTx/>
                <a:latin typeface="Arial Black"/>
                <a:ea typeface="+mn-ea"/>
                <a:cs typeface="Arial Black"/>
              </a:rPr>
              <a:t>t</a:t>
            </a:r>
            <a:r>
              <a:rPr kumimoji="0" sz="4400" b="0" i="0" u="none" strike="noStrike" kern="1200" cap="none" spc="0" normalizeH="0" baseline="0" noProof="0" dirty="0">
                <a:ln>
                  <a:noFill/>
                </a:ln>
                <a:solidFill>
                  <a:prstClr val="black"/>
                </a:solidFill>
                <a:effectLst/>
                <a:uLnTx/>
                <a:uFillTx/>
                <a:latin typeface="Arial Black"/>
                <a:ea typeface="+mn-ea"/>
                <a:cs typeface="Arial Black"/>
              </a:rPr>
              <a:t>o</a:t>
            </a:r>
            <a:r>
              <a:rPr kumimoji="0" sz="4400" b="0" i="0" u="none" strike="noStrike" kern="1200" cap="none" spc="70" normalizeH="0" baseline="0" noProof="0" dirty="0">
                <a:ln>
                  <a:noFill/>
                </a:ln>
                <a:solidFill>
                  <a:prstClr val="black"/>
                </a:solidFill>
                <a:effectLst/>
                <a:uLnTx/>
                <a:uFillTx/>
                <a:latin typeface="Arial Black"/>
                <a:ea typeface="+mn-ea"/>
                <a:cs typeface="Arial Black"/>
              </a:rPr>
              <a:t>r</a:t>
            </a:r>
            <a:r>
              <a:rPr kumimoji="0" sz="4400" b="0" i="0" u="none" strike="noStrike" kern="1200" cap="none" spc="0" normalizeH="0" baseline="0" noProof="0" dirty="0">
                <a:ln>
                  <a:noFill/>
                </a:ln>
                <a:solidFill>
                  <a:prstClr val="black"/>
                </a:solidFill>
                <a:effectLst/>
                <a:uLnTx/>
                <a:uFillTx/>
                <a:latin typeface="Arial Black"/>
                <a:ea typeface="+mn-ea"/>
                <a:cs typeface="Arial Black"/>
              </a:rPr>
              <a:t>al  </a:t>
            </a:r>
            <a:r>
              <a:rPr kumimoji="0" sz="4400" b="0" i="0" u="none" strike="noStrike" kern="1200" cap="none" spc="15" normalizeH="0" baseline="0" noProof="0" dirty="0">
                <a:ln>
                  <a:noFill/>
                </a:ln>
                <a:solidFill>
                  <a:prstClr val="black"/>
                </a:solidFill>
                <a:effectLst/>
                <a:uLnTx/>
                <a:uFillTx/>
                <a:latin typeface="Arial Black"/>
                <a:ea typeface="+mn-ea"/>
                <a:cs typeface="Arial Black"/>
              </a:rPr>
              <a:t>College</a:t>
            </a:r>
            <a:endParaRPr kumimoji="0" sz="4400" b="0" i="0" u="none" strike="noStrike" kern="1200" cap="none" spc="0" normalizeH="0" baseline="0" noProof="0" dirty="0">
              <a:ln>
                <a:noFill/>
              </a:ln>
              <a:solidFill>
                <a:prstClr val="black"/>
              </a:solidFill>
              <a:effectLst/>
              <a:uLnTx/>
              <a:uFillTx/>
              <a:latin typeface="Arial Black"/>
              <a:ea typeface="+mn-ea"/>
              <a:cs typeface="Arial Black"/>
            </a:endParaRPr>
          </a:p>
          <a:p>
            <a:pPr marL="12700" marR="0" lvl="0" indent="0" algn="l" defTabSz="914400" rtl="0" eaLnBrk="1" fontAlgn="auto" latinLnBrk="0" hangingPunct="1">
              <a:lnSpc>
                <a:spcPct val="100000"/>
              </a:lnSpc>
              <a:spcBef>
                <a:spcPts val="905"/>
              </a:spcBef>
              <a:spcAft>
                <a:spcPts val="0"/>
              </a:spcAft>
              <a:buClrTx/>
              <a:buSzTx/>
              <a:buFontTx/>
              <a:buNone/>
              <a:tabLst/>
              <a:defRPr/>
            </a:pPr>
            <a:r>
              <a:rPr kumimoji="0" sz="2800" b="0" i="0" u="none" strike="noStrike" kern="1200" cap="none" spc="15" normalizeH="0" baseline="0" noProof="0" dirty="0">
                <a:ln>
                  <a:noFill/>
                </a:ln>
                <a:solidFill>
                  <a:prstClr val="black"/>
                </a:solidFill>
                <a:effectLst/>
                <a:uLnTx/>
                <a:uFillTx/>
                <a:latin typeface="Arial Black"/>
                <a:ea typeface="+mn-ea"/>
                <a:cs typeface="Arial Black"/>
              </a:rPr>
              <a:t>The</a:t>
            </a:r>
            <a:r>
              <a:rPr kumimoji="0" sz="2800" b="0" i="0" u="none" strike="noStrike" kern="1200" cap="none" spc="-60" normalizeH="0" baseline="0" noProof="0" dirty="0">
                <a:ln>
                  <a:noFill/>
                </a:ln>
                <a:solidFill>
                  <a:prstClr val="black"/>
                </a:solidFill>
                <a:effectLst/>
                <a:uLnTx/>
                <a:uFillTx/>
                <a:latin typeface="Arial Black"/>
                <a:ea typeface="+mn-ea"/>
                <a:cs typeface="Arial Black"/>
              </a:rPr>
              <a:t> </a:t>
            </a:r>
            <a:r>
              <a:rPr kumimoji="0" sz="2800" b="0" i="0" u="none" strike="noStrike" kern="1200" cap="none" spc="-10" normalizeH="0" baseline="0" noProof="0" dirty="0">
                <a:ln>
                  <a:noFill/>
                </a:ln>
                <a:solidFill>
                  <a:prstClr val="black"/>
                </a:solidFill>
                <a:effectLst/>
                <a:uLnTx/>
                <a:uFillTx/>
                <a:latin typeface="Arial Black"/>
                <a:ea typeface="+mn-ea"/>
                <a:cs typeface="Arial Black"/>
              </a:rPr>
              <a:t>Negatives</a:t>
            </a:r>
            <a:endParaRPr kumimoji="0" sz="2800" b="0" i="0" u="none" strike="noStrike" kern="1200" cap="none" spc="0" normalizeH="0" baseline="0" noProof="0" dirty="0">
              <a:ln>
                <a:noFill/>
              </a:ln>
              <a:solidFill>
                <a:prstClr val="black"/>
              </a:solidFill>
              <a:effectLst/>
              <a:uLnTx/>
              <a:uFillTx/>
              <a:latin typeface="Arial Black"/>
              <a:ea typeface="+mn-ea"/>
              <a:cs typeface="Arial Black"/>
            </a:endParaRPr>
          </a:p>
        </p:txBody>
      </p:sp>
      <p:sp>
        <p:nvSpPr>
          <p:cNvPr id="4" name="object 4"/>
          <p:cNvSpPr txBox="1">
            <a:spLocks noGrp="1"/>
          </p:cNvSpPr>
          <p:nvPr>
            <p:ph type="title"/>
          </p:nvPr>
        </p:nvSpPr>
        <p:spPr>
          <a:prstGeom prst="rect">
            <a:avLst/>
          </a:prstGeom>
        </p:spPr>
        <p:txBody>
          <a:bodyPr vert="horz" wrap="square" lIns="0" tIns="12700" rIns="0" bIns="0" rtlCol="0">
            <a:spAutoFit/>
          </a:bodyPr>
          <a:lstStyle/>
          <a:p>
            <a:pPr marL="245110">
              <a:lnSpc>
                <a:spcPct val="100000"/>
              </a:lnSpc>
              <a:spcBef>
                <a:spcPts val="100"/>
              </a:spcBef>
            </a:pPr>
            <a:r>
              <a:rPr dirty="0"/>
              <a:t>CRITICISMS</a:t>
            </a:r>
            <a:r>
              <a:rPr spc="-35" dirty="0"/>
              <a:t> </a:t>
            </a:r>
            <a:r>
              <a:rPr dirty="0"/>
              <a:t>OF</a:t>
            </a:r>
            <a:r>
              <a:rPr spc="-10" dirty="0"/>
              <a:t> </a:t>
            </a:r>
            <a:r>
              <a:rPr dirty="0"/>
              <a:t>THE</a:t>
            </a:r>
            <a:r>
              <a:rPr spc="-15" dirty="0"/>
              <a:t> </a:t>
            </a:r>
            <a:r>
              <a:rPr spc="-5" dirty="0"/>
              <a:t>ELECTORAL</a:t>
            </a:r>
            <a:r>
              <a:rPr spc="-30" dirty="0"/>
              <a:t> </a:t>
            </a:r>
            <a:r>
              <a:rPr dirty="0"/>
              <a:t>COLLEGE</a:t>
            </a:r>
          </a:p>
        </p:txBody>
      </p:sp>
      <p:pic>
        <p:nvPicPr>
          <p:cNvPr id="5" name="object 5"/>
          <p:cNvPicPr/>
          <p:nvPr/>
        </p:nvPicPr>
        <p:blipFill>
          <a:blip r:embed="rId2" cstate="print"/>
          <a:stretch>
            <a:fillRect/>
          </a:stretch>
        </p:blipFill>
        <p:spPr>
          <a:xfrm>
            <a:off x="1866900" y="1633727"/>
            <a:ext cx="4914900" cy="3087624"/>
          </a:xfrm>
          <a:prstGeom prst="rect">
            <a:avLst/>
          </a:prstGeom>
        </p:spPr>
      </p:pic>
      <p:sp>
        <p:nvSpPr>
          <p:cNvPr id="6" name="object 6"/>
          <p:cNvSpPr txBox="1"/>
          <p:nvPr/>
        </p:nvSpPr>
        <p:spPr>
          <a:xfrm>
            <a:off x="1945894" y="763600"/>
            <a:ext cx="7088505" cy="38963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354965" algn="l"/>
              </a:tabLst>
              <a:defRPr/>
            </a:pPr>
            <a:r>
              <a:rPr kumimoji="0" sz="1800" b="0" i="0" u="none" strike="noStrike" kern="1200" cap="none" spc="35" normalizeH="0" baseline="0" noProof="0" dirty="0">
                <a:ln>
                  <a:noFill/>
                </a:ln>
                <a:solidFill>
                  <a:srgbClr val="0000FF"/>
                </a:solidFill>
                <a:effectLst/>
                <a:uLnTx/>
                <a:uFillTx/>
                <a:latin typeface="Cambria"/>
                <a:ea typeface="+mn-ea"/>
                <a:cs typeface="Cambria"/>
              </a:rPr>
              <a:t>1.	</a:t>
            </a:r>
            <a:r>
              <a:rPr kumimoji="0" sz="1800" b="0" i="0" u="none" strike="noStrike" kern="1200" cap="none" spc="-30" normalizeH="0" baseline="0" noProof="0" dirty="0">
                <a:ln>
                  <a:noFill/>
                </a:ln>
                <a:solidFill>
                  <a:srgbClr val="0000FF"/>
                </a:solidFill>
                <a:effectLst/>
                <a:uLnTx/>
                <a:uFillTx/>
                <a:latin typeface="Cambria"/>
                <a:ea typeface="+mn-ea"/>
                <a:cs typeface="Cambria"/>
              </a:rPr>
              <a:t>Concentration</a:t>
            </a:r>
            <a:r>
              <a:rPr kumimoji="0" sz="1800" b="0" i="0" u="none" strike="noStrike" kern="1200" cap="none" spc="25" normalizeH="0" baseline="0" noProof="0" dirty="0">
                <a:ln>
                  <a:noFill/>
                </a:ln>
                <a:solidFill>
                  <a:srgbClr val="0000FF"/>
                </a:solidFill>
                <a:effectLst/>
                <a:uLnTx/>
                <a:uFillTx/>
                <a:latin typeface="Cambria"/>
                <a:ea typeface="+mn-ea"/>
                <a:cs typeface="Cambria"/>
              </a:rPr>
              <a:t> </a:t>
            </a:r>
            <a:r>
              <a:rPr kumimoji="0" sz="1800" b="0" i="0" u="none" strike="noStrike" kern="1200" cap="none" spc="-30" normalizeH="0" baseline="0" noProof="0" dirty="0">
                <a:ln>
                  <a:noFill/>
                </a:ln>
                <a:solidFill>
                  <a:srgbClr val="0000FF"/>
                </a:solidFill>
                <a:effectLst/>
                <a:uLnTx/>
                <a:uFillTx/>
                <a:latin typeface="Cambria"/>
                <a:ea typeface="+mn-ea"/>
                <a:cs typeface="Cambria"/>
              </a:rPr>
              <a:t>of</a:t>
            </a:r>
            <a:r>
              <a:rPr kumimoji="0" sz="1800" b="0" i="0" u="none" strike="noStrike" kern="1200" cap="none" spc="210" normalizeH="0" baseline="0" noProof="0" dirty="0">
                <a:ln>
                  <a:noFill/>
                </a:ln>
                <a:solidFill>
                  <a:srgbClr val="0000FF"/>
                </a:solidFill>
                <a:effectLst/>
                <a:uLnTx/>
                <a:uFillTx/>
                <a:latin typeface="Cambria"/>
                <a:ea typeface="+mn-ea"/>
                <a:cs typeface="Cambria"/>
              </a:rPr>
              <a:t> </a:t>
            </a:r>
            <a:r>
              <a:rPr kumimoji="0" sz="1800" b="0" i="0" u="none" strike="noStrike" kern="1200" cap="none" spc="-25" normalizeH="0" baseline="0" noProof="0" dirty="0">
                <a:ln>
                  <a:noFill/>
                </a:ln>
                <a:solidFill>
                  <a:srgbClr val="0000FF"/>
                </a:solidFill>
                <a:effectLst/>
                <a:uLnTx/>
                <a:uFillTx/>
                <a:latin typeface="Cambria"/>
                <a:ea typeface="+mn-ea"/>
                <a:cs typeface="Cambria"/>
              </a:rPr>
              <a:t>campaigning</a:t>
            </a:r>
            <a:r>
              <a:rPr kumimoji="0" sz="1800" b="0" i="0" u="none" strike="noStrike" kern="1200" cap="none" spc="25" normalizeH="0" baseline="0" noProof="0" dirty="0">
                <a:ln>
                  <a:noFill/>
                </a:ln>
                <a:solidFill>
                  <a:srgbClr val="0000FF"/>
                </a:solidFill>
                <a:effectLst/>
                <a:uLnTx/>
                <a:uFillTx/>
                <a:latin typeface="Cambria"/>
                <a:ea typeface="+mn-ea"/>
                <a:cs typeface="Cambria"/>
              </a:rPr>
              <a:t> </a:t>
            </a:r>
            <a:r>
              <a:rPr kumimoji="0" sz="1800" b="0" i="0" u="none" strike="noStrike" kern="1200" cap="none" spc="-10" normalizeH="0" baseline="0" noProof="0" dirty="0">
                <a:ln>
                  <a:noFill/>
                </a:ln>
                <a:solidFill>
                  <a:srgbClr val="0000FF"/>
                </a:solidFill>
                <a:effectLst/>
                <a:uLnTx/>
                <a:uFillTx/>
                <a:latin typeface="Cambria"/>
                <a:ea typeface="+mn-ea"/>
                <a:cs typeface="Cambria"/>
              </a:rPr>
              <a:t>in</a:t>
            </a:r>
            <a:r>
              <a:rPr kumimoji="0" sz="1800" b="0" i="0" u="none" strike="noStrike" kern="1200" cap="none" spc="30" normalizeH="0" baseline="0" noProof="0" dirty="0">
                <a:ln>
                  <a:noFill/>
                </a:ln>
                <a:solidFill>
                  <a:srgbClr val="0000FF"/>
                </a:solidFill>
                <a:effectLst/>
                <a:uLnTx/>
                <a:uFillTx/>
                <a:latin typeface="Cambria"/>
                <a:ea typeface="+mn-ea"/>
                <a:cs typeface="Cambria"/>
              </a:rPr>
              <a:t> </a:t>
            </a:r>
            <a:r>
              <a:rPr kumimoji="0" sz="1800" b="0" i="0" u="none" strike="noStrike" kern="1200" cap="none" spc="-35" normalizeH="0" baseline="0" noProof="0" dirty="0">
                <a:ln>
                  <a:noFill/>
                </a:ln>
                <a:solidFill>
                  <a:srgbClr val="0000FF"/>
                </a:solidFill>
                <a:effectLst/>
                <a:uLnTx/>
                <a:uFillTx/>
                <a:latin typeface="Cambria"/>
                <a:ea typeface="+mn-ea"/>
                <a:cs typeface="Cambria"/>
              </a:rPr>
              <a:t>a</a:t>
            </a:r>
            <a:r>
              <a:rPr kumimoji="0" sz="1800" b="0" i="0" u="none" strike="noStrike" kern="1200" cap="none" spc="55" normalizeH="0" baseline="0" noProof="0" dirty="0">
                <a:ln>
                  <a:noFill/>
                </a:ln>
                <a:solidFill>
                  <a:srgbClr val="0000FF"/>
                </a:solidFill>
                <a:effectLst/>
                <a:uLnTx/>
                <a:uFillTx/>
                <a:latin typeface="Cambria"/>
                <a:ea typeface="+mn-ea"/>
                <a:cs typeface="Cambria"/>
              </a:rPr>
              <a:t> </a:t>
            </a:r>
            <a:r>
              <a:rPr kumimoji="0" sz="1800" b="0" i="0" u="none" strike="noStrike" kern="1200" cap="none" spc="-50" normalizeH="0" baseline="0" noProof="0" dirty="0">
                <a:ln>
                  <a:noFill/>
                </a:ln>
                <a:solidFill>
                  <a:srgbClr val="0000FF"/>
                </a:solidFill>
                <a:effectLst/>
                <a:uLnTx/>
                <a:uFillTx/>
                <a:latin typeface="Cambria"/>
                <a:ea typeface="+mn-ea"/>
                <a:cs typeface="Cambria"/>
              </a:rPr>
              <a:t>few</a:t>
            </a:r>
            <a:r>
              <a:rPr kumimoji="0" sz="1800" b="0" i="0" u="none" strike="noStrike" kern="1200" cap="none" spc="25" normalizeH="0" baseline="0" noProof="0" dirty="0">
                <a:ln>
                  <a:noFill/>
                </a:ln>
                <a:solidFill>
                  <a:srgbClr val="0000FF"/>
                </a:solidFill>
                <a:effectLst/>
                <a:uLnTx/>
                <a:uFillTx/>
                <a:latin typeface="Cambria"/>
                <a:ea typeface="+mn-ea"/>
                <a:cs typeface="Cambria"/>
              </a:rPr>
              <a:t> </a:t>
            </a:r>
            <a:r>
              <a:rPr kumimoji="0" sz="1800" b="0" i="0" u="none" strike="noStrike" kern="1200" cap="none" spc="-25" normalizeH="0" baseline="0" noProof="0" dirty="0">
                <a:ln>
                  <a:noFill/>
                </a:ln>
                <a:solidFill>
                  <a:srgbClr val="0000FF"/>
                </a:solidFill>
                <a:effectLst/>
                <a:uLnTx/>
                <a:uFillTx/>
                <a:latin typeface="Cambria"/>
                <a:ea typeface="+mn-ea"/>
                <a:cs typeface="Cambria"/>
              </a:rPr>
              <a:t>large,</a:t>
            </a:r>
            <a:r>
              <a:rPr kumimoji="0" sz="1800" b="0" i="0" u="none" strike="noStrike" kern="1200" cap="none" spc="50" normalizeH="0" baseline="0" noProof="0" dirty="0">
                <a:ln>
                  <a:noFill/>
                </a:ln>
                <a:solidFill>
                  <a:srgbClr val="0000FF"/>
                </a:solidFill>
                <a:effectLst/>
                <a:uLnTx/>
                <a:uFillTx/>
                <a:latin typeface="Cambria"/>
                <a:ea typeface="+mn-ea"/>
                <a:cs typeface="Cambria"/>
              </a:rPr>
              <a:t> </a:t>
            </a:r>
            <a:r>
              <a:rPr kumimoji="0" sz="1800" b="0" i="0" u="none" strike="noStrike" kern="1200" cap="none" spc="-50" normalizeH="0" baseline="0" noProof="0" dirty="0">
                <a:ln>
                  <a:noFill/>
                </a:ln>
                <a:solidFill>
                  <a:srgbClr val="0000FF"/>
                </a:solidFill>
                <a:effectLst/>
                <a:uLnTx/>
                <a:uFillTx/>
                <a:latin typeface="Cambria"/>
                <a:ea typeface="+mn-ea"/>
                <a:cs typeface="Cambria"/>
              </a:rPr>
              <a:t>swing</a:t>
            </a:r>
            <a:r>
              <a:rPr kumimoji="0" sz="1800" b="0" i="0" u="none" strike="noStrike" kern="1200" cap="none" spc="15" normalizeH="0" baseline="0" noProof="0" dirty="0">
                <a:ln>
                  <a:noFill/>
                </a:ln>
                <a:solidFill>
                  <a:srgbClr val="0000FF"/>
                </a:solidFill>
                <a:effectLst/>
                <a:uLnTx/>
                <a:uFillTx/>
                <a:latin typeface="Cambria"/>
                <a:ea typeface="+mn-ea"/>
                <a:cs typeface="Cambria"/>
              </a:rPr>
              <a:t> </a:t>
            </a:r>
            <a:r>
              <a:rPr kumimoji="0" sz="1800" b="0" i="0" u="none" strike="noStrike" kern="1200" cap="none" spc="-85" normalizeH="0" baseline="0" noProof="0" dirty="0">
                <a:ln>
                  <a:noFill/>
                </a:ln>
                <a:solidFill>
                  <a:srgbClr val="0000FF"/>
                </a:solidFill>
                <a:effectLst/>
                <a:uLnTx/>
                <a:uFillTx/>
                <a:latin typeface="Cambria"/>
                <a:ea typeface="+mn-ea"/>
                <a:cs typeface="Cambria"/>
              </a:rPr>
              <a:t>states</a:t>
            </a:r>
            <a:r>
              <a:rPr kumimoji="0" sz="1800" b="0" i="0" u="none" strike="noStrike" kern="1200" cap="none" spc="25" normalizeH="0" baseline="0" noProof="0" dirty="0">
                <a:ln>
                  <a:noFill/>
                </a:ln>
                <a:solidFill>
                  <a:srgbClr val="0000FF"/>
                </a:solidFill>
                <a:effectLst/>
                <a:uLnTx/>
                <a:uFillTx/>
                <a:latin typeface="Cambria"/>
                <a:ea typeface="+mn-ea"/>
                <a:cs typeface="Cambria"/>
              </a:rPr>
              <a:t> </a:t>
            </a:r>
            <a:r>
              <a:rPr kumimoji="0" sz="1800" b="0" i="0" u="none" strike="noStrike" kern="1200" cap="none" spc="-75" normalizeH="0" baseline="0" noProof="0" dirty="0">
                <a:ln>
                  <a:noFill/>
                </a:ln>
                <a:solidFill>
                  <a:srgbClr val="0000FF"/>
                </a:solidFill>
                <a:effectLst/>
                <a:uLnTx/>
                <a:uFillTx/>
                <a:latin typeface="Cambria"/>
                <a:ea typeface="+mn-ea"/>
                <a:cs typeface="Cambria"/>
              </a:rPr>
              <a:t>to</a:t>
            </a:r>
            <a:r>
              <a:rPr kumimoji="0" sz="1800" b="0" i="0" u="none" strike="noStrike" kern="1200" cap="none" spc="45" normalizeH="0" baseline="0" noProof="0" dirty="0">
                <a:ln>
                  <a:noFill/>
                </a:ln>
                <a:solidFill>
                  <a:srgbClr val="0000FF"/>
                </a:solidFill>
                <a:effectLst/>
                <a:uLnTx/>
                <a:uFillTx/>
                <a:latin typeface="Cambria"/>
                <a:ea typeface="+mn-ea"/>
                <a:cs typeface="Cambria"/>
              </a:rPr>
              <a:t> </a:t>
            </a:r>
            <a:r>
              <a:rPr kumimoji="0" sz="1800" b="0" i="0" u="none" strike="noStrike" kern="1200" cap="none" spc="-40" normalizeH="0" baseline="0" noProof="0" dirty="0">
                <a:ln>
                  <a:noFill/>
                </a:ln>
                <a:solidFill>
                  <a:srgbClr val="0000FF"/>
                </a:solidFill>
                <a:effectLst/>
                <a:uLnTx/>
                <a:uFillTx/>
                <a:latin typeface="Cambria"/>
                <a:ea typeface="+mn-ea"/>
                <a:cs typeface="Cambria"/>
              </a:rPr>
              <a:t>tip</a:t>
            </a:r>
            <a:r>
              <a:rPr kumimoji="0" sz="1800" b="0" i="0" u="none" strike="noStrike" kern="1200" cap="none" spc="20" normalizeH="0" baseline="0" noProof="0" dirty="0">
                <a:ln>
                  <a:noFill/>
                </a:ln>
                <a:solidFill>
                  <a:srgbClr val="0000FF"/>
                </a:solidFill>
                <a:effectLst/>
                <a:uLnTx/>
                <a:uFillTx/>
                <a:latin typeface="Cambria"/>
                <a:ea typeface="+mn-ea"/>
                <a:cs typeface="Cambria"/>
              </a:rPr>
              <a:t> </a:t>
            </a:r>
            <a:r>
              <a:rPr kumimoji="0" sz="1800" b="0" i="0" u="none" strike="noStrike" kern="1200" cap="none" spc="-55" normalizeH="0" baseline="0" noProof="0" dirty="0">
                <a:ln>
                  <a:noFill/>
                </a:ln>
                <a:solidFill>
                  <a:srgbClr val="0000FF"/>
                </a:solidFill>
                <a:effectLst/>
                <a:uLnTx/>
                <a:uFillTx/>
                <a:latin typeface="Cambria"/>
                <a:ea typeface="+mn-ea"/>
                <a:cs typeface="Cambria"/>
              </a:rPr>
              <a:t>the</a:t>
            </a:r>
            <a:endParaRPr kumimoji="0" sz="1800" b="0" i="0" u="none" strike="noStrike" kern="1200" cap="none" spc="0" normalizeH="0" baseline="0" noProof="0">
              <a:ln>
                <a:noFill/>
              </a:ln>
              <a:solidFill>
                <a:prstClr val="black"/>
              </a:solidFill>
              <a:effectLst/>
              <a:uLnTx/>
              <a:uFillTx/>
              <a:latin typeface="Cambria"/>
              <a:ea typeface="+mn-ea"/>
              <a:cs typeface="Cambria"/>
            </a:endParaRPr>
          </a:p>
          <a:p>
            <a:pPr marL="355600" marR="0" lvl="0" indent="0" algn="l" defTabSz="914400" rtl="0" eaLnBrk="1" fontAlgn="auto" latinLnBrk="0" hangingPunct="1">
              <a:lnSpc>
                <a:spcPct val="100000"/>
              </a:lnSpc>
              <a:spcBef>
                <a:spcPts val="5"/>
              </a:spcBef>
              <a:spcAft>
                <a:spcPts val="0"/>
              </a:spcAft>
              <a:buClrTx/>
              <a:buSzTx/>
              <a:buFontTx/>
              <a:buNone/>
              <a:tabLst/>
              <a:defRPr/>
            </a:pPr>
            <a:r>
              <a:rPr kumimoji="0" sz="1800" b="0" i="0" u="none" strike="noStrike" kern="1200" cap="none" spc="-30" normalizeH="0" baseline="0" noProof="0" dirty="0">
                <a:ln>
                  <a:noFill/>
                </a:ln>
                <a:solidFill>
                  <a:srgbClr val="0000FF"/>
                </a:solidFill>
                <a:effectLst/>
                <a:uLnTx/>
                <a:uFillTx/>
                <a:latin typeface="Cambria"/>
                <a:ea typeface="+mn-ea"/>
                <a:cs typeface="Cambria"/>
              </a:rPr>
              <a:t>balance</a:t>
            </a:r>
            <a:r>
              <a:rPr kumimoji="0" sz="1800" b="0" i="0" u="none" strike="noStrike" kern="1200" cap="none" spc="20" normalizeH="0" baseline="0" noProof="0" dirty="0">
                <a:ln>
                  <a:noFill/>
                </a:ln>
                <a:solidFill>
                  <a:srgbClr val="0000FF"/>
                </a:solidFill>
                <a:effectLst/>
                <a:uLnTx/>
                <a:uFillTx/>
                <a:latin typeface="Cambria"/>
                <a:ea typeface="+mn-ea"/>
                <a:cs typeface="Cambria"/>
              </a:rPr>
              <a:t> </a:t>
            </a:r>
            <a:r>
              <a:rPr kumimoji="0" sz="1800" b="0" i="0" u="none" strike="noStrike" kern="1200" cap="none" spc="-30" normalizeH="0" baseline="0" noProof="0" dirty="0">
                <a:ln>
                  <a:noFill/>
                </a:ln>
                <a:solidFill>
                  <a:srgbClr val="0000FF"/>
                </a:solidFill>
                <a:effectLst/>
                <a:uLnTx/>
                <a:uFillTx/>
                <a:latin typeface="Cambria"/>
                <a:ea typeface="+mn-ea"/>
                <a:cs typeface="Cambria"/>
              </a:rPr>
              <a:t>of</a:t>
            </a:r>
            <a:r>
              <a:rPr kumimoji="0" sz="1800" b="0" i="0" u="none" strike="noStrike" kern="1200" cap="none" spc="204" normalizeH="0" baseline="0" noProof="0" dirty="0">
                <a:ln>
                  <a:noFill/>
                </a:ln>
                <a:solidFill>
                  <a:srgbClr val="0000FF"/>
                </a:solidFill>
                <a:effectLst/>
                <a:uLnTx/>
                <a:uFillTx/>
                <a:latin typeface="Cambria"/>
                <a:ea typeface="+mn-ea"/>
                <a:cs typeface="Cambria"/>
              </a:rPr>
              <a:t> </a:t>
            </a:r>
            <a:r>
              <a:rPr kumimoji="0" sz="1800" b="0" i="0" u="none" strike="noStrike" kern="1200" cap="none" spc="-55" normalizeH="0" baseline="0" noProof="0" dirty="0">
                <a:ln>
                  <a:noFill/>
                </a:ln>
                <a:solidFill>
                  <a:srgbClr val="0000FF"/>
                </a:solidFill>
                <a:effectLst/>
                <a:uLnTx/>
                <a:uFillTx/>
                <a:latin typeface="Cambria"/>
                <a:ea typeface="+mn-ea"/>
                <a:cs typeface="Cambria"/>
              </a:rPr>
              <a:t>the</a:t>
            </a:r>
            <a:r>
              <a:rPr kumimoji="0" sz="1800" b="0" i="0" u="none" strike="noStrike" kern="1200" cap="none" spc="25" normalizeH="0" baseline="0" noProof="0" dirty="0">
                <a:ln>
                  <a:noFill/>
                </a:ln>
                <a:solidFill>
                  <a:srgbClr val="0000FF"/>
                </a:solidFill>
                <a:effectLst/>
                <a:uLnTx/>
                <a:uFillTx/>
                <a:latin typeface="Cambria"/>
                <a:ea typeface="+mn-ea"/>
                <a:cs typeface="Cambria"/>
              </a:rPr>
              <a:t> </a:t>
            </a:r>
            <a:r>
              <a:rPr kumimoji="0" sz="1800" b="0" i="0" u="none" strike="noStrike" kern="1200" cap="none" spc="-45" normalizeH="0" baseline="0" noProof="0" dirty="0">
                <a:ln>
                  <a:noFill/>
                </a:ln>
                <a:solidFill>
                  <a:srgbClr val="0000FF"/>
                </a:solidFill>
                <a:effectLst/>
                <a:uLnTx/>
                <a:uFillTx/>
                <a:latin typeface="Cambria"/>
                <a:ea typeface="+mn-ea"/>
                <a:cs typeface="Cambria"/>
              </a:rPr>
              <a:t>electoral</a:t>
            </a:r>
            <a:r>
              <a:rPr kumimoji="0" sz="1800" b="0" i="0" u="none" strike="noStrike" kern="1200" cap="none" spc="20" normalizeH="0" baseline="0" noProof="0" dirty="0">
                <a:ln>
                  <a:noFill/>
                </a:ln>
                <a:solidFill>
                  <a:srgbClr val="0000FF"/>
                </a:solidFill>
                <a:effectLst/>
                <a:uLnTx/>
                <a:uFillTx/>
                <a:latin typeface="Cambria"/>
                <a:ea typeface="+mn-ea"/>
                <a:cs typeface="Cambria"/>
              </a:rPr>
              <a:t> </a:t>
            </a:r>
            <a:r>
              <a:rPr kumimoji="0" sz="1800" b="0" i="0" u="none" strike="noStrike" kern="1200" cap="none" spc="-45" normalizeH="0" baseline="0" noProof="0" dirty="0">
                <a:ln>
                  <a:noFill/>
                </a:ln>
                <a:solidFill>
                  <a:srgbClr val="0000FF"/>
                </a:solidFill>
                <a:effectLst/>
                <a:uLnTx/>
                <a:uFillTx/>
                <a:latin typeface="Cambria"/>
                <a:ea typeface="+mn-ea"/>
                <a:cs typeface="Cambria"/>
              </a:rPr>
              <a:t>college</a:t>
            </a:r>
            <a:endParaRPr kumimoji="0" sz="1800" b="0" i="0" u="none" strike="noStrike" kern="1200" cap="none" spc="0" normalizeH="0" baseline="0" noProof="0">
              <a:ln>
                <a:noFill/>
              </a:ln>
              <a:solidFill>
                <a:prstClr val="black"/>
              </a:solidFill>
              <a:effectLst/>
              <a:uLnTx/>
              <a:uFillTx/>
              <a:latin typeface="Cambria"/>
              <a:ea typeface="+mn-ea"/>
              <a:cs typeface="Cambria"/>
            </a:endParaRPr>
          </a:p>
          <a:p>
            <a:pPr marL="0" marR="0" lvl="0" indent="0" algn="l" defTabSz="914400" rtl="0" eaLnBrk="1" fontAlgn="auto" latinLnBrk="0" hangingPunct="1">
              <a:lnSpc>
                <a:spcPct val="100000"/>
              </a:lnSpc>
              <a:spcBef>
                <a:spcPts val="50"/>
              </a:spcBef>
              <a:spcAft>
                <a:spcPts val="0"/>
              </a:spcAft>
              <a:buClrTx/>
              <a:buSzTx/>
              <a:buFontTx/>
              <a:buNone/>
              <a:tabLst/>
              <a:defRPr/>
            </a:pPr>
            <a:endParaRPr kumimoji="0" sz="2300" b="0" i="0" u="none" strike="noStrike" kern="1200" cap="none" spc="0" normalizeH="0" baseline="0" noProof="0">
              <a:ln>
                <a:noFill/>
              </a:ln>
              <a:solidFill>
                <a:prstClr val="black"/>
              </a:solidFill>
              <a:effectLst/>
              <a:uLnTx/>
              <a:uFillTx/>
              <a:latin typeface="Cambria"/>
              <a:ea typeface="+mn-ea"/>
              <a:cs typeface="Cambria"/>
            </a:endParaRPr>
          </a:p>
          <a:p>
            <a:pPr marL="4961255" marR="83185" lvl="0" indent="0" algn="l" defTabSz="914400" rtl="0" eaLnBrk="1" fontAlgn="auto" latinLnBrk="0" hangingPunct="1">
              <a:lnSpc>
                <a:spcPct val="100000"/>
              </a:lnSpc>
              <a:spcBef>
                <a:spcPts val="0"/>
              </a:spcBef>
              <a:spcAft>
                <a:spcPts val="0"/>
              </a:spcAft>
              <a:buClrTx/>
              <a:buSzTx/>
              <a:buFontTx/>
              <a:buNone/>
              <a:tabLst/>
              <a:defRPr/>
            </a:pPr>
            <a:r>
              <a:rPr kumimoji="0" sz="1300" b="1" i="0" u="none" strike="noStrike" kern="1200" cap="none" spc="-5" normalizeH="0" baseline="0" noProof="0" dirty="0">
                <a:ln>
                  <a:noFill/>
                </a:ln>
                <a:solidFill>
                  <a:prstClr val="black"/>
                </a:solidFill>
                <a:effectLst/>
                <a:uLnTx/>
                <a:uFillTx/>
                <a:latin typeface="Cambria"/>
                <a:ea typeface="+mn-ea"/>
                <a:cs typeface="Cambria"/>
              </a:rPr>
              <a:t>In</a:t>
            </a:r>
            <a:r>
              <a:rPr kumimoji="0" sz="1300" b="1" i="0" u="none" strike="noStrike" kern="1200" cap="none" spc="-10" normalizeH="0" baseline="0" noProof="0" dirty="0">
                <a:ln>
                  <a:noFill/>
                </a:ln>
                <a:solidFill>
                  <a:prstClr val="black"/>
                </a:solidFill>
                <a:effectLst/>
                <a:uLnTx/>
                <a:uFillTx/>
                <a:latin typeface="Cambria"/>
                <a:ea typeface="+mn-ea"/>
                <a:cs typeface="Cambria"/>
              </a:rPr>
              <a:t> </a:t>
            </a:r>
            <a:r>
              <a:rPr kumimoji="0" sz="1300" b="1" i="0" u="none" strike="noStrike" kern="1200" cap="none" spc="-5" normalizeH="0" baseline="0" noProof="0" dirty="0">
                <a:ln>
                  <a:noFill/>
                </a:ln>
                <a:solidFill>
                  <a:prstClr val="black"/>
                </a:solidFill>
                <a:effectLst/>
                <a:uLnTx/>
                <a:uFillTx/>
                <a:latin typeface="Cambria"/>
                <a:ea typeface="+mn-ea"/>
                <a:cs typeface="Cambria"/>
              </a:rPr>
              <a:t>a </a:t>
            </a:r>
            <a:r>
              <a:rPr kumimoji="0" sz="1300" b="1" i="0" u="none" strike="noStrike" kern="1200" cap="none" spc="-15" normalizeH="0" baseline="0" noProof="0" dirty="0">
                <a:ln>
                  <a:noFill/>
                </a:ln>
                <a:solidFill>
                  <a:prstClr val="black"/>
                </a:solidFill>
                <a:effectLst/>
                <a:uLnTx/>
                <a:uFillTx/>
                <a:latin typeface="Cambria"/>
                <a:ea typeface="+mn-ea"/>
                <a:cs typeface="Cambria"/>
              </a:rPr>
              <a:t>system</a:t>
            </a:r>
            <a:r>
              <a:rPr kumimoji="0" sz="1300" b="1" i="0" u="none" strike="noStrike" kern="1200" cap="none" spc="20"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of</a:t>
            </a:r>
            <a:r>
              <a:rPr kumimoji="0" sz="1300" b="1" i="0" u="none" strike="noStrike" kern="1200" cap="none" spc="5" normalizeH="0" baseline="0" noProof="0" dirty="0">
                <a:ln>
                  <a:noFill/>
                </a:ln>
                <a:solidFill>
                  <a:prstClr val="black"/>
                </a:solidFill>
                <a:effectLst/>
                <a:uLnTx/>
                <a:uFillTx/>
                <a:latin typeface="Cambria"/>
                <a:ea typeface="+mn-ea"/>
                <a:cs typeface="Cambria"/>
              </a:rPr>
              <a:t> </a:t>
            </a:r>
            <a:r>
              <a:rPr kumimoji="0" sz="1300" b="1" i="1" u="none" strike="noStrike" kern="1200" cap="none" spc="-5" normalizeH="0" baseline="0" noProof="0" dirty="0">
                <a:ln>
                  <a:noFill/>
                </a:ln>
                <a:solidFill>
                  <a:prstClr val="black"/>
                </a:solidFill>
                <a:effectLst/>
                <a:uLnTx/>
                <a:uFillTx/>
                <a:latin typeface="Cambria"/>
                <a:ea typeface="+mn-ea"/>
                <a:cs typeface="Cambria"/>
              </a:rPr>
              <a:t>direct </a:t>
            </a:r>
            <a:r>
              <a:rPr kumimoji="0" sz="1300" b="1" i="1" u="none" strike="noStrike" kern="1200" cap="none" spc="0" normalizeH="0" baseline="0" noProof="0" dirty="0">
                <a:ln>
                  <a:noFill/>
                </a:ln>
                <a:solidFill>
                  <a:prstClr val="black"/>
                </a:solidFill>
                <a:effectLst/>
                <a:uLnTx/>
                <a:uFillTx/>
                <a:latin typeface="Cambria"/>
                <a:ea typeface="+mn-ea"/>
                <a:cs typeface="Cambria"/>
              </a:rPr>
              <a:t> </a:t>
            </a:r>
            <a:r>
              <a:rPr kumimoji="0" sz="1300" b="1" i="1" u="none" strike="noStrike" kern="1200" cap="none" spc="-5" normalizeH="0" baseline="0" noProof="0" dirty="0">
                <a:ln>
                  <a:noFill/>
                </a:ln>
                <a:solidFill>
                  <a:prstClr val="black"/>
                </a:solidFill>
                <a:effectLst/>
                <a:uLnTx/>
                <a:uFillTx/>
                <a:latin typeface="Cambria"/>
                <a:ea typeface="+mn-ea"/>
                <a:cs typeface="Cambria"/>
              </a:rPr>
              <a:t>election</a:t>
            </a:r>
            <a:r>
              <a:rPr kumimoji="0" sz="1300" b="1" i="0" u="none" strike="noStrike" kern="1200" cap="none" spc="-5" normalizeH="0" baseline="0" noProof="0" dirty="0">
                <a:ln>
                  <a:noFill/>
                </a:ln>
                <a:solidFill>
                  <a:prstClr val="black"/>
                </a:solidFill>
                <a:effectLst/>
                <a:uLnTx/>
                <a:uFillTx/>
                <a:latin typeface="Cambria"/>
                <a:ea typeface="+mn-ea"/>
                <a:cs typeface="Cambria"/>
              </a:rPr>
              <a:t>, a</a:t>
            </a:r>
            <a:r>
              <a:rPr kumimoji="0" sz="1300" b="1" i="0" u="none" strike="noStrike" kern="1200" cap="none" spc="0"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candidate</a:t>
            </a:r>
            <a:r>
              <a:rPr kumimoji="0" sz="1300" b="1" i="0" u="none" strike="noStrike" kern="1200" cap="none" spc="15" normalizeH="0" baseline="0" noProof="0" dirty="0">
                <a:ln>
                  <a:noFill/>
                </a:ln>
                <a:solidFill>
                  <a:prstClr val="black"/>
                </a:solidFill>
                <a:effectLst/>
                <a:uLnTx/>
                <a:uFillTx/>
                <a:latin typeface="Cambria"/>
                <a:ea typeface="+mn-ea"/>
                <a:cs typeface="Cambria"/>
              </a:rPr>
              <a:t> </a:t>
            </a:r>
            <a:r>
              <a:rPr kumimoji="0" sz="1300" b="1" i="0" u="none" strike="noStrike" kern="1200" cap="none" spc="-20" normalizeH="0" baseline="0" noProof="0" dirty="0">
                <a:ln>
                  <a:noFill/>
                </a:ln>
                <a:solidFill>
                  <a:prstClr val="black"/>
                </a:solidFill>
                <a:effectLst/>
                <a:uLnTx/>
                <a:uFillTx/>
                <a:latin typeface="Cambria"/>
                <a:ea typeface="+mn-ea"/>
                <a:cs typeface="Cambria"/>
              </a:rPr>
              <a:t>would </a:t>
            </a:r>
            <a:r>
              <a:rPr kumimoji="0" sz="1300" b="1" i="0" u="none" strike="noStrike" kern="1200" cap="none" spc="-270" normalizeH="0" baseline="0" noProof="0" dirty="0">
                <a:ln>
                  <a:noFill/>
                </a:ln>
                <a:solidFill>
                  <a:prstClr val="black"/>
                </a:solidFill>
                <a:effectLst/>
                <a:uLnTx/>
                <a:uFillTx/>
                <a:latin typeface="Cambria"/>
                <a:ea typeface="+mn-ea"/>
                <a:cs typeface="Cambria"/>
              </a:rPr>
              <a:t> </a:t>
            </a:r>
            <a:r>
              <a:rPr kumimoji="0" sz="1300" b="1" i="0" u="none" strike="noStrike" kern="1200" cap="none" spc="-15" normalizeH="0" baseline="0" noProof="0" dirty="0">
                <a:ln>
                  <a:noFill/>
                </a:ln>
                <a:solidFill>
                  <a:prstClr val="black"/>
                </a:solidFill>
                <a:effectLst/>
                <a:uLnTx/>
                <a:uFillTx/>
                <a:latin typeface="Cambria"/>
                <a:ea typeface="+mn-ea"/>
                <a:cs typeface="Cambria"/>
              </a:rPr>
              <a:t>simply</a:t>
            </a:r>
            <a:r>
              <a:rPr kumimoji="0" sz="1300" b="1" i="0" u="none" strike="noStrike" kern="1200" cap="none" spc="25"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try </a:t>
            </a:r>
            <a:r>
              <a:rPr kumimoji="0" sz="1300" b="1" i="0" u="none" strike="noStrike" kern="1200" cap="none" spc="-15" normalizeH="0" baseline="0" noProof="0" dirty="0">
                <a:ln>
                  <a:noFill/>
                </a:ln>
                <a:solidFill>
                  <a:prstClr val="black"/>
                </a:solidFill>
                <a:effectLst/>
                <a:uLnTx/>
                <a:uFillTx/>
                <a:latin typeface="Cambria"/>
                <a:ea typeface="+mn-ea"/>
                <a:cs typeface="Cambria"/>
              </a:rPr>
              <a:t>to</a:t>
            </a:r>
            <a:r>
              <a:rPr kumimoji="0" sz="1300" b="1" i="0" u="none" strike="noStrike" kern="1200" cap="none" spc="0"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rack</a:t>
            </a:r>
            <a:r>
              <a:rPr kumimoji="0" sz="1300" b="1" i="0" u="none" strike="noStrike" kern="1200" cap="none" spc="5"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up</a:t>
            </a:r>
            <a:r>
              <a:rPr kumimoji="0" sz="1300" b="1" i="0" u="none" strike="noStrike" kern="1200" cap="none" spc="5"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as </a:t>
            </a:r>
            <a:r>
              <a:rPr kumimoji="0" sz="1300" b="1" i="0" u="none" strike="noStrike" kern="1200" cap="none" spc="-5" normalizeH="0" baseline="0" noProof="0" dirty="0">
                <a:ln>
                  <a:noFill/>
                </a:ln>
                <a:solidFill>
                  <a:prstClr val="black"/>
                </a:solidFill>
                <a:effectLst/>
                <a:uLnTx/>
                <a:uFillTx/>
                <a:latin typeface="Cambria"/>
                <a:ea typeface="+mn-ea"/>
                <a:cs typeface="Cambria"/>
              </a:rPr>
              <a:t> </a:t>
            </a:r>
            <a:r>
              <a:rPr kumimoji="0" sz="1300" b="1" i="0" u="none" strike="noStrike" kern="1200" cap="none" spc="-20" normalizeH="0" baseline="0" noProof="0" dirty="0">
                <a:ln>
                  <a:noFill/>
                </a:ln>
                <a:solidFill>
                  <a:prstClr val="black"/>
                </a:solidFill>
                <a:effectLst/>
                <a:uLnTx/>
                <a:uFillTx/>
                <a:latin typeface="Cambria"/>
                <a:ea typeface="+mn-ea"/>
                <a:cs typeface="Cambria"/>
              </a:rPr>
              <a:t>many</a:t>
            </a:r>
            <a:r>
              <a:rPr kumimoji="0" sz="1300" b="1" i="0" u="none" strike="noStrike" kern="1200" cap="none" spc="15"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popular</a:t>
            </a:r>
            <a:r>
              <a:rPr kumimoji="0" sz="1300" b="1" i="0" u="none" strike="noStrike" kern="1200" cap="none" spc="20" normalizeH="0" baseline="0" noProof="0" dirty="0">
                <a:ln>
                  <a:noFill/>
                </a:ln>
                <a:solidFill>
                  <a:prstClr val="black"/>
                </a:solidFill>
                <a:effectLst/>
                <a:uLnTx/>
                <a:uFillTx/>
                <a:latin typeface="Cambria"/>
                <a:ea typeface="+mn-ea"/>
                <a:cs typeface="Cambria"/>
              </a:rPr>
              <a:t> </a:t>
            </a:r>
            <a:r>
              <a:rPr kumimoji="0" sz="1300" b="1" i="0" u="none" strike="noStrike" kern="1200" cap="none" spc="-20" normalizeH="0" baseline="0" noProof="0" dirty="0">
                <a:ln>
                  <a:noFill/>
                </a:ln>
                <a:solidFill>
                  <a:prstClr val="black"/>
                </a:solidFill>
                <a:effectLst/>
                <a:uLnTx/>
                <a:uFillTx/>
                <a:latin typeface="Cambria"/>
                <a:ea typeface="+mn-ea"/>
                <a:cs typeface="Cambria"/>
              </a:rPr>
              <a:t>votes</a:t>
            </a:r>
            <a:r>
              <a:rPr kumimoji="0" sz="1300" b="1" i="0" u="none" strike="noStrike" kern="1200" cap="none" spc="10"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as </a:t>
            </a:r>
            <a:r>
              <a:rPr kumimoji="0" sz="1300" b="1" i="0" u="none" strike="noStrike" kern="1200" cap="none" spc="-5"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possible,</a:t>
            </a:r>
            <a:r>
              <a:rPr kumimoji="0" sz="1300" b="1" i="0" u="none" strike="noStrike" kern="1200" cap="none" spc="5" normalizeH="0" baseline="0" noProof="0" dirty="0">
                <a:ln>
                  <a:noFill/>
                </a:ln>
                <a:solidFill>
                  <a:prstClr val="black"/>
                </a:solidFill>
                <a:effectLst/>
                <a:uLnTx/>
                <a:uFillTx/>
                <a:latin typeface="Cambria"/>
                <a:ea typeface="+mn-ea"/>
                <a:cs typeface="Cambria"/>
              </a:rPr>
              <a:t> </a:t>
            </a:r>
            <a:r>
              <a:rPr kumimoji="0" sz="1300" b="1" i="0" u="none" strike="noStrike" kern="1200" cap="none" spc="-15" normalizeH="0" baseline="0" noProof="0" dirty="0">
                <a:ln>
                  <a:noFill/>
                </a:ln>
                <a:solidFill>
                  <a:prstClr val="black"/>
                </a:solidFill>
                <a:effectLst/>
                <a:uLnTx/>
                <a:uFillTx/>
                <a:latin typeface="Cambria"/>
                <a:ea typeface="+mn-ea"/>
                <a:cs typeface="Cambria"/>
              </a:rPr>
              <a:t>regardless</a:t>
            </a:r>
            <a:r>
              <a:rPr kumimoji="0" sz="1300" b="1" i="0" u="none" strike="noStrike" kern="1200" cap="none" spc="35"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of </a:t>
            </a:r>
            <a:r>
              <a:rPr kumimoji="0" sz="1300" b="1" i="0" u="none" strike="noStrike" kern="1200" cap="none" spc="-5" normalizeH="0" baseline="0" noProof="0" dirty="0">
                <a:ln>
                  <a:noFill/>
                </a:ln>
                <a:solidFill>
                  <a:prstClr val="black"/>
                </a:solidFill>
                <a:effectLst/>
                <a:uLnTx/>
                <a:uFillTx/>
                <a:latin typeface="Cambria"/>
                <a:ea typeface="+mn-ea"/>
                <a:cs typeface="Cambria"/>
              </a:rPr>
              <a:t> </a:t>
            </a:r>
            <a:r>
              <a:rPr kumimoji="0" sz="1300" b="1" i="0" u="none" strike="noStrike" kern="1200" cap="none" spc="-15" normalizeH="0" baseline="0" noProof="0" dirty="0">
                <a:ln>
                  <a:noFill/>
                </a:ln>
                <a:solidFill>
                  <a:prstClr val="black"/>
                </a:solidFill>
                <a:effectLst/>
                <a:uLnTx/>
                <a:uFillTx/>
                <a:latin typeface="Cambria"/>
                <a:ea typeface="+mn-ea"/>
                <a:cs typeface="Cambria"/>
              </a:rPr>
              <a:t>where</a:t>
            </a:r>
            <a:r>
              <a:rPr kumimoji="0" sz="1300" b="1" i="0" u="none" strike="noStrike" kern="1200" cap="none" spc="10" normalizeH="0" baseline="0" noProof="0" dirty="0">
                <a:ln>
                  <a:noFill/>
                </a:ln>
                <a:solidFill>
                  <a:prstClr val="black"/>
                </a:solidFill>
                <a:effectLst/>
                <a:uLnTx/>
                <a:uFillTx/>
                <a:latin typeface="Cambria"/>
                <a:ea typeface="+mn-ea"/>
                <a:cs typeface="Cambria"/>
              </a:rPr>
              <a:t> </a:t>
            </a:r>
            <a:r>
              <a:rPr kumimoji="0" sz="1300" b="1" i="0" u="none" strike="noStrike" kern="1200" cap="none" spc="-15" normalizeH="0" baseline="0" noProof="0" dirty="0">
                <a:ln>
                  <a:noFill/>
                </a:ln>
                <a:solidFill>
                  <a:prstClr val="black"/>
                </a:solidFill>
                <a:effectLst/>
                <a:uLnTx/>
                <a:uFillTx/>
                <a:latin typeface="Cambria"/>
                <a:ea typeface="+mn-ea"/>
                <a:cs typeface="Cambria"/>
              </a:rPr>
              <a:t>they</a:t>
            </a:r>
            <a:r>
              <a:rPr kumimoji="0" sz="1300" b="1" i="0" u="none" strike="noStrike" kern="1200" cap="none" spc="10" normalizeH="0" baseline="0" noProof="0" dirty="0">
                <a:ln>
                  <a:noFill/>
                </a:ln>
                <a:solidFill>
                  <a:prstClr val="black"/>
                </a:solidFill>
                <a:effectLst/>
                <a:uLnTx/>
                <a:uFillTx/>
                <a:latin typeface="Cambria"/>
                <a:ea typeface="+mn-ea"/>
                <a:cs typeface="Cambria"/>
              </a:rPr>
              <a:t> </a:t>
            </a:r>
            <a:r>
              <a:rPr kumimoji="0" sz="1300" b="1" i="0" u="none" strike="noStrike" kern="1200" cap="none" spc="-15" normalizeH="0" baseline="0" noProof="0" dirty="0">
                <a:ln>
                  <a:noFill/>
                </a:ln>
                <a:solidFill>
                  <a:prstClr val="black"/>
                </a:solidFill>
                <a:effectLst/>
                <a:uLnTx/>
                <a:uFillTx/>
                <a:latin typeface="Cambria"/>
                <a:ea typeface="+mn-ea"/>
                <a:cs typeface="Cambria"/>
              </a:rPr>
              <a:t>are.</a:t>
            </a:r>
            <a:endParaRPr kumimoji="0" sz="1300" b="0" i="0" u="none" strike="noStrike" kern="1200" cap="none" spc="0" normalizeH="0" baseline="0" noProof="0">
              <a:ln>
                <a:noFill/>
              </a:ln>
              <a:solidFill>
                <a:prstClr val="black"/>
              </a:solidFill>
              <a:effectLst/>
              <a:uLnTx/>
              <a:uFillTx/>
              <a:latin typeface="Cambria"/>
              <a:ea typeface="+mn-ea"/>
              <a:cs typeface="Cambria"/>
            </a:endParaRPr>
          </a:p>
          <a:p>
            <a:pPr marL="0" marR="0" lvl="0" indent="0" algn="l" defTabSz="914400" rtl="0" eaLnBrk="1" fontAlgn="auto" latinLnBrk="0" hangingPunct="1">
              <a:lnSpc>
                <a:spcPct val="100000"/>
              </a:lnSpc>
              <a:spcBef>
                <a:spcPts val="4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Cambria"/>
              <a:ea typeface="+mn-ea"/>
              <a:cs typeface="Cambria"/>
            </a:endParaRPr>
          </a:p>
          <a:p>
            <a:pPr marL="4961255" marR="247650" lvl="0" indent="0" algn="l" defTabSz="914400" rtl="0" eaLnBrk="1" fontAlgn="auto" latinLnBrk="0" hangingPunct="1">
              <a:lnSpc>
                <a:spcPct val="100000"/>
              </a:lnSpc>
              <a:spcBef>
                <a:spcPts val="0"/>
              </a:spcBef>
              <a:spcAft>
                <a:spcPts val="0"/>
              </a:spcAft>
              <a:buClrTx/>
              <a:buSzTx/>
              <a:buFontTx/>
              <a:buNone/>
              <a:tabLst/>
              <a:defRPr/>
            </a:pPr>
            <a:r>
              <a:rPr kumimoji="0" sz="1300" b="1" i="0" u="none" strike="noStrike" kern="1200" cap="none" spc="-5" normalizeH="0" baseline="0" noProof="0" dirty="0">
                <a:ln>
                  <a:noFill/>
                </a:ln>
                <a:solidFill>
                  <a:prstClr val="black"/>
                </a:solidFill>
                <a:effectLst/>
                <a:uLnTx/>
                <a:uFillTx/>
                <a:latin typeface="Cambria"/>
                <a:ea typeface="+mn-ea"/>
                <a:cs typeface="Cambria"/>
              </a:rPr>
              <a:t>In</a:t>
            </a:r>
            <a:r>
              <a:rPr kumimoji="0" sz="1300" b="1" i="0" u="none" strike="noStrike" kern="1200" cap="none" spc="-15"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the</a:t>
            </a:r>
            <a:r>
              <a:rPr kumimoji="0" sz="1300" b="1" i="0" u="none" strike="noStrike" kern="1200" cap="none" spc="0" normalizeH="0" baseline="0" noProof="0" dirty="0">
                <a:ln>
                  <a:noFill/>
                </a:ln>
                <a:solidFill>
                  <a:prstClr val="black"/>
                </a:solidFill>
                <a:effectLst/>
                <a:uLnTx/>
                <a:uFillTx/>
                <a:latin typeface="Cambria"/>
                <a:ea typeface="+mn-ea"/>
                <a:cs typeface="Cambria"/>
              </a:rPr>
              <a:t> </a:t>
            </a:r>
            <a:r>
              <a:rPr kumimoji="0" sz="1300" b="1" i="1" u="none" strike="noStrike" kern="1200" cap="none" spc="-10" normalizeH="0" baseline="0" noProof="0" dirty="0">
                <a:ln>
                  <a:noFill/>
                </a:ln>
                <a:solidFill>
                  <a:prstClr val="black"/>
                </a:solidFill>
                <a:effectLst/>
                <a:uLnTx/>
                <a:uFillTx/>
                <a:latin typeface="Cambria"/>
                <a:ea typeface="+mn-ea"/>
                <a:cs typeface="Cambria"/>
              </a:rPr>
              <a:t>Electoral</a:t>
            </a:r>
            <a:r>
              <a:rPr kumimoji="0" sz="1300" b="1" i="1" u="none" strike="noStrike" kern="1200" cap="none" spc="5" normalizeH="0" baseline="0" noProof="0" dirty="0">
                <a:ln>
                  <a:noFill/>
                </a:ln>
                <a:solidFill>
                  <a:prstClr val="black"/>
                </a:solidFill>
                <a:effectLst/>
                <a:uLnTx/>
                <a:uFillTx/>
                <a:latin typeface="Cambria"/>
                <a:ea typeface="+mn-ea"/>
                <a:cs typeface="Cambria"/>
              </a:rPr>
              <a:t> </a:t>
            </a:r>
            <a:r>
              <a:rPr kumimoji="0" sz="1300" b="1" i="1" u="none" strike="noStrike" kern="1200" cap="none" spc="-10" normalizeH="0" baseline="0" noProof="0" dirty="0">
                <a:ln>
                  <a:noFill/>
                </a:ln>
                <a:solidFill>
                  <a:prstClr val="black"/>
                </a:solidFill>
                <a:effectLst/>
                <a:uLnTx/>
                <a:uFillTx/>
                <a:latin typeface="Cambria"/>
                <a:ea typeface="+mn-ea"/>
                <a:cs typeface="Cambria"/>
              </a:rPr>
              <a:t>College </a:t>
            </a:r>
            <a:r>
              <a:rPr kumimoji="0" sz="1300" b="1" i="1" u="none" strike="noStrike" kern="1200" cap="none" spc="-5" normalizeH="0" baseline="0" noProof="0" dirty="0">
                <a:ln>
                  <a:noFill/>
                </a:ln>
                <a:solidFill>
                  <a:prstClr val="black"/>
                </a:solidFill>
                <a:effectLst/>
                <a:uLnTx/>
                <a:uFillTx/>
                <a:latin typeface="Cambria"/>
                <a:ea typeface="+mn-ea"/>
                <a:cs typeface="Cambria"/>
              </a:rPr>
              <a:t> </a:t>
            </a:r>
            <a:r>
              <a:rPr kumimoji="0" sz="1300" b="1" i="1" u="none" strike="noStrike" kern="1200" cap="none" spc="-10" normalizeH="0" baseline="0" noProof="0" dirty="0">
                <a:ln>
                  <a:noFill/>
                </a:ln>
                <a:solidFill>
                  <a:prstClr val="black"/>
                </a:solidFill>
                <a:effectLst/>
                <a:uLnTx/>
                <a:uFillTx/>
                <a:latin typeface="Cambria"/>
                <a:ea typeface="+mn-ea"/>
                <a:cs typeface="Cambria"/>
              </a:rPr>
              <a:t>system</a:t>
            </a:r>
            <a:r>
              <a:rPr kumimoji="0" sz="1300" b="1" i="0" u="none" strike="noStrike" kern="1200" cap="none" spc="-10" normalizeH="0" baseline="0" noProof="0" dirty="0">
                <a:ln>
                  <a:noFill/>
                </a:ln>
                <a:solidFill>
                  <a:prstClr val="black"/>
                </a:solidFill>
                <a:effectLst/>
                <a:uLnTx/>
                <a:uFillTx/>
                <a:latin typeface="Cambria"/>
                <a:ea typeface="+mn-ea"/>
                <a:cs typeface="Cambria"/>
              </a:rPr>
              <a:t>, the</a:t>
            </a:r>
            <a:r>
              <a:rPr kumimoji="0" sz="1300" b="1" i="0" u="none" strike="noStrike" kern="1200" cap="none" spc="15"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candidate </a:t>
            </a:r>
            <a:r>
              <a:rPr kumimoji="0" sz="1300" b="1" i="0" u="none" strike="noStrike" kern="1200" cap="none" spc="-5"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instead</a:t>
            </a:r>
            <a:r>
              <a:rPr kumimoji="0" sz="1300" b="1" i="0" u="none" strike="noStrike" kern="1200" cap="none" spc="5"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focuses</a:t>
            </a:r>
            <a:r>
              <a:rPr kumimoji="0" sz="1300" b="1" i="0" u="none" strike="noStrike" kern="1200" cap="none" spc="15"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on</a:t>
            </a:r>
            <a:r>
              <a:rPr kumimoji="0" sz="1300" b="1" i="0" u="none" strike="noStrike" kern="1200" cap="none" spc="10" normalizeH="0" baseline="0" noProof="0" dirty="0">
                <a:ln>
                  <a:noFill/>
                </a:ln>
                <a:solidFill>
                  <a:prstClr val="black"/>
                </a:solidFill>
                <a:effectLst/>
                <a:uLnTx/>
                <a:uFillTx/>
                <a:latin typeface="Cambria"/>
                <a:ea typeface="+mn-ea"/>
                <a:cs typeface="Cambria"/>
              </a:rPr>
              <a:t> </a:t>
            </a:r>
            <a:r>
              <a:rPr kumimoji="0" sz="1300" b="1" i="0" u="sng" strike="noStrike" kern="1200" cap="none" spc="-10" normalizeH="0" baseline="0" noProof="0" dirty="0">
                <a:ln>
                  <a:noFill/>
                </a:ln>
                <a:solidFill>
                  <a:prstClr val="black"/>
                </a:solidFill>
                <a:effectLst/>
                <a:uLnTx/>
                <a:uFill>
                  <a:solidFill>
                    <a:srgbClr val="000000"/>
                  </a:solidFill>
                </a:uFill>
                <a:latin typeface="Cambria"/>
                <a:ea typeface="+mn-ea"/>
                <a:cs typeface="Cambria"/>
              </a:rPr>
              <a:t>swing </a:t>
            </a:r>
            <a:r>
              <a:rPr kumimoji="0" sz="1300" b="1" i="0" u="none" strike="noStrike" kern="1200" cap="none" spc="-275" normalizeH="0" baseline="0" noProof="0" dirty="0">
                <a:ln>
                  <a:noFill/>
                </a:ln>
                <a:solidFill>
                  <a:prstClr val="black"/>
                </a:solidFill>
                <a:effectLst/>
                <a:uLnTx/>
                <a:uFillTx/>
                <a:latin typeface="Cambria"/>
                <a:ea typeface="+mn-ea"/>
                <a:cs typeface="Cambria"/>
              </a:rPr>
              <a:t> </a:t>
            </a:r>
            <a:r>
              <a:rPr kumimoji="0" sz="1300" b="1" i="0" u="sng" strike="noStrike" kern="1200" cap="none" spc="-10" normalizeH="0" baseline="0" noProof="0" dirty="0">
                <a:ln>
                  <a:noFill/>
                </a:ln>
                <a:solidFill>
                  <a:prstClr val="black"/>
                </a:solidFill>
                <a:effectLst/>
                <a:uLnTx/>
                <a:uFill>
                  <a:solidFill>
                    <a:srgbClr val="000000"/>
                  </a:solidFill>
                </a:uFill>
                <a:latin typeface="Cambria"/>
                <a:ea typeface="+mn-ea"/>
                <a:cs typeface="Cambria"/>
              </a:rPr>
              <a:t>states</a:t>
            </a:r>
            <a:r>
              <a:rPr kumimoji="0" sz="1300" b="1" i="0" u="none" strike="noStrike" kern="1200" cap="none" spc="-10" normalizeH="0" baseline="0" noProof="0" dirty="0">
                <a:ln>
                  <a:noFill/>
                </a:ln>
                <a:solidFill>
                  <a:prstClr val="black"/>
                </a:solidFill>
                <a:effectLst/>
                <a:uLnTx/>
                <a:uFillTx/>
                <a:latin typeface="Cambria"/>
                <a:ea typeface="+mn-ea"/>
                <a:cs typeface="Cambria"/>
              </a:rPr>
              <a:t>.</a:t>
            </a:r>
            <a:endParaRPr kumimoji="0" sz="1300" b="0" i="0" u="none" strike="noStrike" kern="1200" cap="none" spc="0" normalizeH="0" baseline="0" noProof="0">
              <a:ln>
                <a:noFill/>
              </a:ln>
              <a:solidFill>
                <a:prstClr val="black"/>
              </a:solidFill>
              <a:effectLst/>
              <a:uLnTx/>
              <a:uFillTx/>
              <a:latin typeface="Cambria"/>
              <a:ea typeface="+mn-ea"/>
              <a:cs typeface="Cambria"/>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Cambria"/>
              <a:ea typeface="+mn-ea"/>
              <a:cs typeface="Cambria"/>
            </a:endParaRPr>
          </a:p>
          <a:p>
            <a:pPr marL="4961255" marR="5080" lvl="0" indent="0" algn="just" defTabSz="914400" rtl="0" eaLnBrk="1" fontAlgn="auto" latinLnBrk="0" hangingPunct="1">
              <a:lnSpc>
                <a:spcPct val="100000"/>
              </a:lnSpc>
              <a:spcBef>
                <a:spcPts val="5"/>
              </a:spcBef>
              <a:spcAft>
                <a:spcPts val="0"/>
              </a:spcAft>
              <a:buClrTx/>
              <a:buSzTx/>
              <a:buFontTx/>
              <a:buNone/>
              <a:tabLst/>
              <a:defRPr/>
            </a:pPr>
            <a:r>
              <a:rPr kumimoji="0" sz="1300" b="1" i="0" u="none" strike="noStrike" kern="1200" cap="none" spc="-20" normalizeH="0" baseline="0" noProof="0" dirty="0">
                <a:ln>
                  <a:noFill/>
                </a:ln>
                <a:solidFill>
                  <a:prstClr val="black"/>
                </a:solidFill>
                <a:effectLst/>
                <a:uLnTx/>
                <a:uFillTx/>
                <a:latin typeface="Cambria"/>
                <a:ea typeface="+mn-ea"/>
                <a:cs typeface="Cambria"/>
              </a:rPr>
              <a:t>Trump, </a:t>
            </a:r>
            <a:r>
              <a:rPr kumimoji="0" sz="1300" b="1" i="0" u="none" strike="noStrike" kern="1200" cap="none" spc="-10" normalizeH="0" baseline="0" noProof="0" dirty="0">
                <a:ln>
                  <a:noFill/>
                </a:ln>
                <a:solidFill>
                  <a:prstClr val="black"/>
                </a:solidFill>
                <a:effectLst/>
                <a:uLnTx/>
                <a:uFillTx/>
                <a:latin typeface="Cambria"/>
                <a:ea typeface="+mn-ea"/>
                <a:cs typeface="Cambria"/>
              </a:rPr>
              <a:t>for instance, </a:t>
            </a:r>
            <a:r>
              <a:rPr kumimoji="0" sz="1300" b="1" i="0" u="none" strike="noStrike" kern="1200" cap="none" spc="-5" normalizeH="0" baseline="0" noProof="0" dirty="0">
                <a:ln>
                  <a:noFill/>
                </a:ln>
                <a:solidFill>
                  <a:prstClr val="black"/>
                </a:solidFill>
                <a:effectLst/>
                <a:uLnTx/>
                <a:uFillTx/>
                <a:latin typeface="Cambria"/>
                <a:ea typeface="+mn-ea"/>
                <a:cs typeface="Cambria"/>
              </a:rPr>
              <a:t>spent a </a:t>
            </a:r>
            <a:r>
              <a:rPr kumimoji="0" sz="1300" b="1" i="0" u="none" strike="noStrike" kern="1200" cap="none" spc="-275"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great deal of time </a:t>
            </a:r>
            <a:r>
              <a:rPr kumimoji="0" sz="1300" b="1" i="0" u="none" strike="noStrike" kern="1200" cap="none" spc="-5" normalizeH="0" baseline="0" noProof="0" dirty="0">
                <a:ln>
                  <a:noFill/>
                </a:ln>
                <a:solidFill>
                  <a:prstClr val="black"/>
                </a:solidFill>
                <a:effectLst/>
                <a:uLnTx/>
                <a:uFillTx/>
                <a:latin typeface="Cambria"/>
                <a:ea typeface="+mn-ea"/>
                <a:cs typeface="Cambria"/>
              </a:rPr>
              <a:t>in </a:t>
            </a:r>
            <a:r>
              <a:rPr kumimoji="0" sz="1300" b="1" i="0" u="none" strike="noStrike" kern="1200" cap="none" spc="-10" normalizeH="0" baseline="0" noProof="0" dirty="0">
                <a:ln>
                  <a:noFill/>
                </a:ln>
                <a:solidFill>
                  <a:prstClr val="black"/>
                </a:solidFill>
                <a:effectLst/>
                <a:uLnTx/>
                <a:uFillTx/>
                <a:latin typeface="Cambria"/>
                <a:ea typeface="+mn-ea"/>
                <a:cs typeface="Cambria"/>
              </a:rPr>
              <a:t>FL, OH, </a:t>
            </a:r>
            <a:r>
              <a:rPr kumimoji="0" sz="1300" b="1" i="0" u="none" strike="noStrike" kern="1200" cap="none" spc="-5"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and</a:t>
            </a:r>
            <a:r>
              <a:rPr kumimoji="0" sz="1300" b="1" i="0" u="none" strike="noStrike" kern="1200" cap="none" spc="0" normalizeH="0" baseline="0" noProof="0" dirty="0">
                <a:ln>
                  <a:noFill/>
                </a:ln>
                <a:solidFill>
                  <a:prstClr val="black"/>
                </a:solidFill>
                <a:effectLst/>
                <a:uLnTx/>
                <a:uFillTx/>
                <a:latin typeface="Cambria"/>
                <a:ea typeface="+mn-ea"/>
                <a:cs typeface="Cambria"/>
              </a:rPr>
              <a:t> </a:t>
            </a:r>
            <a:r>
              <a:rPr kumimoji="0" sz="1300" b="1" i="0" u="none" strike="noStrike" kern="1200" cap="none" spc="-50" normalizeH="0" baseline="0" noProof="0" dirty="0">
                <a:ln>
                  <a:noFill/>
                </a:ln>
                <a:solidFill>
                  <a:prstClr val="black"/>
                </a:solidFill>
                <a:effectLst/>
                <a:uLnTx/>
                <a:uFillTx/>
                <a:latin typeface="Cambria"/>
                <a:ea typeface="+mn-ea"/>
                <a:cs typeface="Cambria"/>
              </a:rPr>
              <a:t>PA.</a:t>
            </a:r>
            <a:endParaRPr kumimoji="0" sz="1300" b="0" i="0" u="none" strike="noStrike" kern="1200" cap="none" spc="0" normalizeH="0" baseline="0" noProof="0">
              <a:ln>
                <a:noFill/>
              </a:ln>
              <a:solidFill>
                <a:prstClr val="black"/>
              </a:solidFill>
              <a:effectLst/>
              <a:uLnTx/>
              <a:uFillTx/>
              <a:latin typeface="Cambria"/>
              <a:ea typeface="+mn-ea"/>
              <a:cs typeface="Cambria"/>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20267"/>
            <a:ext cx="1866900" cy="4516120"/>
          </a:xfrm>
          <a:custGeom>
            <a:avLst/>
            <a:gdLst/>
            <a:ahLst/>
            <a:cxnLst/>
            <a:rect l="l" t="t" r="r" b="b"/>
            <a:pathLst>
              <a:path w="1866900" h="4516120">
                <a:moveTo>
                  <a:pt x="1866900" y="0"/>
                </a:moveTo>
                <a:lnTo>
                  <a:pt x="0" y="0"/>
                </a:lnTo>
                <a:lnTo>
                  <a:pt x="0" y="4515612"/>
                </a:lnTo>
                <a:lnTo>
                  <a:pt x="1866900" y="4515612"/>
                </a:lnTo>
                <a:lnTo>
                  <a:pt x="1866900" y="0"/>
                </a:lnTo>
                <a:close/>
              </a:path>
            </a:pathLst>
          </a:custGeom>
          <a:solidFill>
            <a:srgbClr val="BC46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40780" y="514350"/>
            <a:ext cx="1900520" cy="4291252"/>
          </a:xfrm>
          <a:prstGeom prst="rect">
            <a:avLst/>
          </a:prstGeom>
        </p:spPr>
        <p:txBody>
          <a:bodyPr vert="vert270" wrap="square" lIns="0" tIns="69215" rIns="0" bIns="0" rtlCol="0">
            <a:spAutoFit/>
          </a:bodyPr>
          <a:lstStyle/>
          <a:p>
            <a:pPr marL="428625" marR="20955" lvl="0" indent="-402590" algn="l" defTabSz="914400" rtl="0" eaLnBrk="1" fontAlgn="auto" latinLnBrk="0" hangingPunct="1">
              <a:lnSpc>
                <a:spcPct val="100000"/>
              </a:lnSpc>
              <a:spcBef>
                <a:spcPts val="545"/>
              </a:spcBef>
              <a:spcAft>
                <a:spcPts val="0"/>
              </a:spcAft>
              <a:buClrTx/>
              <a:buSzTx/>
              <a:buFontTx/>
              <a:buNone/>
              <a:tabLst/>
              <a:defRPr/>
            </a:pPr>
            <a:r>
              <a:rPr kumimoji="0" sz="4400" b="0" i="0" u="none" strike="noStrike" kern="1200" cap="none" spc="-5" normalizeH="0" baseline="0" noProof="0" dirty="0">
                <a:ln>
                  <a:noFill/>
                </a:ln>
                <a:solidFill>
                  <a:prstClr val="black"/>
                </a:solidFill>
                <a:effectLst/>
                <a:uLnTx/>
                <a:uFillTx/>
                <a:latin typeface="Arial Black"/>
                <a:ea typeface="+mn-ea"/>
                <a:cs typeface="Arial Black"/>
              </a:rPr>
              <a:t>Elec</a:t>
            </a:r>
            <a:r>
              <a:rPr kumimoji="0" sz="4400" b="0" i="0" u="none" strike="noStrike" kern="1200" cap="none" spc="10" normalizeH="0" baseline="0" noProof="0" dirty="0">
                <a:ln>
                  <a:noFill/>
                </a:ln>
                <a:solidFill>
                  <a:prstClr val="black"/>
                </a:solidFill>
                <a:effectLst/>
                <a:uLnTx/>
                <a:uFillTx/>
                <a:latin typeface="Arial Black"/>
                <a:ea typeface="+mn-ea"/>
                <a:cs typeface="Arial Black"/>
              </a:rPr>
              <a:t>t</a:t>
            </a:r>
            <a:r>
              <a:rPr kumimoji="0" sz="4400" b="0" i="0" u="none" strike="noStrike" kern="1200" cap="none" spc="0" normalizeH="0" baseline="0" noProof="0" dirty="0">
                <a:ln>
                  <a:noFill/>
                </a:ln>
                <a:solidFill>
                  <a:prstClr val="black"/>
                </a:solidFill>
                <a:effectLst/>
                <a:uLnTx/>
                <a:uFillTx/>
                <a:latin typeface="Arial Black"/>
                <a:ea typeface="+mn-ea"/>
                <a:cs typeface="Arial Black"/>
              </a:rPr>
              <a:t>o</a:t>
            </a:r>
            <a:r>
              <a:rPr kumimoji="0" sz="4400" b="0" i="0" u="none" strike="noStrike" kern="1200" cap="none" spc="70" normalizeH="0" baseline="0" noProof="0" dirty="0">
                <a:ln>
                  <a:noFill/>
                </a:ln>
                <a:solidFill>
                  <a:prstClr val="black"/>
                </a:solidFill>
                <a:effectLst/>
                <a:uLnTx/>
                <a:uFillTx/>
                <a:latin typeface="Arial Black"/>
                <a:ea typeface="+mn-ea"/>
                <a:cs typeface="Arial Black"/>
              </a:rPr>
              <a:t>r</a:t>
            </a:r>
            <a:r>
              <a:rPr kumimoji="0" sz="4400" b="0" i="0" u="none" strike="noStrike" kern="1200" cap="none" spc="0" normalizeH="0" baseline="0" noProof="0" dirty="0">
                <a:ln>
                  <a:noFill/>
                </a:ln>
                <a:solidFill>
                  <a:prstClr val="black"/>
                </a:solidFill>
                <a:effectLst/>
                <a:uLnTx/>
                <a:uFillTx/>
                <a:latin typeface="Arial Black"/>
                <a:ea typeface="+mn-ea"/>
                <a:cs typeface="Arial Black"/>
              </a:rPr>
              <a:t>al  </a:t>
            </a:r>
            <a:r>
              <a:rPr kumimoji="0" sz="4400" b="0" i="0" u="none" strike="noStrike" kern="1200" cap="none" spc="15" normalizeH="0" baseline="0" noProof="0" dirty="0">
                <a:ln>
                  <a:noFill/>
                </a:ln>
                <a:solidFill>
                  <a:prstClr val="black"/>
                </a:solidFill>
                <a:effectLst/>
                <a:uLnTx/>
                <a:uFillTx/>
                <a:latin typeface="Arial Black"/>
                <a:ea typeface="+mn-ea"/>
                <a:cs typeface="Arial Black"/>
              </a:rPr>
              <a:t>College</a:t>
            </a:r>
            <a:endParaRPr kumimoji="0" sz="4400" b="0" i="0" u="none" strike="noStrike" kern="1200" cap="none" spc="0" normalizeH="0" baseline="0" noProof="0" dirty="0">
              <a:ln>
                <a:noFill/>
              </a:ln>
              <a:solidFill>
                <a:prstClr val="black"/>
              </a:solidFill>
              <a:effectLst/>
              <a:uLnTx/>
              <a:uFillTx/>
              <a:latin typeface="Arial Black"/>
              <a:ea typeface="+mn-ea"/>
              <a:cs typeface="Arial Black"/>
            </a:endParaRPr>
          </a:p>
          <a:p>
            <a:pPr marL="12700" marR="0" lvl="0" indent="0" algn="l" defTabSz="914400" rtl="0" eaLnBrk="1" fontAlgn="auto" latinLnBrk="0" hangingPunct="1">
              <a:lnSpc>
                <a:spcPct val="100000"/>
              </a:lnSpc>
              <a:spcBef>
                <a:spcPts val="905"/>
              </a:spcBef>
              <a:spcAft>
                <a:spcPts val="0"/>
              </a:spcAft>
              <a:buClrTx/>
              <a:buSzTx/>
              <a:buFontTx/>
              <a:buNone/>
              <a:tabLst/>
              <a:defRPr/>
            </a:pPr>
            <a:r>
              <a:rPr kumimoji="0" sz="2800" b="0" i="0" u="none" strike="noStrike" kern="1200" cap="none" spc="15" normalizeH="0" baseline="0" noProof="0" dirty="0">
                <a:ln>
                  <a:noFill/>
                </a:ln>
                <a:solidFill>
                  <a:prstClr val="black"/>
                </a:solidFill>
                <a:effectLst/>
                <a:uLnTx/>
                <a:uFillTx/>
                <a:latin typeface="Arial Black"/>
                <a:ea typeface="+mn-ea"/>
                <a:cs typeface="Arial Black"/>
              </a:rPr>
              <a:t>The</a:t>
            </a:r>
            <a:r>
              <a:rPr kumimoji="0" sz="2800" b="0" i="0" u="none" strike="noStrike" kern="1200" cap="none" spc="-60" normalizeH="0" baseline="0" noProof="0" dirty="0">
                <a:ln>
                  <a:noFill/>
                </a:ln>
                <a:solidFill>
                  <a:prstClr val="black"/>
                </a:solidFill>
                <a:effectLst/>
                <a:uLnTx/>
                <a:uFillTx/>
                <a:latin typeface="Arial Black"/>
                <a:ea typeface="+mn-ea"/>
                <a:cs typeface="Arial Black"/>
              </a:rPr>
              <a:t> </a:t>
            </a:r>
            <a:r>
              <a:rPr kumimoji="0" sz="2800" b="0" i="0" u="none" strike="noStrike" kern="1200" cap="none" spc="-10" normalizeH="0" baseline="0" noProof="0" dirty="0">
                <a:ln>
                  <a:noFill/>
                </a:ln>
                <a:solidFill>
                  <a:prstClr val="black"/>
                </a:solidFill>
                <a:effectLst/>
                <a:uLnTx/>
                <a:uFillTx/>
                <a:latin typeface="Arial Black"/>
                <a:ea typeface="+mn-ea"/>
                <a:cs typeface="Arial Black"/>
              </a:rPr>
              <a:t>Negatives</a:t>
            </a:r>
            <a:endParaRPr kumimoji="0" sz="2800" b="0" i="0" u="none" strike="noStrike" kern="1200" cap="none" spc="0" normalizeH="0" baseline="0" noProof="0" dirty="0">
              <a:ln>
                <a:noFill/>
              </a:ln>
              <a:solidFill>
                <a:prstClr val="black"/>
              </a:solidFill>
              <a:effectLst/>
              <a:uLnTx/>
              <a:uFillTx/>
              <a:latin typeface="Arial Black"/>
              <a:ea typeface="+mn-ea"/>
              <a:cs typeface="Arial Black"/>
            </a:endParaRPr>
          </a:p>
        </p:txBody>
      </p:sp>
      <p:sp>
        <p:nvSpPr>
          <p:cNvPr id="4" name="object 4"/>
          <p:cNvSpPr txBox="1">
            <a:spLocks noGrp="1"/>
          </p:cNvSpPr>
          <p:nvPr>
            <p:ph type="title"/>
          </p:nvPr>
        </p:nvSpPr>
        <p:spPr>
          <a:prstGeom prst="rect">
            <a:avLst/>
          </a:prstGeom>
        </p:spPr>
        <p:txBody>
          <a:bodyPr vert="horz" wrap="square" lIns="0" tIns="12700" rIns="0" bIns="0" rtlCol="0">
            <a:spAutoFit/>
          </a:bodyPr>
          <a:lstStyle/>
          <a:p>
            <a:pPr marL="245110">
              <a:lnSpc>
                <a:spcPct val="100000"/>
              </a:lnSpc>
              <a:spcBef>
                <a:spcPts val="100"/>
              </a:spcBef>
            </a:pPr>
            <a:r>
              <a:rPr dirty="0"/>
              <a:t>CRITICISMS</a:t>
            </a:r>
            <a:r>
              <a:rPr spc="-35" dirty="0"/>
              <a:t> </a:t>
            </a:r>
            <a:r>
              <a:rPr dirty="0"/>
              <a:t>OF</a:t>
            </a:r>
            <a:r>
              <a:rPr spc="-10" dirty="0"/>
              <a:t> </a:t>
            </a:r>
            <a:r>
              <a:rPr dirty="0"/>
              <a:t>THE</a:t>
            </a:r>
            <a:r>
              <a:rPr spc="-15" dirty="0"/>
              <a:t> </a:t>
            </a:r>
            <a:r>
              <a:rPr spc="-5" dirty="0"/>
              <a:t>ELECTORAL</a:t>
            </a:r>
            <a:r>
              <a:rPr spc="-30" dirty="0"/>
              <a:t> </a:t>
            </a:r>
            <a:r>
              <a:rPr dirty="0"/>
              <a:t>COLLEGE</a:t>
            </a:r>
          </a:p>
        </p:txBody>
      </p:sp>
      <p:sp>
        <p:nvSpPr>
          <p:cNvPr id="5" name="object 5"/>
          <p:cNvSpPr txBox="1"/>
          <p:nvPr/>
        </p:nvSpPr>
        <p:spPr>
          <a:xfrm>
            <a:off x="1945894" y="763600"/>
            <a:ext cx="6705600" cy="312610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354965" algn="l"/>
              </a:tabLst>
              <a:defRPr/>
            </a:pPr>
            <a:r>
              <a:rPr kumimoji="0" sz="1800" b="0" i="0" u="none" strike="noStrike" kern="1200" cap="none" spc="35" normalizeH="0" baseline="0" noProof="0" dirty="0">
                <a:ln>
                  <a:noFill/>
                </a:ln>
                <a:solidFill>
                  <a:srgbClr val="0000FF"/>
                </a:solidFill>
                <a:effectLst/>
                <a:uLnTx/>
                <a:uFillTx/>
                <a:latin typeface="Cambria"/>
                <a:ea typeface="+mn-ea"/>
                <a:cs typeface="Cambria"/>
              </a:rPr>
              <a:t>2.	</a:t>
            </a:r>
            <a:r>
              <a:rPr kumimoji="0" sz="1800" b="0" i="0" u="none" strike="noStrike" kern="1200" cap="none" spc="-55" normalizeH="0" baseline="0" noProof="0" dirty="0">
                <a:ln>
                  <a:noFill/>
                </a:ln>
                <a:solidFill>
                  <a:srgbClr val="0000FF"/>
                </a:solidFill>
                <a:effectLst/>
                <a:uLnTx/>
                <a:uFillTx/>
                <a:latin typeface="Cambria"/>
                <a:ea typeface="+mn-ea"/>
                <a:cs typeface="Cambria"/>
              </a:rPr>
              <a:t>The</a:t>
            </a:r>
            <a:r>
              <a:rPr kumimoji="0" sz="1800" b="0" i="0" u="none" strike="noStrike" kern="1200" cap="none" spc="30" normalizeH="0" baseline="0" noProof="0" dirty="0">
                <a:ln>
                  <a:noFill/>
                </a:ln>
                <a:solidFill>
                  <a:srgbClr val="0000FF"/>
                </a:solidFill>
                <a:effectLst/>
                <a:uLnTx/>
                <a:uFillTx/>
                <a:latin typeface="Cambria"/>
                <a:ea typeface="+mn-ea"/>
                <a:cs typeface="Cambria"/>
              </a:rPr>
              <a:t> </a:t>
            </a:r>
            <a:r>
              <a:rPr kumimoji="0" sz="1800" b="0" i="0" u="none" strike="noStrike" kern="1200" cap="none" spc="-30" normalizeH="0" baseline="0" noProof="0" dirty="0">
                <a:ln>
                  <a:noFill/>
                </a:ln>
                <a:solidFill>
                  <a:srgbClr val="0000FF"/>
                </a:solidFill>
                <a:effectLst/>
                <a:uLnTx/>
                <a:uFillTx/>
                <a:latin typeface="Cambria"/>
                <a:ea typeface="+mn-ea"/>
                <a:cs typeface="Cambria"/>
              </a:rPr>
              <a:t>allocation</a:t>
            </a:r>
            <a:r>
              <a:rPr kumimoji="0" sz="1800" b="0" i="0" u="none" strike="noStrike" kern="1200" cap="none" spc="35" normalizeH="0" baseline="0" noProof="0" dirty="0">
                <a:ln>
                  <a:noFill/>
                </a:ln>
                <a:solidFill>
                  <a:srgbClr val="0000FF"/>
                </a:solidFill>
                <a:effectLst/>
                <a:uLnTx/>
                <a:uFillTx/>
                <a:latin typeface="Cambria"/>
                <a:ea typeface="+mn-ea"/>
                <a:cs typeface="Cambria"/>
              </a:rPr>
              <a:t> </a:t>
            </a:r>
            <a:r>
              <a:rPr kumimoji="0" sz="1800" b="0" i="0" u="none" strike="noStrike" kern="1200" cap="none" spc="-30" normalizeH="0" baseline="0" noProof="0" dirty="0">
                <a:ln>
                  <a:noFill/>
                </a:ln>
                <a:solidFill>
                  <a:srgbClr val="0000FF"/>
                </a:solidFill>
                <a:effectLst/>
                <a:uLnTx/>
                <a:uFillTx/>
                <a:latin typeface="Cambria"/>
                <a:ea typeface="+mn-ea"/>
                <a:cs typeface="Cambria"/>
              </a:rPr>
              <a:t>of</a:t>
            </a:r>
            <a:r>
              <a:rPr kumimoji="0" sz="1800" b="0" i="0" u="none" strike="noStrike" kern="1200" cap="none" spc="220" normalizeH="0" baseline="0" noProof="0" dirty="0">
                <a:ln>
                  <a:noFill/>
                </a:ln>
                <a:solidFill>
                  <a:srgbClr val="0000FF"/>
                </a:solidFill>
                <a:effectLst/>
                <a:uLnTx/>
                <a:uFillTx/>
                <a:latin typeface="Cambria"/>
                <a:ea typeface="+mn-ea"/>
                <a:cs typeface="Cambria"/>
              </a:rPr>
              <a:t> </a:t>
            </a:r>
            <a:r>
              <a:rPr kumimoji="0" sz="1800" b="0" i="0" u="none" strike="noStrike" kern="1200" cap="none" spc="-45" normalizeH="0" baseline="0" noProof="0" dirty="0">
                <a:ln>
                  <a:noFill/>
                </a:ln>
                <a:solidFill>
                  <a:srgbClr val="0000FF"/>
                </a:solidFill>
                <a:effectLst/>
                <a:uLnTx/>
                <a:uFillTx/>
                <a:latin typeface="Cambria"/>
                <a:ea typeface="+mn-ea"/>
                <a:cs typeface="Cambria"/>
              </a:rPr>
              <a:t>electoral</a:t>
            </a:r>
            <a:r>
              <a:rPr kumimoji="0" sz="1800" b="0" i="0" u="none" strike="noStrike" kern="1200" cap="none" spc="20" normalizeH="0" baseline="0" noProof="0" dirty="0">
                <a:ln>
                  <a:noFill/>
                </a:ln>
                <a:solidFill>
                  <a:srgbClr val="0000FF"/>
                </a:solidFill>
                <a:effectLst/>
                <a:uLnTx/>
                <a:uFillTx/>
                <a:latin typeface="Cambria"/>
                <a:ea typeface="+mn-ea"/>
                <a:cs typeface="Cambria"/>
              </a:rPr>
              <a:t> </a:t>
            </a:r>
            <a:r>
              <a:rPr kumimoji="0" sz="1800" b="0" i="0" u="none" strike="noStrike" kern="1200" cap="none" spc="-85" normalizeH="0" baseline="0" noProof="0" dirty="0">
                <a:ln>
                  <a:noFill/>
                </a:ln>
                <a:solidFill>
                  <a:srgbClr val="0000FF"/>
                </a:solidFill>
                <a:effectLst/>
                <a:uLnTx/>
                <a:uFillTx/>
                <a:latin typeface="Cambria"/>
                <a:ea typeface="+mn-ea"/>
                <a:cs typeface="Cambria"/>
              </a:rPr>
              <a:t>votes</a:t>
            </a:r>
            <a:r>
              <a:rPr kumimoji="0" sz="1800" b="0" i="0" u="none" strike="noStrike" kern="1200" cap="none" spc="35" normalizeH="0" baseline="0" noProof="0" dirty="0">
                <a:ln>
                  <a:noFill/>
                </a:ln>
                <a:solidFill>
                  <a:srgbClr val="0000FF"/>
                </a:solidFill>
                <a:effectLst/>
                <a:uLnTx/>
                <a:uFillTx/>
                <a:latin typeface="Cambria"/>
                <a:ea typeface="+mn-ea"/>
                <a:cs typeface="Cambria"/>
              </a:rPr>
              <a:t> </a:t>
            </a:r>
            <a:r>
              <a:rPr kumimoji="0" sz="1800" b="0" i="0" u="none" strike="noStrike" kern="1200" cap="none" spc="-10" normalizeH="0" baseline="0" noProof="0" dirty="0">
                <a:ln>
                  <a:noFill/>
                </a:ln>
                <a:solidFill>
                  <a:srgbClr val="0000FF"/>
                </a:solidFill>
                <a:effectLst/>
                <a:uLnTx/>
                <a:uFillTx/>
                <a:latin typeface="Cambria"/>
                <a:ea typeface="+mn-ea"/>
                <a:cs typeface="Cambria"/>
              </a:rPr>
              <a:t>in</a:t>
            </a:r>
            <a:r>
              <a:rPr kumimoji="0" sz="1800" b="0" i="0" u="none" strike="noStrike" kern="1200" cap="none" spc="55" normalizeH="0" baseline="0" noProof="0" dirty="0">
                <a:ln>
                  <a:noFill/>
                </a:ln>
                <a:solidFill>
                  <a:srgbClr val="0000FF"/>
                </a:solidFill>
                <a:effectLst/>
                <a:uLnTx/>
                <a:uFillTx/>
                <a:latin typeface="Cambria"/>
                <a:ea typeface="+mn-ea"/>
                <a:cs typeface="Cambria"/>
              </a:rPr>
              <a:t> </a:t>
            </a:r>
            <a:r>
              <a:rPr kumimoji="0" sz="1800" b="0" i="0" u="none" strike="noStrike" kern="1200" cap="none" spc="-55" normalizeH="0" baseline="0" noProof="0" dirty="0">
                <a:ln>
                  <a:noFill/>
                </a:ln>
                <a:solidFill>
                  <a:srgbClr val="0000FF"/>
                </a:solidFill>
                <a:effectLst/>
                <a:uLnTx/>
                <a:uFillTx/>
                <a:latin typeface="Cambria"/>
                <a:ea typeface="+mn-ea"/>
                <a:cs typeface="Cambria"/>
              </a:rPr>
              <a:t>the</a:t>
            </a:r>
            <a:r>
              <a:rPr kumimoji="0" sz="1800" b="0" i="0" u="none" strike="noStrike" kern="1200" cap="none" spc="40" normalizeH="0" baseline="0" noProof="0" dirty="0">
                <a:ln>
                  <a:noFill/>
                </a:ln>
                <a:solidFill>
                  <a:srgbClr val="0000FF"/>
                </a:solidFill>
                <a:effectLst/>
                <a:uLnTx/>
                <a:uFillTx/>
                <a:latin typeface="Cambria"/>
                <a:ea typeface="+mn-ea"/>
                <a:cs typeface="Cambria"/>
              </a:rPr>
              <a:t> </a:t>
            </a:r>
            <a:r>
              <a:rPr kumimoji="0" sz="1800" b="0" i="0" u="none" strike="noStrike" kern="1200" cap="none" spc="-15" normalizeH="0" baseline="0" noProof="0" dirty="0">
                <a:ln>
                  <a:noFill/>
                </a:ln>
                <a:solidFill>
                  <a:srgbClr val="0000FF"/>
                </a:solidFill>
                <a:effectLst/>
                <a:uLnTx/>
                <a:uFillTx/>
                <a:latin typeface="Cambria"/>
                <a:ea typeface="+mn-ea"/>
                <a:cs typeface="Cambria"/>
              </a:rPr>
              <a:t>winner-take-all</a:t>
            </a:r>
            <a:r>
              <a:rPr kumimoji="0" sz="1800" b="0" i="0" u="none" strike="noStrike" kern="1200" cap="none" spc="20" normalizeH="0" baseline="0" noProof="0" dirty="0">
                <a:ln>
                  <a:noFill/>
                </a:ln>
                <a:solidFill>
                  <a:srgbClr val="0000FF"/>
                </a:solidFill>
                <a:effectLst/>
                <a:uLnTx/>
                <a:uFillTx/>
                <a:latin typeface="Cambria"/>
                <a:ea typeface="+mn-ea"/>
                <a:cs typeface="Cambria"/>
              </a:rPr>
              <a:t> </a:t>
            </a:r>
            <a:r>
              <a:rPr kumimoji="0" sz="1800" b="0" i="0" u="none" strike="noStrike" kern="1200" cap="none" spc="-85" normalizeH="0" baseline="0" noProof="0" dirty="0">
                <a:ln>
                  <a:noFill/>
                </a:ln>
                <a:solidFill>
                  <a:srgbClr val="0000FF"/>
                </a:solidFill>
                <a:effectLst/>
                <a:uLnTx/>
                <a:uFillTx/>
                <a:latin typeface="Cambria"/>
                <a:ea typeface="+mn-ea"/>
                <a:cs typeface="Cambria"/>
              </a:rPr>
              <a:t>system</a:t>
            </a:r>
            <a:endParaRPr kumimoji="0" sz="1800" b="0" i="0" u="none" strike="noStrike" kern="1200" cap="none" spc="0" normalizeH="0" baseline="0" noProof="0">
              <a:ln>
                <a:noFill/>
              </a:ln>
              <a:solidFill>
                <a:prstClr val="black"/>
              </a:solidFill>
              <a:effectLst/>
              <a:uLnTx/>
              <a:uFillTx/>
              <a:latin typeface="Cambria"/>
              <a:ea typeface="+mn-ea"/>
              <a:cs typeface="Cambria"/>
            </a:endParaRPr>
          </a:p>
          <a:p>
            <a:pPr marL="355600" marR="0" lvl="0" indent="0" algn="l" defTabSz="914400" rtl="0" eaLnBrk="1" fontAlgn="auto" latinLnBrk="0" hangingPunct="1">
              <a:lnSpc>
                <a:spcPct val="100000"/>
              </a:lnSpc>
              <a:spcBef>
                <a:spcPts val="5"/>
              </a:spcBef>
              <a:spcAft>
                <a:spcPts val="0"/>
              </a:spcAft>
              <a:buClrTx/>
              <a:buSzTx/>
              <a:buFontTx/>
              <a:buNone/>
              <a:tabLst/>
              <a:defRPr/>
            </a:pPr>
            <a:r>
              <a:rPr kumimoji="0" sz="1800" b="0" i="0" u="none" strike="noStrike" kern="1200" cap="none" spc="-60" normalizeH="0" baseline="0" noProof="0" dirty="0">
                <a:ln>
                  <a:noFill/>
                </a:ln>
                <a:solidFill>
                  <a:srgbClr val="0000FF"/>
                </a:solidFill>
                <a:effectLst/>
                <a:uLnTx/>
                <a:uFillTx/>
                <a:latin typeface="Cambria"/>
                <a:ea typeface="+mn-ea"/>
                <a:cs typeface="Cambria"/>
              </a:rPr>
              <a:t>exaggerates</a:t>
            </a:r>
            <a:r>
              <a:rPr kumimoji="0" sz="1800" b="0" i="0" u="none" strike="noStrike" kern="1200" cap="none" spc="5" normalizeH="0" baseline="0" noProof="0" dirty="0">
                <a:ln>
                  <a:noFill/>
                </a:ln>
                <a:solidFill>
                  <a:srgbClr val="0000FF"/>
                </a:solidFill>
                <a:effectLst/>
                <a:uLnTx/>
                <a:uFillTx/>
                <a:latin typeface="Cambria"/>
                <a:ea typeface="+mn-ea"/>
                <a:cs typeface="Cambria"/>
              </a:rPr>
              <a:t> </a:t>
            </a:r>
            <a:r>
              <a:rPr kumimoji="0" sz="1800" b="0" i="0" u="none" strike="noStrike" kern="1200" cap="none" spc="-55" normalizeH="0" baseline="0" noProof="0" dirty="0">
                <a:ln>
                  <a:noFill/>
                </a:ln>
                <a:solidFill>
                  <a:srgbClr val="0000FF"/>
                </a:solidFill>
                <a:effectLst/>
                <a:uLnTx/>
                <a:uFillTx/>
                <a:latin typeface="Cambria"/>
                <a:ea typeface="+mn-ea"/>
                <a:cs typeface="Cambria"/>
              </a:rPr>
              <a:t>the</a:t>
            </a:r>
            <a:r>
              <a:rPr kumimoji="0" sz="1800" b="0" i="0" u="none" strike="noStrike" kern="1200" cap="none" spc="30" normalizeH="0" baseline="0" noProof="0" dirty="0">
                <a:ln>
                  <a:noFill/>
                </a:ln>
                <a:solidFill>
                  <a:srgbClr val="0000FF"/>
                </a:solidFill>
                <a:effectLst/>
                <a:uLnTx/>
                <a:uFillTx/>
                <a:latin typeface="Cambria"/>
                <a:ea typeface="+mn-ea"/>
                <a:cs typeface="Cambria"/>
              </a:rPr>
              <a:t> </a:t>
            </a:r>
            <a:r>
              <a:rPr kumimoji="0" sz="1800" b="0" i="0" u="none" strike="noStrike" kern="1200" cap="none" spc="-20" normalizeH="0" baseline="0" noProof="0" dirty="0">
                <a:ln>
                  <a:noFill/>
                </a:ln>
                <a:solidFill>
                  <a:srgbClr val="0000FF"/>
                </a:solidFill>
                <a:effectLst/>
                <a:uLnTx/>
                <a:uFillTx/>
                <a:latin typeface="Cambria"/>
                <a:ea typeface="+mn-ea"/>
                <a:cs typeface="Cambria"/>
              </a:rPr>
              <a:t>margin</a:t>
            </a:r>
            <a:r>
              <a:rPr kumimoji="0" sz="1800" b="0" i="0" u="none" strike="noStrike" kern="1200" cap="none" spc="20" normalizeH="0" baseline="0" noProof="0" dirty="0">
                <a:ln>
                  <a:noFill/>
                </a:ln>
                <a:solidFill>
                  <a:srgbClr val="0000FF"/>
                </a:solidFill>
                <a:effectLst/>
                <a:uLnTx/>
                <a:uFillTx/>
                <a:latin typeface="Cambria"/>
                <a:ea typeface="+mn-ea"/>
                <a:cs typeface="Cambria"/>
              </a:rPr>
              <a:t> </a:t>
            </a:r>
            <a:r>
              <a:rPr kumimoji="0" sz="1800" b="0" i="0" u="none" strike="noStrike" kern="1200" cap="none" spc="-30" normalizeH="0" baseline="0" noProof="0" dirty="0">
                <a:ln>
                  <a:noFill/>
                </a:ln>
                <a:solidFill>
                  <a:srgbClr val="0000FF"/>
                </a:solidFill>
                <a:effectLst/>
                <a:uLnTx/>
                <a:uFillTx/>
                <a:latin typeface="Cambria"/>
                <a:ea typeface="+mn-ea"/>
                <a:cs typeface="Cambria"/>
              </a:rPr>
              <a:t>of</a:t>
            </a:r>
            <a:r>
              <a:rPr kumimoji="0" sz="1800" b="0" i="0" u="none" strike="noStrike" kern="1200" cap="none" spc="195" normalizeH="0" baseline="0" noProof="0" dirty="0">
                <a:ln>
                  <a:noFill/>
                </a:ln>
                <a:solidFill>
                  <a:srgbClr val="0000FF"/>
                </a:solidFill>
                <a:effectLst/>
                <a:uLnTx/>
                <a:uFillTx/>
                <a:latin typeface="Cambria"/>
                <a:ea typeface="+mn-ea"/>
                <a:cs typeface="Cambria"/>
              </a:rPr>
              <a:t> </a:t>
            </a:r>
            <a:r>
              <a:rPr kumimoji="0" sz="1800" b="0" i="0" u="none" strike="noStrike" kern="1200" cap="none" spc="-35" normalizeH="0" baseline="0" noProof="0" dirty="0">
                <a:ln>
                  <a:noFill/>
                </a:ln>
                <a:solidFill>
                  <a:srgbClr val="0000FF"/>
                </a:solidFill>
                <a:effectLst/>
                <a:uLnTx/>
                <a:uFillTx/>
                <a:latin typeface="Cambria"/>
                <a:ea typeface="+mn-ea"/>
                <a:cs typeface="Cambria"/>
              </a:rPr>
              <a:t>victory</a:t>
            </a:r>
            <a:endParaRPr kumimoji="0" sz="1800" b="0" i="0" u="none" strike="noStrike" kern="1200" cap="none" spc="0" normalizeH="0" baseline="0" noProof="0">
              <a:ln>
                <a:noFill/>
              </a:ln>
              <a:solidFill>
                <a:prstClr val="black"/>
              </a:solidFill>
              <a:effectLst/>
              <a:uLnTx/>
              <a:uFillTx/>
              <a:latin typeface="Cambria"/>
              <a:ea typeface="+mn-ea"/>
              <a:cs typeface="Cambri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Cambria"/>
            </a:endParaRPr>
          </a:p>
          <a:p>
            <a:pPr marL="169545" marR="0" lvl="0" indent="0" algn="l" defTabSz="914400" rtl="0" eaLnBrk="1" fontAlgn="auto" latinLnBrk="0" hangingPunct="1">
              <a:lnSpc>
                <a:spcPct val="100000"/>
              </a:lnSpc>
              <a:spcBef>
                <a:spcPts val="1410"/>
              </a:spcBef>
              <a:spcAft>
                <a:spcPts val="0"/>
              </a:spcAft>
              <a:buClrTx/>
              <a:buSzTx/>
              <a:buFontTx/>
              <a:buNone/>
              <a:tabLst/>
              <a:defRPr/>
            </a:pPr>
            <a:r>
              <a:rPr kumimoji="0" sz="2000" b="1" i="0" u="none" strike="noStrike" kern="1200" cap="none" spc="-25" normalizeH="0" baseline="0" noProof="0" dirty="0">
                <a:ln>
                  <a:noFill/>
                </a:ln>
                <a:solidFill>
                  <a:prstClr val="black"/>
                </a:solidFill>
                <a:effectLst/>
                <a:uLnTx/>
                <a:uFillTx/>
                <a:latin typeface="Cambria"/>
                <a:ea typeface="+mn-ea"/>
                <a:cs typeface="Cambria"/>
              </a:rPr>
              <a:t>Even </a:t>
            </a:r>
            <a:r>
              <a:rPr kumimoji="0" sz="2000" b="1" i="0" u="none" strike="noStrike" kern="1200" cap="none" spc="-5" normalizeH="0" baseline="0" noProof="0" dirty="0">
                <a:ln>
                  <a:noFill/>
                </a:ln>
                <a:solidFill>
                  <a:prstClr val="black"/>
                </a:solidFill>
                <a:effectLst/>
                <a:uLnTx/>
                <a:uFillTx/>
                <a:latin typeface="Cambria"/>
                <a:ea typeface="+mn-ea"/>
                <a:cs typeface="Cambria"/>
              </a:rPr>
              <a:t>if</a:t>
            </a:r>
            <a:r>
              <a:rPr kumimoji="0" sz="2000" b="1" i="0" u="none" strike="noStrike" kern="1200" cap="none" spc="-15" normalizeH="0" baseline="0" noProof="0" dirty="0">
                <a:ln>
                  <a:noFill/>
                </a:ln>
                <a:solidFill>
                  <a:prstClr val="black"/>
                </a:solidFill>
                <a:effectLst/>
                <a:uLnTx/>
                <a:uFillTx/>
                <a:latin typeface="Cambria"/>
                <a:ea typeface="+mn-ea"/>
                <a:cs typeface="Cambria"/>
              </a:rPr>
              <a:t> </a:t>
            </a:r>
            <a:r>
              <a:rPr kumimoji="0" sz="2000" b="1" i="0" u="none" strike="noStrike" kern="1200" cap="none" spc="0" normalizeH="0" baseline="0" noProof="0" dirty="0">
                <a:ln>
                  <a:noFill/>
                </a:ln>
                <a:solidFill>
                  <a:prstClr val="black"/>
                </a:solidFill>
                <a:effectLst/>
                <a:uLnTx/>
                <a:uFillTx/>
                <a:latin typeface="Cambria"/>
                <a:ea typeface="+mn-ea"/>
                <a:cs typeface="Cambria"/>
              </a:rPr>
              <a:t>a </a:t>
            </a:r>
            <a:r>
              <a:rPr kumimoji="0" sz="2000" b="1" i="0" u="none" strike="noStrike" kern="1200" cap="none" spc="-5" normalizeH="0" baseline="0" noProof="0" dirty="0">
                <a:ln>
                  <a:noFill/>
                </a:ln>
                <a:solidFill>
                  <a:prstClr val="black"/>
                </a:solidFill>
                <a:effectLst/>
                <a:uLnTx/>
                <a:uFillTx/>
                <a:latin typeface="Cambria"/>
                <a:ea typeface="+mn-ea"/>
                <a:cs typeface="Cambria"/>
              </a:rPr>
              <a:t>candidate wins</a:t>
            </a:r>
            <a:r>
              <a:rPr kumimoji="0" sz="2000" b="1" i="0" u="none" strike="noStrike" kern="1200" cap="none" spc="-20" normalizeH="0" baseline="0" noProof="0" dirty="0">
                <a:ln>
                  <a:noFill/>
                </a:ln>
                <a:solidFill>
                  <a:prstClr val="black"/>
                </a:solidFill>
                <a:effectLst/>
                <a:uLnTx/>
                <a:uFillTx/>
                <a:latin typeface="Cambria"/>
                <a:ea typeface="+mn-ea"/>
                <a:cs typeface="Cambria"/>
              </a:rPr>
              <a:t> </a:t>
            </a:r>
            <a:r>
              <a:rPr kumimoji="0" sz="2000" b="1" i="0" u="none" strike="noStrike" kern="1200" cap="none" spc="0" normalizeH="0" baseline="0" noProof="0" dirty="0">
                <a:ln>
                  <a:noFill/>
                </a:ln>
                <a:solidFill>
                  <a:prstClr val="black"/>
                </a:solidFill>
                <a:effectLst/>
                <a:uLnTx/>
                <a:uFillTx/>
                <a:latin typeface="Cambria"/>
                <a:ea typeface="+mn-ea"/>
                <a:cs typeface="Cambria"/>
              </a:rPr>
              <a:t>a </a:t>
            </a:r>
            <a:r>
              <a:rPr kumimoji="0" sz="2000" b="1" i="0" u="none" strike="noStrike" kern="1200" cap="none" spc="-5" normalizeH="0" baseline="0" noProof="0" dirty="0">
                <a:ln>
                  <a:noFill/>
                </a:ln>
                <a:solidFill>
                  <a:prstClr val="black"/>
                </a:solidFill>
                <a:effectLst/>
                <a:uLnTx/>
                <a:uFillTx/>
                <a:latin typeface="Cambria"/>
                <a:ea typeface="+mn-ea"/>
                <a:cs typeface="Cambria"/>
              </a:rPr>
              <a:t>state</a:t>
            </a:r>
            <a:r>
              <a:rPr kumimoji="0" sz="2000" b="1" i="0" u="none" strike="noStrike" kern="1200" cap="none" spc="-30" normalizeH="0" baseline="0" noProof="0" dirty="0">
                <a:ln>
                  <a:noFill/>
                </a:ln>
                <a:solidFill>
                  <a:prstClr val="black"/>
                </a:solidFill>
                <a:effectLst/>
                <a:uLnTx/>
                <a:uFillTx/>
                <a:latin typeface="Cambria"/>
                <a:ea typeface="+mn-ea"/>
                <a:cs typeface="Cambria"/>
              </a:rPr>
              <a:t> </a:t>
            </a:r>
            <a:r>
              <a:rPr kumimoji="0" sz="2000" b="1" i="0" u="none" strike="noStrike" kern="1200" cap="none" spc="-25" normalizeH="0" baseline="0" noProof="0" dirty="0">
                <a:ln>
                  <a:noFill/>
                </a:ln>
                <a:solidFill>
                  <a:prstClr val="black"/>
                </a:solidFill>
                <a:effectLst/>
                <a:uLnTx/>
                <a:uFillTx/>
                <a:latin typeface="Cambria"/>
                <a:ea typeface="+mn-ea"/>
                <a:cs typeface="Cambria"/>
              </a:rPr>
              <a:t>by</a:t>
            </a:r>
            <a:r>
              <a:rPr kumimoji="0" sz="2000" b="1" i="0" u="none" strike="noStrike" kern="1200" cap="none" spc="-5" normalizeH="0" baseline="0" noProof="0" dirty="0">
                <a:ln>
                  <a:noFill/>
                </a:ln>
                <a:solidFill>
                  <a:prstClr val="black"/>
                </a:solidFill>
                <a:effectLst/>
                <a:uLnTx/>
                <a:uFillTx/>
                <a:latin typeface="Cambria"/>
                <a:ea typeface="+mn-ea"/>
                <a:cs typeface="Cambria"/>
              </a:rPr>
              <a:t> </a:t>
            </a:r>
            <a:r>
              <a:rPr kumimoji="0" sz="2000" b="1" i="0" u="none" strike="noStrike" kern="1200" cap="none" spc="0" normalizeH="0" baseline="0" noProof="0" dirty="0">
                <a:ln>
                  <a:noFill/>
                </a:ln>
                <a:solidFill>
                  <a:prstClr val="black"/>
                </a:solidFill>
                <a:effectLst/>
                <a:uLnTx/>
                <a:uFillTx/>
                <a:latin typeface="Cambria"/>
                <a:ea typeface="+mn-ea"/>
                <a:cs typeface="Cambria"/>
              </a:rPr>
              <a:t>a </a:t>
            </a:r>
            <a:r>
              <a:rPr kumimoji="0" sz="2000" b="1" i="0" u="none" strike="noStrike" kern="1200" cap="none" spc="-5" normalizeH="0" baseline="0" noProof="0" dirty="0">
                <a:ln>
                  <a:noFill/>
                </a:ln>
                <a:solidFill>
                  <a:prstClr val="black"/>
                </a:solidFill>
                <a:effectLst/>
                <a:uLnTx/>
                <a:uFillTx/>
                <a:latin typeface="Cambria"/>
                <a:ea typeface="+mn-ea"/>
                <a:cs typeface="Cambria"/>
              </a:rPr>
              <a:t>mere</a:t>
            </a:r>
            <a:r>
              <a:rPr kumimoji="0" sz="2000" b="1" i="0" u="none" strike="noStrike" kern="1200" cap="none" spc="-35" normalizeH="0" baseline="0" noProof="0" dirty="0">
                <a:ln>
                  <a:noFill/>
                </a:ln>
                <a:solidFill>
                  <a:prstClr val="black"/>
                </a:solidFill>
                <a:effectLst/>
                <a:uLnTx/>
                <a:uFillTx/>
                <a:latin typeface="Cambria"/>
                <a:ea typeface="+mn-ea"/>
                <a:cs typeface="Cambria"/>
              </a:rPr>
              <a:t> </a:t>
            </a:r>
            <a:r>
              <a:rPr kumimoji="0" sz="2000" b="1" i="0" u="none" strike="noStrike" kern="1200" cap="none" spc="-5" normalizeH="0" baseline="0" noProof="0" dirty="0">
                <a:ln>
                  <a:noFill/>
                </a:ln>
                <a:solidFill>
                  <a:prstClr val="black"/>
                </a:solidFill>
                <a:effectLst/>
                <a:uLnTx/>
                <a:uFillTx/>
                <a:latin typeface="Cambria"/>
                <a:ea typeface="+mn-ea"/>
                <a:cs typeface="Cambria"/>
              </a:rPr>
              <a:t>ONE</a:t>
            </a:r>
            <a:r>
              <a:rPr kumimoji="0" sz="2000" b="1" i="0" u="none" strike="noStrike" kern="1200" cap="none" spc="-10" normalizeH="0" baseline="0" noProof="0" dirty="0">
                <a:ln>
                  <a:noFill/>
                </a:ln>
                <a:solidFill>
                  <a:prstClr val="black"/>
                </a:solidFill>
                <a:effectLst/>
                <a:uLnTx/>
                <a:uFillTx/>
                <a:latin typeface="Cambria"/>
                <a:ea typeface="+mn-ea"/>
                <a:cs typeface="Cambria"/>
              </a:rPr>
              <a:t> </a:t>
            </a:r>
            <a:r>
              <a:rPr kumimoji="0" sz="2000" b="1" i="0" u="none" strike="noStrike" kern="1200" cap="none" spc="-25" normalizeH="0" baseline="0" noProof="0" dirty="0">
                <a:ln>
                  <a:noFill/>
                </a:ln>
                <a:solidFill>
                  <a:prstClr val="black"/>
                </a:solidFill>
                <a:effectLst/>
                <a:uLnTx/>
                <a:uFillTx/>
                <a:latin typeface="Cambria"/>
                <a:ea typeface="+mn-ea"/>
                <a:cs typeface="Cambria"/>
              </a:rPr>
              <a:t>VOTE,</a:t>
            </a:r>
            <a:r>
              <a:rPr kumimoji="0" sz="2000" b="1" i="0" u="none" strike="noStrike" kern="1200" cap="none" spc="-40" normalizeH="0" baseline="0" noProof="0" dirty="0">
                <a:ln>
                  <a:noFill/>
                </a:ln>
                <a:solidFill>
                  <a:prstClr val="black"/>
                </a:solidFill>
                <a:effectLst/>
                <a:uLnTx/>
                <a:uFillTx/>
                <a:latin typeface="Cambria"/>
                <a:ea typeface="+mn-ea"/>
                <a:cs typeface="Cambria"/>
              </a:rPr>
              <a:t> </a:t>
            </a:r>
            <a:r>
              <a:rPr kumimoji="0" sz="2000" b="1" i="0" u="none" strike="noStrike" kern="1200" cap="none" spc="-5" normalizeH="0" baseline="0" noProof="0" dirty="0">
                <a:ln>
                  <a:noFill/>
                </a:ln>
                <a:solidFill>
                  <a:prstClr val="black"/>
                </a:solidFill>
                <a:effectLst/>
                <a:uLnTx/>
                <a:uFillTx/>
                <a:latin typeface="Cambria"/>
                <a:ea typeface="+mn-ea"/>
                <a:cs typeface="Cambria"/>
              </a:rPr>
              <a:t>the</a:t>
            </a:r>
            <a:endParaRPr kumimoji="0" sz="2000" b="0" i="0" u="none" strike="noStrike" kern="1200" cap="none" spc="0" normalizeH="0" baseline="0" noProof="0">
              <a:ln>
                <a:noFill/>
              </a:ln>
              <a:solidFill>
                <a:prstClr val="black"/>
              </a:solidFill>
              <a:effectLst/>
              <a:uLnTx/>
              <a:uFillTx/>
              <a:latin typeface="Cambria"/>
              <a:ea typeface="+mn-ea"/>
              <a:cs typeface="Cambria"/>
            </a:endParaRPr>
          </a:p>
          <a:p>
            <a:pPr marL="169545" marR="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5" normalizeH="0" baseline="0" noProof="0" dirty="0">
                <a:ln>
                  <a:noFill/>
                </a:ln>
                <a:solidFill>
                  <a:prstClr val="black"/>
                </a:solidFill>
                <a:effectLst/>
                <a:uLnTx/>
                <a:uFillTx/>
                <a:latin typeface="Cambria"/>
                <a:ea typeface="+mn-ea"/>
                <a:cs typeface="Cambria"/>
              </a:rPr>
              <a:t>candidate</a:t>
            </a:r>
            <a:r>
              <a:rPr kumimoji="0" sz="2000" b="1" i="0" u="none" strike="noStrike" kern="1200" cap="none" spc="5" normalizeH="0" baseline="0" noProof="0" dirty="0">
                <a:ln>
                  <a:noFill/>
                </a:ln>
                <a:solidFill>
                  <a:prstClr val="black"/>
                </a:solidFill>
                <a:effectLst/>
                <a:uLnTx/>
                <a:uFillTx/>
                <a:latin typeface="Cambria"/>
                <a:ea typeface="+mn-ea"/>
                <a:cs typeface="Cambria"/>
              </a:rPr>
              <a:t> </a:t>
            </a:r>
            <a:r>
              <a:rPr kumimoji="0" sz="2000" b="1" i="0" u="none" strike="noStrike" kern="1200" cap="none" spc="-5" normalizeH="0" baseline="0" noProof="0" dirty="0">
                <a:ln>
                  <a:noFill/>
                </a:ln>
                <a:solidFill>
                  <a:prstClr val="black"/>
                </a:solidFill>
                <a:effectLst/>
                <a:uLnTx/>
                <a:uFillTx/>
                <a:latin typeface="Cambria"/>
                <a:ea typeface="+mn-ea"/>
                <a:cs typeface="Cambria"/>
              </a:rPr>
              <a:t>wins</a:t>
            </a:r>
            <a:r>
              <a:rPr kumimoji="0" sz="2000" b="1" i="0" u="none" strike="noStrike" kern="1200" cap="none" spc="-10" normalizeH="0" baseline="0" noProof="0" dirty="0">
                <a:ln>
                  <a:noFill/>
                </a:ln>
                <a:solidFill>
                  <a:prstClr val="black"/>
                </a:solidFill>
                <a:effectLst/>
                <a:uLnTx/>
                <a:uFillTx/>
                <a:latin typeface="Cambria"/>
                <a:ea typeface="+mn-ea"/>
                <a:cs typeface="Cambria"/>
              </a:rPr>
              <a:t> </a:t>
            </a:r>
            <a:r>
              <a:rPr kumimoji="0" sz="2000" b="1" i="0" u="sng" strike="noStrike" kern="1200" cap="none" spc="0" normalizeH="0" baseline="0" noProof="0" dirty="0">
                <a:ln>
                  <a:noFill/>
                </a:ln>
                <a:solidFill>
                  <a:prstClr val="black"/>
                </a:solidFill>
                <a:effectLst/>
                <a:uLnTx/>
                <a:uFill>
                  <a:solidFill>
                    <a:srgbClr val="000000"/>
                  </a:solidFill>
                </a:uFill>
                <a:latin typeface="Cambria"/>
                <a:ea typeface="+mn-ea"/>
                <a:cs typeface="Cambria"/>
              </a:rPr>
              <a:t>ALL</a:t>
            </a:r>
            <a:r>
              <a:rPr kumimoji="0" sz="2000" b="1" i="0" u="none" strike="noStrike" kern="1200" cap="none" spc="-15" normalizeH="0" baseline="0" noProof="0" dirty="0">
                <a:ln>
                  <a:noFill/>
                </a:ln>
                <a:solidFill>
                  <a:prstClr val="black"/>
                </a:solidFill>
                <a:effectLst/>
                <a:uLnTx/>
                <a:uFillTx/>
                <a:latin typeface="Cambria"/>
                <a:ea typeface="+mn-ea"/>
                <a:cs typeface="Cambria"/>
              </a:rPr>
              <a:t> </a:t>
            </a:r>
            <a:r>
              <a:rPr kumimoji="0" sz="2000" b="1" i="0" u="none" strike="noStrike" kern="1200" cap="none" spc="-5" normalizeH="0" baseline="0" noProof="0" dirty="0">
                <a:ln>
                  <a:noFill/>
                </a:ln>
                <a:solidFill>
                  <a:prstClr val="black"/>
                </a:solidFill>
                <a:effectLst/>
                <a:uLnTx/>
                <a:uFillTx/>
                <a:latin typeface="Cambria"/>
                <a:ea typeface="+mn-ea"/>
                <a:cs typeface="Cambria"/>
              </a:rPr>
              <a:t>of</a:t>
            </a:r>
            <a:r>
              <a:rPr kumimoji="0" sz="2000" b="1" i="0" u="none" strike="noStrike" kern="1200" cap="none" spc="-10" normalizeH="0" baseline="0" noProof="0" dirty="0">
                <a:ln>
                  <a:noFill/>
                </a:ln>
                <a:solidFill>
                  <a:prstClr val="black"/>
                </a:solidFill>
                <a:effectLst/>
                <a:uLnTx/>
                <a:uFillTx/>
                <a:latin typeface="Cambria"/>
                <a:ea typeface="+mn-ea"/>
                <a:cs typeface="Cambria"/>
              </a:rPr>
              <a:t> </a:t>
            </a:r>
            <a:r>
              <a:rPr kumimoji="0" sz="2000" b="1" i="0" u="none" strike="noStrike" kern="1200" cap="none" spc="-5" normalizeH="0" baseline="0" noProof="0" dirty="0">
                <a:ln>
                  <a:noFill/>
                </a:ln>
                <a:solidFill>
                  <a:prstClr val="black"/>
                </a:solidFill>
                <a:effectLst/>
                <a:uLnTx/>
                <a:uFillTx/>
                <a:latin typeface="Cambria"/>
                <a:ea typeface="+mn-ea"/>
                <a:cs typeface="Cambria"/>
              </a:rPr>
              <a:t>the</a:t>
            </a:r>
            <a:r>
              <a:rPr kumimoji="0" sz="2000" b="1" i="0" u="none" strike="noStrike" kern="1200" cap="none" spc="-25" normalizeH="0" baseline="0" noProof="0" dirty="0">
                <a:ln>
                  <a:noFill/>
                </a:ln>
                <a:solidFill>
                  <a:prstClr val="black"/>
                </a:solidFill>
                <a:effectLst/>
                <a:uLnTx/>
                <a:uFillTx/>
                <a:latin typeface="Cambria"/>
                <a:ea typeface="+mn-ea"/>
                <a:cs typeface="Cambria"/>
              </a:rPr>
              <a:t> </a:t>
            </a:r>
            <a:r>
              <a:rPr kumimoji="0" sz="2000" b="1" i="0" u="none" strike="noStrike" kern="1200" cap="none" spc="-5" normalizeH="0" baseline="0" noProof="0" dirty="0">
                <a:ln>
                  <a:noFill/>
                </a:ln>
                <a:solidFill>
                  <a:prstClr val="black"/>
                </a:solidFill>
                <a:effectLst/>
                <a:uLnTx/>
                <a:uFillTx/>
                <a:latin typeface="Cambria"/>
                <a:ea typeface="+mn-ea"/>
                <a:cs typeface="Cambria"/>
              </a:rPr>
              <a:t>state’s</a:t>
            </a:r>
            <a:r>
              <a:rPr kumimoji="0" sz="2000" b="1" i="0" u="none" strike="noStrike" kern="1200" cap="none" spc="-25" normalizeH="0" baseline="0" noProof="0" dirty="0">
                <a:ln>
                  <a:noFill/>
                </a:ln>
                <a:solidFill>
                  <a:prstClr val="black"/>
                </a:solidFill>
                <a:effectLst/>
                <a:uLnTx/>
                <a:uFillTx/>
                <a:latin typeface="Cambria"/>
                <a:ea typeface="+mn-ea"/>
                <a:cs typeface="Cambria"/>
              </a:rPr>
              <a:t> </a:t>
            </a:r>
            <a:r>
              <a:rPr kumimoji="0" sz="2000" b="1" i="0" u="none" strike="noStrike" kern="1200" cap="none" spc="-10" normalizeH="0" baseline="0" noProof="0" dirty="0">
                <a:ln>
                  <a:noFill/>
                </a:ln>
                <a:solidFill>
                  <a:prstClr val="black"/>
                </a:solidFill>
                <a:effectLst/>
                <a:uLnTx/>
                <a:uFillTx/>
                <a:latin typeface="Cambria"/>
                <a:ea typeface="+mn-ea"/>
                <a:cs typeface="Cambria"/>
              </a:rPr>
              <a:t>electoral</a:t>
            </a:r>
            <a:r>
              <a:rPr kumimoji="0" sz="2000" b="1" i="0" u="none" strike="noStrike" kern="1200" cap="none" spc="-15" normalizeH="0" baseline="0" noProof="0" dirty="0">
                <a:ln>
                  <a:noFill/>
                </a:ln>
                <a:solidFill>
                  <a:prstClr val="black"/>
                </a:solidFill>
                <a:effectLst/>
                <a:uLnTx/>
                <a:uFillTx/>
                <a:latin typeface="Cambria"/>
                <a:ea typeface="+mn-ea"/>
                <a:cs typeface="Cambria"/>
              </a:rPr>
              <a:t> votes.</a:t>
            </a:r>
            <a:endParaRPr kumimoji="0" sz="2000" b="0" i="0" u="none" strike="noStrike" kern="1200" cap="none" spc="0" normalizeH="0" baseline="0" noProof="0">
              <a:ln>
                <a:noFill/>
              </a:ln>
              <a:solidFill>
                <a:prstClr val="black"/>
              </a:solidFill>
              <a:effectLst/>
              <a:uLnTx/>
              <a:uFillTx/>
              <a:latin typeface="Cambria"/>
              <a:ea typeface="+mn-ea"/>
              <a:cs typeface="Cambria"/>
            </a:endParaRPr>
          </a:p>
          <a:p>
            <a:pPr marL="0" marR="0" lvl="0" indent="0" algn="l" defTabSz="914400" rtl="0" eaLnBrk="1" fontAlgn="auto" latinLnBrk="0" hangingPunct="1">
              <a:lnSpc>
                <a:spcPct val="100000"/>
              </a:lnSpc>
              <a:spcBef>
                <a:spcPts val="5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Cambria"/>
            </a:endParaRPr>
          </a:p>
          <a:p>
            <a:pPr marL="169545" marR="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10" normalizeH="0" baseline="0" noProof="0" dirty="0">
                <a:ln>
                  <a:noFill/>
                </a:ln>
                <a:solidFill>
                  <a:prstClr val="black"/>
                </a:solidFill>
                <a:effectLst/>
                <a:uLnTx/>
                <a:uFillTx/>
                <a:latin typeface="Cambria"/>
                <a:ea typeface="+mn-ea"/>
                <a:cs typeface="Cambria"/>
              </a:rPr>
              <a:t>Example:</a:t>
            </a:r>
            <a:r>
              <a:rPr kumimoji="0" sz="2000" b="1" i="0" u="none" strike="noStrike" kern="1200" cap="none" spc="-50" normalizeH="0" baseline="0" noProof="0" dirty="0">
                <a:ln>
                  <a:noFill/>
                </a:ln>
                <a:solidFill>
                  <a:prstClr val="black"/>
                </a:solidFill>
                <a:effectLst/>
                <a:uLnTx/>
                <a:uFillTx/>
                <a:latin typeface="Cambria"/>
                <a:ea typeface="+mn-ea"/>
                <a:cs typeface="Cambria"/>
              </a:rPr>
              <a:t> </a:t>
            </a:r>
            <a:r>
              <a:rPr kumimoji="0" sz="2000" b="1" i="0" u="none" strike="noStrike" kern="1200" cap="none" spc="-5" normalizeH="0" baseline="0" noProof="0" dirty="0">
                <a:ln>
                  <a:noFill/>
                </a:ln>
                <a:solidFill>
                  <a:prstClr val="black"/>
                </a:solidFill>
                <a:effectLst/>
                <a:uLnTx/>
                <a:uFillTx/>
                <a:latin typeface="Cambria"/>
                <a:ea typeface="+mn-ea"/>
                <a:cs typeface="Cambria"/>
              </a:rPr>
              <a:t>California</a:t>
            </a:r>
            <a:endParaRPr kumimoji="0" sz="2000" b="0" i="0" u="none" strike="noStrike" kern="1200" cap="none" spc="0" normalizeH="0" baseline="0" noProof="0">
              <a:ln>
                <a:noFill/>
              </a:ln>
              <a:solidFill>
                <a:prstClr val="black"/>
              </a:solidFill>
              <a:effectLst/>
              <a:uLnTx/>
              <a:uFillTx/>
              <a:latin typeface="Cambria"/>
              <a:ea typeface="+mn-ea"/>
              <a:cs typeface="Cambria"/>
            </a:endParaRPr>
          </a:p>
          <a:p>
            <a:pPr marL="626745" marR="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5" normalizeH="0" baseline="0" noProof="0" dirty="0">
                <a:ln>
                  <a:noFill/>
                </a:ln>
                <a:solidFill>
                  <a:srgbClr val="0000FF"/>
                </a:solidFill>
                <a:effectLst/>
                <a:uLnTx/>
                <a:uFillTx/>
                <a:latin typeface="Cambria"/>
                <a:ea typeface="+mn-ea"/>
                <a:cs typeface="Cambria"/>
              </a:rPr>
              <a:t>Democrat</a:t>
            </a:r>
            <a:r>
              <a:rPr kumimoji="0" sz="2000" b="1" i="0" u="none" strike="noStrike" kern="1200" cap="none" spc="-45" normalizeH="0" baseline="0" noProof="0" dirty="0">
                <a:ln>
                  <a:noFill/>
                </a:ln>
                <a:solidFill>
                  <a:srgbClr val="0000FF"/>
                </a:solidFill>
                <a:effectLst/>
                <a:uLnTx/>
                <a:uFillTx/>
                <a:latin typeface="Cambria"/>
                <a:ea typeface="+mn-ea"/>
                <a:cs typeface="Cambria"/>
              </a:rPr>
              <a:t> </a:t>
            </a:r>
            <a:r>
              <a:rPr kumimoji="0" sz="2000" b="1" i="0" u="none" strike="noStrike" kern="1200" cap="none" spc="-5" normalizeH="0" baseline="0" noProof="0" dirty="0">
                <a:ln>
                  <a:noFill/>
                </a:ln>
                <a:solidFill>
                  <a:srgbClr val="0000FF"/>
                </a:solidFill>
                <a:effectLst/>
                <a:uLnTx/>
                <a:uFillTx/>
                <a:latin typeface="Cambria"/>
                <a:ea typeface="+mn-ea"/>
                <a:cs typeface="Cambria"/>
              </a:rPr>
              <a:t>wins</a:t>
            </a:r>
            <a:r>
              <a:rPr kumimoji="0" sz="2000" b="1" i="0" u="none" strike="noStrike" kern="1200" cap="none" spc="-30" normalizeH="0" baseline="0" noProof="0" dirty="0">
                <a:ln>
                  <a:noFill/>
                </a:ln>
                <a:solidFill>
                  <a:srgbClr val="0000FF"/>
                </a:solidFill>
                <a:effectLst/>
                <a:uLnTx/>
                <a:uFillTx/>
                <a:latin typeface="Cambria"/>
                <a:ea typeface="+mn-ea"/>
                <a:cs typeface="Cambria"/>
              </a:rPr>
              <a:t> </a:t>
            </a:r>
            <a:r>
              <a:rPr kumimoji="0" sz="2000" b="1" i="0" u="none" strike="noStrike" kern="1200" cap="none" spc="-5" normalizeH="0" baseline="0" noProof="0" dirty="0">
                <a:ln>
                  <a:noFill/>
                </a:ln>
                <a:solidFill>
                  <a:srgbClr val="0000FF"/>
                </a:solidFill>
                <a:effectLst/>
                <a:uLnTx/>
                <a:uFillTx/>
                <a:latin typeface="Cambria"/>
                <a:ea typeface="+mn-ea"/>
                <a:cs typeface="Cambria"/>
              </a:rPr>
              <a:t>6,519,274</a:t>
            </a:r>
            <a:endParaRPr kumimoji="0" sz="2000" b="0" i="0" u="none" strike="noStrike" kern="1200" cap="none" spc="0" normalizeH="0" baseline="0" noProof="0">
              <a:ln>
                <a:noFill/>
              </a:ln>
              <a:solidFill>
                <a:prstClr val="black"/>
              </a:solidFill>
              <a:effectLst/>
              <a:uLnTx/>
              <a:uFillTx/>
              <a:latin typeface="Cambria"/>
              <a:ea typeface="+mn-ea"/>
              <a:cs typeface="Cambria"/>
            </a:endParaRPr>
          </a:p>
          <a:p>
            <a:pPr marL="626745" marR="178435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5" normalizeH="0" baseline="0" noProof="0" dirty="0">
                <a:ln>
                  <a:noFill/>
                </a:ln>
                <a:solidFill>
                  <a:srgbClr val="FF0000"/>
                </a:solidFill>
                <a:effectLst/>
                <a:uLnTx/>
                <a:uFillTx/>
                <a:latin typeface="Cambria"/>
                <a:ea typeface="+mn-ea"/>
                <a:cs typeface="Cambria"/>
              </a:rPr>
              <a:t>Republican</a:t>
            </a:r>
            <a:r>
              <a:rPr kumimoji="0" sz="2000" b="1" i="0" u="none" strike="noStrike" kern="1200" cap="none" spc="10" normalizeH="0" baseline="0" noProof="0" dirty="0">
                <a:ln>
                  <a:noFill/>
                </a:ln>
                <a:solidFill>
                  <a:srgbClr val="FF0000"/>
                </a:solidFill>
                <a:effectLst/>
                <a:uLnTx/>
                <a:uFillTx/>
                <a:latin typeface="Cambria"/>
                <a:ea typeface="+mn-ea"/>
                <a:cs typeface="Cambria"/>
              </a:rPr>
              <a:t> </a:t>
            </a:r>
            <a:r>
              <a:rPr kumimoji="0" sz="2000" b="1" i="0" u="none" strike="noStrike" kern="1200" cap="none" spc="-5" normalizeH="0" baseline="0" noProof="0" dirty="0">
                <a:ln>
                  <a:noFill/>
                </a:ln>
                <a:solidFill>
                  <a:srgbClr val="FF0000"/>
                </a:solidFill>
                <a:effectLst/>
                <a:uLnTx/>
                <a:uFillTx/>
                <a:latin typeface="Cambria"/>
                <a:ea typeface="+mn-ea"/>
                <a:cs typeface="Cambria"/>
              </a:rPr>
              <a:t>wins</a:t>
            </a:r>
            <a:r>
              <a:rPr kumimoji="0" sz="2000" b="1" i="0" u="none" strike="noStrike" kern="1200" cap="none" spc="10" normalizeH="0" baseline="0" noProof="0" dirty="0">
                <a:ln>
                  <a:noFill/>
                </a:ln>
                <a:solidFill>
                  <a:srgbClr val="FF0000"/>
                </a:solidFill>
                <a:effectLst/>
                <a:uLnTx/>
                <a:uFillTx/>
                <a:latin typeface="Cambria"/>
                <a:ea typeface="+mn-ea"/>
                <a:cs typeface="Cambria"/>
              </a:rPr>
              <a:t> </a:t>
            </a:r>
            <a:r>
              <a:rPr kumimoji="0" sz="2000" b="1" i="0" u="none" strike="noStrike" kern="1200" cap="none" spc="-5" normalizeH="0" baseline="0" noProof="0" dirty="0">
                <a:ln>
                  <a:noFill/>
                </a:ln>
                <a:solidFill>
                  <a:srgbClr val="FF0000"/>
                </a:solidFill>
                <a:effectLst/>
                <a:uLnTx/>
                <a:uFillTx/>
                <a:latin typeface="Cambria"/>
                <a:ea typeface="+mn-ea"/>
                <a:cs typeface="Cambria"/>
              </a:rPr>
              <a:t>6,519,273 </a:t>
            </a:r>
            <a:r>
              <a:rPr kumimoji="0" sz="2000" b="1" i="0" u="none" strike="noStrike" kern="1200" cap="none" spc="0" normalizeH="0" baseline="0" noProof="0" dirty="0">
                <a:ln>
                  <a:noFill/>
                </a:ln>
                <a:solidFill>
                  <a:srgbClr val="FF0000"/>
                </a:solidFill>
                <a:effectLst/>
                <a:uLnTx/>
                <a:uFillTx/>
                <a:latin typeface="Cambria"/>
                <a:ea typeface="+mn-ea"/>
                <a:cs typeface="Cambria"/>
              </a:rPr>
              <a:t> </a:t>
            </a:r>
            <a:r>
              <a:rPr kumimoji="0" sz="2000" b="1" i="0" u="none" strike="noStrike" kern="1200" cap="none" spc="-5" normalizeH="0" baseline="0" noProof="0" dirty="0">
                <a:ln>
                  <a:noFill/>
                </a:ln>
                <a:solidFill>
                  <a:srgbClr val="0000FF"/>
                </a:solidFill>
                <a:effectLst/>
                <a:uLnTx/>
                <a:uFillTx/>
                <a:latin typeface="Cambria"/>
                <a:ea typeface="+mn-ea"/>
                <a:cs typeface="Cambria"/>
              </a:rPr>
              <a:t>Democrat</a:t>
            </a:r>
            <a:r>
              <a:rPr kumimoji="0" sz="2000" b="1" i="0" u="none" strike="noStrike" kern="1200" cap="none" spc="-35" normalizeH="0" baseline="0" noProof="0" dirty="0">
                <a:ln>
                  <a:noFill/>
                </a:ln>
                <a:solidFill>
                  <a:srgbClr val="0000FF"/>
                </a:solidFill>
                <a:effectLst/>
                <a:uLnTx/>
                <a:uFillTx/>
                <a:latin typeface="Cambria"/>
                <a:ea typeface="+mn-ea"/>
                <a:cs typeface="Cambria"/>
              </a:rPr>
              <a:t> </a:t>
            </a:r>
            <a:r>
              <a:rPr kumimoji="0" sz="2000" b="1" i="0" u="none" strike="noStrike" kern="1200" cap="none" spc="0" normalizeH="0" baseline="0" noProof="0" dirty="0">
                <a:ln>
                  <a:noFill/>
                </a:ln>
                <a:solidFill>
                  <a:srgbClr val="0000FF"/>
                </a:solidFill>
                <a:effectLst/>
                <a:uLnTx/>
                <a:uFillTx/>
                <a:latin typeface="Cambria"/>
                <a:ea typeface="+mn-ea"/>
                <a:cs typeface="Cambria"/>
              </a:rPr>
              <a:t>gets</a:t>
            </a:r>
            <a:r>
              <a:rPr kumimoji="0" sz="2000" b="1" i="0" u="none" strike="noStrike" kern="1200" cap="none" spc="-35" normalizeH="0" baseline="0" noProof="0" dirty="0">
                <a:ln>
                  <a:noFill/>
                </a:ln>
                <a:solidFill>
                  <a:srgbClr val="0000FF"/>
                </a:solidFill>
                <a:effectLst/>
                <a:uLnTx/>
                <a:uFillTx/>
                <a:latin typeface="Cambria"/>
                <a:ea typeface="+mn-ea"/>
                <a:cs typeface="Cambria"/>
              </a:rPr>
              <a:t> </a:t>
            </a:r>
            <a:r>
              <a:rPr kumimoji="0" sz="2000" b="1" i="0" u="none" strike="noStrike" kern="1200" cap="none" spc="0" normalizeH="0" baseline="0" noProof="0" dirty="0">
                <a:ln>
                  <a:noFill/>
                </a:ln>
                <a:solidFill>
                  <a:srgbClr val="0000FF"/>
                </a:solidFill>
                <a:effectLst/>
                <a:uLnTx/>
                <a:uFillTx/>
                <a:latin typeface="Cambria"/>
                <a:ea typeface="+mn-ea"/>
                <a:cs typeface="Cambria"/>
              </a:rPr>
              <a:t>ALL</a:t>
            </a:r>
            <a:r>
              <a:rPr kumimoji="0" sz="2000" b="1" i="0" u="none" strike="noStrike" kern="1200" cap="none" spc="-25" normalizeH="0" baseline="0" noProof="0" dirty="0">
                <a:ln>
                  <a:noFill/>
                </a:ln>
                <a:solidFill>
                  <a:srgbClr val="0000FF"/>
                </a:solidFill>
                <a:effectLst/>
                <a:uLnTx/>
                <a:uFillTx/>
                <a:latin typeface="Cambria"/>
                <a:ea typeface="+mn-ea"/>
                <a:cs typeface="Cambria"/>
              </a:rPr>
              <a:t> </a:t>
            </a:r>
            <a:r>
              <a:rPr kumimoji="0" sz="2000" b="1" i="0" u="none" strike="noStrike" kern="1200" cap="none" spc="-5" normalizeH="0" baseline="0" noProof="0" dirty="0">
                <a:ln>
                  <a:noFill/>
                </a:ln>
                <a:solidFill>
                  <a:srgbClr val="0000FF"/>
                </a:solidFill>
                <a:effectLst/>
                <a:uLnTx/>
                <a:uFillTx/>
                <a:latin typeface="Cambria"/>
                <a:ea typeface="+mn-ea"/>
                <a:cs typeface="Cambria"/>
              </a:rPr>
              <a:t>55</a:t>
            </a:r>
            <a:r>
              <a:rPr kumimoji="0" sz="2000" b="1" i="0" u="none" strike="noStrike" kern="1200" cap="none" spc="-10" normalizeH="0" baseline="0" noProof="0" dirty="0">
                <a:ln>
                  <a:noFill/>
                </a:ln>
                <a:solidFill>
                  <a:srgbClr val="0000FF"/>
                </a:solidFill>
                <a:effectLst/>
                <a:uLnTx/>
                <a:uFillTx/>
                <a:latin typeface="Cambria"/>
                <a:ea typeface="+mn-ea"/>
                <a:cs typeface="Cambria"/>
              </a:rPr>
              <a:t> electoral</a:t>
            </a:r>
            <a:r>
              <a:rPr kumimoji="0" sz="2000" b="1" i="0" u="none" strike="noStrike" kern="1200" cap="none" spc="-30" normalizeH="0" baseline="0" noProof="0" dirty="0">
                <a:ln>
                  <a:noFill/>
                </a:ln>
                <a:solidFill>
                  <a:srgbClr val="0000FF"/>
                </a:solidFill>
                <a:effectLst/>
                <a:uLnTx/>
                <a:uFillTx/>
                <a:latin typeface="Cambria"/>
                <a:ea typeface="+mn-ea"/>
                <a:cs typeface="Cambria"/>
              </a:rPr>
              <a:t> </a:t>
            </a:r>
            <a:r>
              <a:rPr kumimoji="0" sz="2000" b="1" i="0" u="none" strike="noStrike" kern="1200" cap="none" spc="-20" normalizeH="0" baseline="0" noProof="0" dirty="0">
                <a:ln>
                  <a:noFill/>
                </a:ln>
                <a:solidFill>
                  <a:srgbClr val="0000FF"/>
                </a:solidFill>
                <a:effectLst/>
                <a:uLnTx/>
                <a:uFillTx/>
                <a:latin typeface="Cambria"/>
                <a:ea typeface="+mn-ea"/>
                <a:cs typeface="Cambria"/>
              </a:rPr>
              <a:t>votes</a:t>
            </a:r>
            <a:endParaRPr kumimoji="0" sz="2000" b="0" i="0" u="none" strike="noStrike" kern="1200" cap="none" spc="0" normalizeH="0" baseline="0" noProof="0">
              <a:ln>
                <a:noFill/>
              </a:ln>
              <a:solidFill>
                <a:prstClr val="black"/>
              </a:solidFill>
              <a:effectLst/>
              <a:uLnTx/>
              <a:uFillTx/>
              <a:latin typeface="Cambria"/>
              <a:ea typeface="+mn-ea"/>
              <a:cs typeface="Cambria"/>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20267"/>
            <a:ext cx="1866900" cy="4516120"/>
          </a:xfrm>
          <a:custGeom>
            <a:avLst/>
            <a:gdLst/>
            <a:ahLst/>
            <a:cxnLst/>
            <a:rect l="l" t="t" r="r" b="b"/>
            <a:pathLst>
              <a:path w="1866900" h="4516120">
                <a:moveTo>
                  <a:pt x="1866900" y="0"/>
                </a:moveTo>
                <a:lnTo>
                  <a:pt x="0" y="0"/>
                </a:lnTo>
                <a:lnTo>
                  <a:pt x="0" y="4515612"/>
                </a:lnTo>
                <a:lnTo>
                  <a:pt x="1866900" y="4515612"/>
                </a:lnTo>
                <a:lnTo>
                  <a:pt x="1866900" y="0"/>
                </a:lnTo>
                <a:close/>
              </a:path>
            </a:pathLst>
          </a:custGeom>
          <a:solidFill>
            <a:srgbClr val="BC46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59190" y="620267"/>
            <a:ext cx="1900520" cy="4161282"/>
          </a:xfrm>
          <a:prstGeom prst="rect">
            <a:avLst/>
          </a:prstGeom>
        </p:spPr>
        <p:txBody>
          <a:bodyPr vert="vert270" wrap="square" lIns="0" tIns="69215" rIns="0" bIns="0" rtlCol="0">
            <a:spAutoFit/>
          </a:bodyPr>
          <a:lstStyle/>
          <a:p>
            <a:pPr marL="428625" marR="20955" lvl="0" indent="-402590" algn="l" defTabSz="914400" rtl="0" eaLnBrk="1" fontAlgn="auto" latinLnBrk="0" hangingPunct="1">
              <a:lnSpc>
                <a:spcPct val="100000"/>
              </a:lnSpc>
              <a:spcBef>
                <a:spcPts val="545"/>
              </a:spcBef>
              <a:spcAft>
                <a:spcPts val="0"/>
              </a:spcAft>
              <a:buClrTx/>
              <a:buSzTx/>
              <a:buFontTx/>
              <a:buNone/>
              <a:tabLst/>
              <a:defRPr/>
            </a:pPr>
            <a:r>
              <a:rPr kumimoji="0" sz="4400" b="0" i="0" u="none" strike="noStrike" kern="1200" cap="none" spc="-5" normalizeH="0" baseline="0" noProof="0" dirty="0">
                <a:ln>
                  <a:noFill/>
                </a:ln>
                <a:solidFill>
                  <a:prstClr val="black"/>
                </a:solidFill>
                <a:effectLst/>
                <a:uLnTx/>
                <a:uFillTx/>
                <a:latin typeface="Arial Black"/>
                <a:ea typeface="+mn-ea"/>
                <a:cs typeface="Arial Black"/>
              </a:rPr>
              <a:t>Elec</a:t>
            </a:r>
            <a:r>
              <a:rPr kumimoji="0" sz="4400" b="0" i="0" u="none" strike="noStrike" kern="1200" cap="none" spc="10" normalizeH="0" baseline="0" noProof="0" dirty="0">
                <a:ln>
                  <a:noFill/>
                </a:ln>
                <a:solidFill>
                  <a:prstClr val="black"/>
                </a:solidFill>
                <a:effectLst/>
                <a:uLnTx/>
                <a:uFillTx/>
                <a:latin typeface="Arial Black"/>
                <a:ea typeface="+mn-ea"/>
                <a:cs typeface="Arial Black"/>
              </a:rPr>
              <a:t>t</a:t>
            </a:r>
            <a:r>
              <a:rPr kumimoji="0" sz="4400" b="0" i="0" u="none" strike="noStrike" kern="1200" cap="none" spc="0" normalizeH="0" baseline="0" noProof="0" dirty="0">
                <a:ln>
                  <a:noFill/>
                </a:ln>
                <a:solidFill>
                  <a:prstClr val="black"/>
                </a:solidFill>
                <a:effectLst/>
                <a:uLnTx/>
                <a:uFillTx/>
                <a:latin typeface="Arial Black"/>
                <a:ea typeface="+mn-ea"/>
                <a:cs typeface="Arial Black"/>
              </a:rPr>
              <a:t>o</a:t>
            </a:r>
            <a:r>
              <a:rPr kumimoji="0" sz="4400" b="0" i="0" u="none" strike="noStrike" kern="1200" cap="none" spc="70" normalizeH="0" baseline="0" noProof="0" dirty="0">
                <a:ln>
                  <a:noFill/>
                </a:ln>
                <a:solidFill>
                  <a:prstClr val="black"/>
                </a:solidFill>
                <a:effectLst/>
                <a:uLnTx/>
                <a:uFillTx/>
                <a:latin typeface="Arial Black"/>
                <a:ea typeface="+mn-ea"/>
                <a:cs typeface="Arial Black"/>
              </a:rPr>
              <a:t>r</a:t>
            </a:r>
            <a:r>
              <a:rPr kumimoji="0" sz="4400" b="0" i="0" u="none" strike="noStrike" kern="1200" cap="none" spc="0" normalizeH="0" baseline="0" noProof="0" dirty="0">
                <a:ln>
                  <a:noFill/>
                </a:ln>
                <a:solidFill>
                  <a:prstClr val="black"/>
                </a:solidFill>
                <a:effectLst/>
                <a:uLnTx/>
                <a:uFillTx/>
                <a:latin typeface="Arial Black"/>
                <a:ea typeface="+mn-ea"/>
                <a:cs typeface="Arial Black"/>
              </a:rPr>
              <a:t>al  </a:t>
            </a:r>
            <a:r>
              <a:rPr kumimoji="0" sz="4400" b="0" i="0" u="none" strike="noStrike" kern="1200" cap="none" spc="15" normalizeH="0" baseline="0" noProof="0" dirty="0">
                <a:ln>
                  <a:noFill/>
                </a:ln>
                <a:solidFill>
                  <a:prstClr val="black"/>
                </a:solidFill>
                <a:effectLst/>
                <a:uLnTx/>
                <a:uFillTx/>
                <a:latin typeface="Arial Black"/>
                <a:ea typeface="+mn-ea"/>
                <a:cs typeface="Arial Black"/>
              </a:rPr>
              <a:t>College</a:t>
            </a:r>
            <a:endParaRPr kumimoji="0" sz="4400" b="0" i="0" u="none" strike="noStrike" kern="1200" cap="none" spc="0" normalizeH="0" baseline="0" noProof="0" dirty="0">
              <a:ln>
                <a:noFill/>
              </a:ln>
              <a:solidFill>
                <a:prstClr val="black"/>
              </a:solidFill>
              <a:effectLst/>
              <a:uLnTx/>
              <a:uFillTx/>
              <a:latin typeface="Arial Black"/>
              <a:ea typeface="+mn-ea"/>
              <a:cs typeface="Arial Black"/>
            </a:endParaRPr>
          </a:p>
          <a:p>
            <a:pPr marL="12700" marR="0" lvl="0" indent="0" algn="l" defTabSz="914400" rtl="0" eaLnBrk="1" fontAlgn="auto" latinLnBrk="0" hangingPunct="1">
              <a:lnSpc>
                <a:spcPct val="100000"/>
              </a:lnSpc>
              <a:spcBef>
                <a:spcPts val="905"/>
              </a:spcBef>
              <a:spcAft>
                <a:spcPts val="0"/>
              </a:spcAft>
              <a:buClrTx/>
              <a:buSzTx/>
              <a:buFontTx/>
              <a:buNone/>
              <a:tabLst/>
              <a:defRPr/>
            </a:pPr>
            <a:r>
              <a:rPr kumimoji="0" sz="2800" b="0" i="0" u="none" strike="noStrike" kern="1200" cap="none" spc="15" normalizeH="0" baseline="0" noProof="0" dirty="0">
                <a:ln>
                  <a:noFill/>
                </a:ln>
                <a:solidFill>
                  <a:prstClr val="black"/>
                </a:solidFill>
                <a:effectLst/>
                <a:uLnTx/>
                <a:uFillTx/>
                <a:latin typeface="Arial Black"/>
                <a:ea typeface="+mn-ea"/>
                <a:cs typeface="Arial Black"/>
              </a:rPr>
              <a:t>The</a:t>
            </a:r>
            <a:r>
              <a:rPr kumimoji="0" sz="2800" b="0" i="0" u="none" strike="noStrike" kern="1200" cap="none" spc="-60" normalizeH="0" baseline="0" noProof="0" dirty="0">
                <a:ln>
                  <a:noFill/>
                </a:ln>
                <a:solidFill>
                  <a:prstClr val="black"/>
                </a:solidFill>
                <a:effectLst/>
                <a:uLnTx/>
                <a:uFillTx/>
                <a:latin typeface="Arial Black"/>
                <a:ea typeface="+mn-ea"/>
                <a:cs typeface="Arial Black"/>
              </a:rPr>
              <a:t> </a:t>
            </a:r>
            <a:r>
              <a:rPr kumimoji="0" sz="2800" b="0" i="0" u="none" strike="noStrike" kern="1200" cap="none" spc="-10" normalizeH="0" baseline="0" noProof="0" dirty="0">
                <a:ln>
                  <a:noFill/>
                </a:ln>
                <a:solidFill>
                  <a:prstClr val="black"/>
                </a:solidFill>
                <a:effectLst/>
                <a:uLnTx/>
                <a:uFillTx/>
                <a:latin typeface="Arial Black"/>
                <a:ea typeface="+mn-ea"/>
                <a:cs typeface="Arial Black"/>
              </a:rPr>
              <a:t>Negatives</a:t>
            </a:r>
            <a:endParaRPr kumimoji="0" sz="2800" b="0" i="0" u="none" strike="noStrike" kern="1200" cap="none" spc="0" normalizeH="0" baseline="0" noProof="0" dirty="0">
              <a:ln>
                <a:noFill/>
              </a:ln>
              <a:solidFill>
                <a:prstClr val="black"/>
              </a:solidFill>
              <a:effectLst/>
              <a:uLnTx/>
              <a:uFillTx/>
              <a:latin typeface="Arial Black"/>
              <a:ea typeface="+mn-ea"/>
              <a:cs typeface="Arial Black"/>
            </a:endParaRPr>
          </a:p>
        </p:txBody>
      </p:sp>
      <p:sp>
        <p:nvSpPr>
          <p:cNvPr id="4" name="object 4"/>
          <p:cNvSpPr txBox="1">
            <a:spLocks noGrp="1"/>
          </p:cNvSpPr>
          <p:nvPr>
            <p:ph type="title"/>
          </p:nvPr>
        </p:nvSpPr>
        <p:spPr>
          <a:prstGeom prst="rect">
            <a:avLst/>
          </a:prstGeom>
        </p:spPr>
        <p:txBody>
          <a:bodyPr vert="horz" wrap="square" lIns="0" tIns="12700" rIns="0" bIns="0" rtlCol="0">
            <a:spAutoFit/>
          </a:bodyPr>
          <a:lstStyle/>
          <a:p>
            <a:pPr marL="245110">
              <a:lnSpc>
                <a:spcPct val="100000"/>
              </a:lnSpc>
              <a:spcBef>
                <a:spcPts val="100"/>
              </a:spcBef>
            </a:pPr>
            <a:r>
              <a:rPr dirty="0"/>
              <a:t>CRITICISMS</a:t>
            </a:r>
            <a:r>
              <a:rPr spc="-35" dirty="0"/>
              <a:t> </a:t>
            </a:r>
            <a:r>
              <a:rPr dirty="0"/>
              <a:t>OF</a:t>
            </a:r>
            <a:r>
              <a:rPr spc="-10" dirty="0"/>
              <a:t> </a:t>
            </a:r>
            <a:r>
              <a:rPr dirty="0"/>
              <a:t>THE</a:t>
            </a:r>
            <a:r>
              <a:rPr spc="-15" dirty="0"/>
              <a:t> </a:t>
            </a:r>
            <a:r>
              <a:rPr spc="-5" dirty="0"/>
              <a:t>ELECTORAL</a:t>
            </a:r>
            <a:r>
              <a:rPr spc="-30" dirty="0"/>
              <a:t> </a:t>
            </a:r>
            <a:r>
              <a:rPr dirty="0"/>
              <a:t>COLLEGE</a:t>
            </a:r>
          </a:p>
        </p:txBody>
      </p:sp>
      <p:sp>
        <p:nvSpPr>
          <p:cNvPr id="5" name="object 5"/>
          <p:cNvSpPr txBox="1"/>
          <p:nvPr/>
        </p:nvSpPr>
        <p:spPr>
          <a:xfrm>
            <a:off x="1945894" y="763600"/>
            <a:ext cx="7033259" cy="141605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354965" algn="l"/>
              </a:tabLst>
              <a:defRPr/>
            </a:pPr>
            <a:r>
              <a:rPr kumimoji="0" sz="1800" b="0" i="0" u="none" strike="noStrike" kern="1200" cap="none" spc="35" normalizeH="0" baseline="0" noProof="0" dirty="0">
                <a:ln>
                  <a:noFill/>
                </a:ln>
                <a:solidFill>
                  <a:srgbClr val="0000FF"/>
                </a:solidFill>
                <a:effectLst/>
                <a:uLnTx/>
                <a:uFillTx/>
                <a:latin typeface="Cambria"/>
                <a:ea typeface="+mn-ea"/>
                <a:cs typeface="Cambria"/>
              </a:rPr>
              <a:t>3.	</a:t>
            </a:r>
            <a:r>
              <a:rPr kumimoji="0" sz="1800" b="0" i="0" u="none" strike="noStrike" kern="1200" cap="none" spc="-70" normalizeH="0" baseline="0" noProof="0" dirty="0">
                <a:ln>
                  <a:noFill/>
                </a:ln>
                <a:solidFill>
                  <a:srgbClr val="0000FF"/>
                </a:solidFill>
                <a:effectLst/>
                <a:uLnTx/>
                <a:uFillTx/>
                <a:latin typeface="Cambria"/>
                <a:ea typeface="+mn-ea"/>
                <a:cs typeface="Cambria"/>
              </a:rPr>
              <a:t>President</a:t>
            </a:r>
            <a:r>
              <a:rPr kumimoji="0" sz="1800" b="0" i="0" u="none" strike="noStrike" kern="1200" cap="none" spc="25" normalizeH="0" baseline="0" noProof="0" dirty="0">
                <a:ln>
                  <a:noFill/>
                </a:ln>
                <a:solidFill>
                  <a:srgbClr val="0000FF"/>
                </a:solidFill>
                <a:effectLst/>
                <a:uLnTx/>
                <a:uFillTx/>
                <a:latin typeface="Cambria"/>
                <a:ea typeface="+mn-ea"/>
                <a:cs typeface="Cambria"/>
              </a:rPr>
              <a:t> </a:t>
            </a:r>
            <a:r>
              <a:rPr kumimoji="0" sz="1800" b="0" i="0" u="none" strike="noStrike" kern="1200" cap="none" spc="-10" normalizeH="0" baseline="0" noProof="0" dirty="0">
                <a:ln>
                  <a:noFill/>
                </a:ln>
                <a:solidFill>
                  <a:srgbClr val="0000FF"/>
                </a:solidFill>
                <a:effectLst/>
                <a:uLnTx/>
                <a:uFillTx/>
                <a:latin typeface="Cambria"/>
                <a:ea typeface="+mn-ea"/>
                <a:cs typeface="Cambria"/>
              </a:rPr>
              <a:t>can</a:t>
            </a:r>
            <a:r>
              <a:rPr kumimoji="0" sz="1800" b="0" i="0" u="none" strike="noStrike" kern="1200" cap="none" spc="50" normalizeH="0" baseline="0" noProof="0" dirty="0">
                <a:ln>
                  <a:noFill/>
                </a:ln>
                <a:solidFill>
                  <a:srgbClr val="0000FF"/>
                </a:solidFill>
                <a:effectLst/>
                <a:uLnTx/>
                <a:uFillTx/>
                <a:latin typeface="Cambria"/>
                <a:ea typeface="+mn-ea"/>
                <a:cs typeface="Cambria"/>
              </a:rPr>
              <a:t> </a:t>
            </a:r>
            <a:r>
              <a:rPr kumimoji="0" sz="1800" b="0" i="0" u="none" strike="noStrike" kern="1200" cap="none" spc="-75" normalizeH="0" baseline="0" noProof="0" dirty="0">
                <a:ln>
                  <a:noFill/>
                </a:ln>
                <a:solidFill>
                  <a:srgbClr val="0000FF"/>
                </a:solidFill>
                <a:effectLst/>
                <a:uLnTx/>
                <a:uFillTx/>
                <a:latin typeface="Cambria"/>
                <a:ea typeface="+mn-ea"/>
                <a:cs typeface="Cambria"/>
              </a:rPr>
              <a:t>be</a:t>
            </a:r>
            <a:r>
              <a:rPr kumimoji="0" sz="1800" b="0" i="0" u="none" strike="noStrike" kern="1200" cap="none" spc="35" normalizeH="0" baseline="0" noProof="0" dirty="0">
                <a:ln>
                  <a:noFill/>
                </a:ln>
                <a:solidFill>
                  <a:srgbClr val="0000FF"/>
                </a:solidFill>
                <a:effectLst/>
                <a:uLnTx/>
                <a:uFillTx/>
                <a:latin typeface="Cambria"/>
                <a:ea typeface="+mn-ea"/>
                <a:cs typeface="Cambria"/>
              </a:rPr>
              <a:t> </a:t>
            </a:r>
            <a:r>
              <a:rPr kumimoji="0" sz="1800" b="0" i="0" u="none" strike="noStrike" kern="1200" cap="none" spc="-55" normalizeH="0" baseline="0" noProof="0" dirty="0">
                <a:ln>
                  <a:noFill/>
                </a:ln>
                <a:solidFill>
                  <a:srgbClr val="0000FF"/>
                </a:solidFill>
                <a:effectLst/>
                <a:uLnTx/>
                <a:uFillTx/>
                <a:latin typeface="Cambria"/>
                <a:ea typeface="+mn-ea"/>
                <a:cs typeface="Cambria"/>
              </a:rPr>
              <a:t>elected</a:t>
            </a:r>
            <a:r>
              <a:rPr kumimoji="0" sz="1800" b="0" i="0" u="none" strike="noStrike" kern="1200" cap="none" spc="20" normalizeH="0" baseline="0" noProof="0" dirty="0">
                <a:ln>
                  <a:noFill/>
                </a:ln>
                <a:solidFill>
                  <a:srgbClr val="0000FF"/>
                </a:solidFill>
                <a:effectLst/>
                <a:uLnTx/>
                <a:uFillTx/>
                <a:latin typeface="Cambria"/>
                <a:ea typeface="+mn-ea"/>
                <a:cs typeface="Cambria"/>
              </a:rPr>
              <a:t> </a:t>
            </a:r>
            <a:r>
              <a:rPr kumimoji="0" sz="1800" b="0" i="0" u="none" strike="noStrike" kern="1200" cap="none" spc="-30" normalizeH="0" baseline="0" noProof="0" dirty="0">
                <a:ln>
                  <a:noFill/>
                </a:ln>
                <a:solidFill>
                  <a:srgbClr val="0000FF"/>
                </a:solidFill>
                <a:effectLst/>
                <a:uLnTx/>
                <a:uFillTx/>
                <a:latin typeface="Cambria"/>
                <a:ea typeface="+mn-ea"/>
                <a:cs typeface="Cambria"/>
              </a:rPr>
              <a:t>with</a:t>
            </a:r>
            <a:r>
              <a:rPr kumimoji="0" sz="1800" b="0" i="0" u="none" strike="noStrike" kern="1200" cap="none" spc="30" normalizeH="0" baseline="0" noProof="0" dirty="0">
                <a:ln>
                  <a:noFill/>
                </a:ln>
                <a:solidFill>
                  <a:srgbClr val="0000FF"/>
                </a:solidFill>
                <a:effectLst/>
                <a:uLnTx/>
                <a:uFillTx/>
                <a:latin typeface="Cambria"/>
                <a:ea typeface="+mn-ea"/>
                <a:cs typeface="Cambria"/>
              </a:rPr>
              <a:t> </a:t>
            </a:r>
            <a:r>
              <a:rPr kumimoji="0" sz="1800" b="0" i="0" u="none" strike="noStrike" kern="1200" cap="none" spc="-45" normalizeH="0" baseline="0" noProof="0" dirty="0">
                <a:ln>
                  <a:noFill/>
                </a:ln>
                <a:solidFill>
                  <a:srgbClr val="0000FF"/>
                </a:solidFill>
                <a:effectLst/>
                <a:uLnTx/>
                <a:uFillTx/>
                <a:latin typeface="Cambria"/>
                <a:ea typeface="+mn-ea"/>
                <a:cs typeface="Cambria"/>
              </a:rPr>
              <a:t>only</a:t>
            </a:r>
            <a:r>
              <a:rPr kumimoji="0" sz="1800" b="0" i="0" u="none" strike="noStrike" kern="1200" cap="none" spc="25" normalizeH="0" baseline="0" noProof="0" dirty="0">
                <a:ln>
                  <a:noFill/>
                </a:ln>
                <a:solidFill>
                  <a:srgbClr val="0000FF"/>
                </a:solidFill>
                <a:effectLst/>
                <a:uLnTx/>
                <a:uFillTx/>
                <a:latin typeface="Cambria"/>
                <a:ea typeface="+mn-ea"/>
                <a:cs typeface="Cambria"/>
              </a:rPr>
              <a:t> </a:t>
            </a:r>
            <a:r>
              <a:rPr kumimoji="0" sz="1800" b="0" i="0" u="none" strike="noStrike" kern="1200" cap="none" spc="-35" normalizeH="0" baseline="0" noProof="0" dirty="0">
                <a:ln>
                  <a:noFill/>
                </a:ln>
                <a:solidFill>
                  <a:srgbClr val="0000FF"/>
                </a:solidFill>
                <a:effectLst/>
                <a:uLnTx/>
                <a:uFillTx/>
                <a:latin typeface="Cambria"/>
                <a:ea typeface="+mn-ea"/>
                <a:cs typeface="Cambria"/>
              </a:rPr>
              <a:t>a</a:t>
            </a:r>
            <a:r>
              <a:rPr kumimoji="0" sz="1800" b="0" i="0" u="none" strike="noStrike" kern="1200" cap="none" spc="65" normalizeH="0" baseline="0" noProof="0" dirty="0">
                <a:ln>
                  <a:noFill/>
                </a:ln>
                <a:solidFill>
                  <a:srgbClr val="0000FF"/>
                </a:solidFill>
                <a:effectLst/>
                <a:uLnTx/>
                <a:uFillTx/>
                <a:latin typeface="Cambria"/>
                <a:ea typeface="+mn-ea"/>
                <a:cs typeface="Cambria"/>
              </a:rPr>
              <a:t> </a:t>
            </a:r>
            <a:r>
              <a:rPr kumimoji="0" sz="1800" b="0" i="0" u="none" strike="noStrike" kern="1200" cap="none" spc="-35" normalizeH="0" baseline="0" noProof="0" dirty="0">
                <a:ln>
                  <a:noFill/>
                </a:ln>
                <a:solidFill>
                  <a:srgbClr val="0000FF"/>
                </a:solidFill>
                <a:effectLst/>
                <a:uLnTx/>
                <a:uFillTx/>
                <a:latin typeface="Cambria"/>
                <a:ea typeface="+mn-ea"/>
                <a:cs typeface="Cambria"/>
              </a:rPr>
              <a:t>plurality,</a:t>
            </a:r>
            <a:r>
              <a:rPr kumimoji="0" sz="1800" b="0" i="0" u="none" strike="noStrike" kern="1200" cap="none" spc="35" normalizeH="0" baseline="0" noProof="0" dirty="0">
                <a:ln>
                  <a:noFill/>
                </a:ln>
                <a:solidFill>
                  <a:srgbClr val="0000FF"/>
                </a:solidFill>
                <a:effectLst/>
                <a:uLnTx/>
                <a:uFillTx/>
                <a:latin typeface="Cambria"/>
                <a:ea typeface="+mn-ea"/>
                <a:cs typeface="Cambria"/>
              </a:rPr>
              <a:t> </a:t>
            </a:r>
            <a:r>
              <a:rPr kumimoji="0" sz="1800" b="0" i="0" u="none" strike="noStrike" kern="1200" cap="none" spc="-45" normalizeH="0" baseline="0" noProof="0" dirty="0">
                <a:ln>
                  <a:noFill/>
                </a:ln>
                <a:solidFill>
                  <a:srgbClr val="0000FF"/>
                </a:solidFill>
                <a:effectLst/>
                <a:uLnTx/>
                <a:uFillTx/>
                <a:latin typeface="Cambria"/>
                <a:ea typeface="+mn-ea"/>
                <a:cs typeface="Cambria"/>
              </a:rPr>
              <a:t>rather</a:t>
            </a:r>
            <a:r>
              <a:rPr kumimoji="0" sz="1800" b="0" i="0" u="none" strike="noStrike" kern="1200" cap="none" spc="15" normalizeH="0" baseline="0" noProof="0" dirty="0">
                <a:ln>
                  <a:noFill/>
                </a:ln>
                <a:solidFill>
                  <a:srgbClr val="0000FF"/>
                </a:solidFill>
                <a:effectLst/>
                <a:uLnTx/>
                <a:uFillTx/>
                <a:latin typeface="Cambria"/>
                <a:ea typeface="+mn-ea"/>
                <a:cs typeface="Cambria"/>
              </a:rPr>
              <a:t> </a:t>
            </a:r>
            <a:r>
              <a:rPr kumimoji="0" sz="1800" b="0" i="0" u="none" strike="noStrike" kern="1200" cap="none" spc="-25" normalizeH="0" baseline="0" noProof="0" dirty="0">
                <a:ln>
                  <a:noFill/>
                </a:ln>
                <a:solidFill>
                  <a:srgbClr val="0000FF"/>
                </a:solidFill>
                <a:effectLst/>
                <a:uLnTx/>
                <a:uFillTx/>
                <a:latin typeface="Cambria"/>
                <a:ea typeface="+mn-ea"/>
                <a:cs typeface="Cambria"/>
              </a:rPr>
              <a:t>than</a:t>
            </a:r>
            <a:r>
              <a:rPr kumimoji="0" sz="1800" b="0" i="0" u="none" strike="noStrike" kern="1200" cap="none" spc="35" normalizeH="0" baseline="0" noProof="0" dirty="0">
                <a:ln>
                  <a:noFill/>
                </a:ln>
                <a:solidFill>
                  <a:srgbClr val="0000FF"/>
                </a:solidFill>
                <a:effectLst/>
                <a:uLnTx/>
                <a:uFillTx/>
                <a:latin typeface="Cambria"/>
                <a:ea typeface="+mn-ea"/>
                <a:cs typeface="Cambria"/>
              </a:rPr>
              <a:t> </a:t>
            </a:r>
            <a:r>
              <a:rPr kumimoji="0" sz="1800" b="0" i="0" u="none" strike="noStrike" kern="1200" cap="none" spc="-35" normalizeH="0" baseline="0" noProof="0" dirty="0">
                <a:ln>
                  <a:noFill/>
                </a:ln>
                <a:solidFill>
                  <a:srgbClr val="0000FF"/>
                </a:solidFill>
                <a:effectLst/>
                <a:uLnTx/>
                <a:uFillTx/>
                <a:latin typeface="Cambria"/>
                <a:ea typeface="+mn-ea"/>
                <a:cs typeface="Cambria"/>
              </a:rPr>
              <a:t>a</a:t>
            </a:r>
            <a:r>
              <a:rPr kumimoji="0" sz="1800" b="0" i="0" u="none" strike="noStrike" kern="1200" cap="none" spc="50" normalizeH="0" baseline="0" noProof="0" dirty="0">
                <a:ln>
                  <a:noFill/>
                </a:ln>
                <a:solidFill>
                  <a:srgbClr val="0000FF"/>
                </a:solidFill>
                <a:effectLst/>
                <a:uLnTx/>
                <a:uFillTx/>
                <a:latin typeface="Cambria"/>
                <a:ea typeface="+mn-ea"/>
                <a:cs typeface="Cambria"/>
              </a:rPr>
              <a:t> </a:t>
            </a:r>
            <a:r>
              <a:rPr kumimoji="0" sz="1800" b="0" i="0" u="none" strike="noStrike" kern="1200" cap="none" spc="-50" normalizeH="0" baseline="0" noProof="0" dirty="0">
                <a:ln>
                  <a:noFill/>
                </a:ln>
                <a:solidFill>
                  <a:srgbClr val="0000FF"/>
                </a:solidFill>
                <a:effectLst/>
                <a:uLnTx/>
                <a:uFillTx/>
                <a:latin typeface="Cambria"/>
                <a:ea typeface="+mn-ea"/>
                <a:cs typeface="Cambria"/>
              </a:rPr>
              <a:t>majority,</a:t>
            </a:r>
            <a:r>
              <a:rPr kumimoji="0" sz="1800" b="0" i="0" u="none" strike="noStrike" kern="1200" cap="none" spc="50" normalizeH="0" baseline="0" noProof="0" dirty="0">
                <a:ln>
                  <a:noFill/>
                </a:ln>
                <a:solidFill>
                  <a:srgbClr val="0000FF"/>
                </a:solidFill>
                <a:effectLst/>
                <a:uLnTx/>
                <a:uFillTx/>
                <a:latin typeface="Cambria"/>
                <a:ea typeface="+mn-ea"/>
                <a:cs typeface="Cambria"/>
              </a:rPr>
              <a:t> </a:t>
            </a:r>
            <a:r>
              <a:rPr kumimoji="0" sz="1800" b="0" i="0" u="none" strike="noStrike" kern="1200" cap="none" spc="-30" normalizeH="0" baseline="0" noProof="0" dirty="0">
                <a:ln>
                  <a:noFill/>
                </a:ln>
                <a:solidFill>
                  <a:srgbClr val="0000FF"/>
                </a:solidFill>
                <a:effectLst/>
                <a:uLnTx/>
                <a:uFillTx/>
                <a:latin typeface="Cambria"/>
                <a:ea typeface="+mn-ea"/>
                <a:cs typeface="Cambria"/>
              </a:rPr>
              <a:t>of</a:t>
            </a:r>
            <a:endParaRPr kumimoji="0" sz="1800" b="0" i="0" u="none" strike="noStrike" kern="1200" cap="none" spc="0" normalizeH="0" baseline="0" noProof="0">
              <a:ln>
                <a:noFill/>
              </a:ln>
              <a:solidFill>
                <a:prstClr val="black"/>
              </a:solidFill>
              <a:effectLst/>
              <a:uLnTx/>
              <a:uFillTx/>
              <a:latin typeface="Cambria"/>
              <a:ea typeface="+mn-ea"/>
              <a:cs typeface="Cambria"/>
            </a:endParaRPr>
          </a:p>
          <a:p>
            <a:pPr marL="355600" marR="0" lvl="0" indent="0" algn="l" defTabSz="914400" rtl="0" eaLnBrk="1" fontAlgn="auto" latinLnBrk="0" hangingPunct="1">
              <a:lnSpc>
                <a:spcPct val="100000"/>
              </a:lnSpc>
              <a:spcBef>
                <a:spcPts val="5"/>
              </a:spcBef>
              <a:spcAft>
                <a:spcPts val="0"/>
              </a:spcAft>
              <a:buClrTx/>
              <a:buSzTx/>
              <a:buFontTx/>
              <a:buNone/>
              <a:tabLst/>
              <a:defRPr/>
            </a:pPr>
            <a:r>
              <a:rPr kumimoji="0" sz="1800" b="0" i="0" u="none" strike="noStrike" kern="1200" cap="none" spc="-30" normalizeH="0" baseline="0" noProof="0" dirty="0">
                <a:ln>
                  <a:noFill/>
                </a:ln>
                <a:solidFill>
                  <a:srgbClr val="0000FF"/>
                </a:solidFill>
                <a:effectLst/>
                <a:uLnTx/>
                <a:uFillTx/>
                <a:latin typeface="Cambria"/>
                <a:ea typeface="+mn-ea"/>
                <a:cs typeface="Cambria"/>
              </a:rPr>
              <a:t>popular</a:t>
            </a:r>
            <a:r>
              <a:rPr kumimoji="0" sz="1800" b="0" i="0" u="none" strike="noStrike" kern="1200" cap="none" spc="20" normalizeH="0" baseline="0" noProof="0" dirty="0">
                <a:ln>
                  <a:noFill/>
                </a:ln>
                <a:solidFill>
                  <a:srgbClr val="0000FF"/>
                </a:solidFill>
                <a:effectLst/>
                <a:uLnTx/>
                <a:uFillTx/>
                <a:latin typeface="Cambria"/>
                <a:ea typeface="+mn-ea"/>
                <a:cs typeface="Cambria"/>
              </a:rPr>
              <a:t> </a:t>
            </a:r>
            <a:r>
              <a:rPr kumimoji="0" sz="1800" b="0" i="0" u="none" strike="noStrike" kern="1200" cap="none" spc="-70" normalizeH="0" baseline="0" noProof="0" dirty="0">
                <a:ln>
                  <a:noFill/>
                </a:ln>
                <a:solidFill>
                  <a:srgbClr val="0000FF"/>
                </a:solidFill>
                <a:effectLst/>
                <a:uLnTx/>
                <a:uFillTx/>
                <a:latin typeface="Cambria"/>
                <a:ea typeface="+mn-ea"/>
                <a:cs typeface="Cambria"/>
              </a:rPr>
              <a:t>votes,</a:t>
            </a:r>
            <a:r>
              <a:rPr kumimoji="0" sz="1800" b="0" i="0" u="none" strike="noStrike" kern="1200" cap="none" spc="50" normalizeH="0" baseline="0" noProof="0" dirty="0">
                <a:ln>
                  <a:noFill/>
                </a:ln>
                <a:solidFill>
                  <a:srgbClr val="0000FF"/>
                </a:solidFill>
                <a:effectLst/>
                <a:uLnTx/>
                <a:uFillTx/>
                <a:latin typeface="Cambria"/>
                <a:ea typeface="+mn-ea"/>
                <a:cs typeface="Cambria"/>
              </a:rPr>
              <a:t> </a:t>
            </a:r>
            <a:r>
              <a:rPr kumimoji="0" sz="1800" b="0" i="0" u="none" strike="noStrike" kern="1200" cap="none" spc="-50" normalizeH="0" baseline="0" noProof="0" dirty="0">
                <a:ln>
                  <a:noFill/>
                </a:ln>
                <a:solidFill>
                  <a:srgbClr val="0000FF"/>
                </a:solidFill>
                <a:effectLst/>
                <a:uLnTx/>
                <a:uFillTx/>
                <a:latin typeface="Cambria"/>
                <a:ea typeface="+mn-ea"/>
                <a:cs typeface="Cambria"/>
              </a:rPr>
              <a:t>especially</a:t>
            </a:r>
            <a:r>
              <a:rPr kumimoji="0" sz="1800" b="0" i="0" u="none" strike="noStrike" kern="1200" cap="none" spc="25" normalizeH="0" baseline="0" noProof="0" dirty="0">
                <a:ln>
                  <a:noFill/>
                </a:ln>
                <a:solidFill>
                  <a:srgbClr val="0000FF"/>
                </a:solidFill>
                <a:effectLst/>
                <a:uLnTx/>
                <a:uFillTx/>
                <a:latin typeface="Cambria"/>
                <a:ea typeface="+mn-ea"/>
                <a:cs typeface="Cambria"/>
              </a:rPr>
              <a:t> </a:t>
            </a:r>
            <a:r>
              <a:rPr kumimoji="0" sz="1800" b="0" i="0" u="none" strike="noStrike" kern="1200" cap="none" spc="-30" normalizeH="0" baseline="0" noProof="0" dirty="0">
                <a:ln>
                  <a:noFill/>
                </a:ln>
                <a:solidFill>
                  <a:srgbClr val="0000FF"/>
                </a:solidFill>
                <a:effectLst/>
                <a:uLnTx/>
                <a:uFillTx/>
                <a:latin typeface="Cambria"/>
                <a:ea typeface="+mn-ea"/>
                <a:cs typeface="Cambria"/>
              </a:rPr>
              <a:t>with</a:t>
            </a:r>
            <a:r>
              <a:rPr kumimoji="0" sz="1800" b="0" i="0" u="none" strike="noStrike" kern="1200" cap="none" spc="35" normalizeH="0" baseline="0" noProof="0" dirty="0">
                <a:ln>
                  <a:noFill/>
                </a:ln>
                <a:solidFill>
                  <a:srgbClr val="0000FF"/>
                </a:solidFill>
                <a:effectLst/>
                <a:uLnTx/>
                <a:uFillTx/>
                <a:latin typeface="Cambria"/>
                <a:ea typeface="+mn-ea"/>
                <a:cs typeface="Cambria"/>
              </a:rPr>
              <a:t> </a:t>
            </a:r>
            <a:r>
              <a:rPr kumimoji="0" sz="1800" b="0" i="0" u="none" strike="noStrike" kern="1200" cap="none" spc="-55" normalizeH="0" baseline="0" noProof="0" dirty="0">
                <a:ln>
                  <a:noFill/>
                </a:ln>
                <a:solidFill>
                  <a:srgbClr val="0000FF"/>
                </a:solidFill>
                <a:effectLst/>
                <a:uLnTx/>
                <a:uFillTx/>
                <a:latin typeface="Cambria"/>
                <a:ea typeface="+mn-ea"/>
                <a:cs typeface="Cambria"/>
              </a:rPr>
              <a:t>presence</a:t>
            </a:r>
            <a:r>
              <a:rPr kumimoji="0" sz="1800" b="0" i="0" u="none" strike="noStrike" kern="1200" cap="none" spc="20" normalizeH="0" baseline="0" noProof="0" dirty="0">
                <a:ln>
                  <a:noFill/>
                </a:ln>
                <a:solidFill>
                  <a:srgbClr val="0000FF"/>
                </a:solidFill>
                <a:effectLst/>
                <a:uLnTx/>
                <a:uFillTx/>
                <a:latin typeface="Cambria"/>
                <a:ea typeface="+mn-ea"/>
                <a:cs typeface="Cambria"/>
              </a:rPr>
              <a:t> </a:t>
            </a:r>
            <a:r>
              <a:rPr kumimoji="0" sz="1800" b="0" i="0" u="none" strike="noStrike" kern="1200" cap="none" spc="-30" normalizeH="0" baseline="0" noProof="0" dirty="0">
                <a:ln>
                  <a:noFill/>
                </a:ln>
                <a:solidFill>
                  <a:srgbClr val="0000FF"/>
                </a:solidFill>
                <a:effectLst/>
                <a:uLnTx/>
                <a:uFillTx/>
                <a:latin typeface="Cambria"/>
                <a:ea typeface="+mn-ea"/>
                <a:cs typeface="Cambria"/>
              </a:rPr>
              <a:t>of</a:t>
            </a:r>
            <a:r>
              <a:rPr kumimoji="0" sz="1800" b="0" i="0" u="none" strike="noStrike" kern="1200" cap="none" spc="215" normalizeH="0" baseline="0" noProof="0" dirty="0">
                <a:ln>
                  <a:noFill/>
                </a:ln>
                <a:solidFill>
                  <a:srgbClr val="0000FF"/>
                </a:solidFill>
                <a:effectLst/>
                <a:uLnTx/>
                <a:uFillTx/>
                <a:latin typeface="Cambria"/>
                <a:ea typeface="+mn-ea"/>
                <a:cs typeface="Cambria"/>
              </a:rPr>
              <a:t> </a:t>
            </a:r>
            <a:r>
              <a:rPr kumimoji="0" sz="1800" b="0" i="0" u="none" strike="noStrike" kern="1200" cap="none" spc="-55" normalizeH="0" baseline="0" noProof="0" dirty="0">
                <a:ln>
                  <a:noFill/>
                </a:ln>
                <a:solidFill>
                  <a:srgbClr val="0000FF"/>
                </a:solidFill>
                <a:effectLst/>
                <a:uLnTx/>
                <a:uFillTx/>
                <a:latin typeface="Cambria"/>
                <a:ea typeface="+mn-ea"/>
                <a:cs typeface="Cambria"/>
              </a:rPr>
              <a:t>strong</a:t>
            </a:r>
            <a:r>
              <a:rPr kumimoji="0" sz="1800" b="0" i="0" u="none" strike="noStrike" kern="1200" cap="none" spc="25" normalizeH="0" baseline="0" noProof="0" dirty="0">
                <a:ln>
                  <a:noFill/>
                </a:ln>
                <a:solidFill>
                  <a:srgbClr val="0000FF"/>
                </a:solidFill>
                <a:effectLst/>
                <a:uLnTx/>
                <a:uFillTx/>
                <a:latin typeface="Cambria"/>
                <a:ea typeface="+mn-ea"/>
                <a:cs typeface="Cambria"/>
              </a:rPr>
              <a:t> </a:t>
            </a:r>
            <a:r>
              <a:rPr kumimoji="0" sz="1800" b="0" i="0" u="none" strike="noStrike" kern="1200" cap="none" spc="-20" normalizeH="0" baseline="0" noProof="0" dirty="0">
                <a:ln>
                  <a:noFill/>
                </a:ln>
                <a:solidFill>
                  <a:srgbClr val="0000FF"/>
                </a:solidFill>
                <a:effectLst/>
                <a:uLnTx/>
                <a:uFillTx/>
                <a:latin typeface="Cambria"/>
                <a:ea typeface="+mn-ea"/>
                <a:cs typeface="Cambria"/>
              </a:rPr>
              <a:t>3rd</a:t>
            </a:r>
            <a:r>
              <a:rPr kumimoji="0" sz="1800" b="0" i="0" u="none" strike="noStrike" kern="1200" cap="none" spc="35" normalizeH="0" baseline="0" noProof="0" dirty="0">
                <a:ln>
                  <a:noFill/>
                </a:ln>
                <a:solidFill>
                  <a:srgbClr val="0000FF"/>
                </a:solidFill>
                <a:effectLst/>
                <a:uLnTx/>
                <a:uFillTx/>
                <a:latin typeface="Cambria"/>
                <a:ea typeface="+mn-ea"/>
                <a:cs typeface="Cambria"/>
              </a:rPr>
              <a:t> </a:t>
            </a:r>
            <a:r>
              <a:rPr kumimoji="0" sz="1800" b="0" i="0" u="none" strike="noStrike" kern="1200" cap="none" spc="-45" normalizeH="0" baseline="0" noProof="0" dirty="0">
                <a:ln>
                  <a:noFill/>
                </a:ln>
                <a:solidFill>
                  <a:srgbClr val="0000FF"/>
                </a:solidFill>
                <a:effectLst/>
                <a:uLnTx/>
                <a:uFillTx/>
                <a:latin typeface="Cambria"/>
                <a:ea typeface="+mn-ea"/>
                <a:cs typeface="Cambria"/>
              </a:rPr>
              <a:t>party</a:t>
            </a:r>
            <a:r>
              <a:rPr kumimoji="0" sz="1800" b="0" i="0" u="none" strike="noStrike" kern="1200" cap="none" spc="25" normalizeH="0" baseline="0" noProof="0" dirty="0">
                <a:ln>
                  <a:noFill/>
                </a:ln>
                <a:solidFill>
                  <a:srgbClr val="0000FF"/>
                </a:solidFill>
                <a:effectLst/>
                <a:uLnTx/>
                <a:uFillTx/>
                <a:latin typeface="Cambria"/>
                <a:ea typeface="+mn-ea"/>
                <a:cs typeface="Cambria"/>
              </a:rPr>
              <a:t> </a:t>
            </a:r>
            <a:r>
              <a:rPr kumimoji="0" sz="1800" b="0" i="0" u="none" strike="noStrike" kern="1200" cap="none" spc="-50" normalizeH="0" baseline="0" noProof="0" dirty="0">
                <a:ln>
                  <a:noFill/>
                </a:ln>
                <a:solidFill>
                  <a:srgbClr val="0000FF"/>
                </a:solidFill>
                <a:effectLst/>
                <a:uLnTx/>
                <a:uFillTx/>
                <a:latin typeface="Cambria"/>
                <a:ea typeface="+mn-ea"/>
                <a:cs typeface="Cambria"/>
              </a:rPr>
              <a:t>candidates</a:t>
            </a:r>
            <a:endParaRPr kumimoji="0" sz="1800" b="0" i="0" u="none" strike="noStrike" kern="1200" cap="none" spc="0" normalizeH="0" baseline="0" noProof="0">
              <a:ln>
                <a:noFill/>
              </a:ln>
              <a:solidFill>
                <a:prstClr val="black"/>
              </a:solidFill>
              <a:effectLst/>
              <a:uLnTx/>
              <a:uFillTx/>
              <a:latin typeface="Cambria"/>
              <a:ea typeface="+mn-ea"/>
              <a:cs typeface="Cambri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a:ea typeface="+mn-ea"/>
              <a:cs typeface="Cambria"/>
            </a:endParaRPr>
          </a:p>
          <a:p>
            <a:pPr marL="0" marR="0" lvl="0" indent="0" algn="l" defTabSz="914400" rtl="0" eaLnBrk="1" fontAlgn="auto" latinLnBrk="0" hangingPunct="1">
              <a:lnSpc>
                <a:spcPct val="100000"/>
              </a:lnSpc>
              <a:spcBef>
                <a:spcPts val="55"/>
              </a:spcBef>
              <a:spcAft>
                <a:spcPts val="0"/>
              </a:spcAft>
              <a:buClrTx/>
              <a:buSzTx/>
              <a:buFontTx/>
              <a:buNone/>
              <a:tabLst/>
              <a:defRPr/>
            </a:pPr>
            <a:endParaRPr kumimoji="0" sz="1750" b="0" i="0" u="none" strike="noStrike" kern="1200" cap="none" spc="0" normalizeH="0" baseline="0" noProof="0">
              <a:ln>
                <a:noFill/>
              </a:ln>
              <a:solidFill>
                <a:prstClr val="black"/>
              </a:solidFill>
              <a:effectLst/>
              <a:uLnTx/>
              <a:uFillTx/>
              <a:latin typeface="Cambria"/>
              <a:ea typeface="+mn-ea"/>
              <a:cs typeface="Cambria"/>
            </a:endParaRPr>
          </a:p>
          <a:p>
            <a:pPr marL="267335"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50" normalizeH="0" baseline="0" noProof="0" dirty="0">
                <a:ln>
                  <a:noFill/>
                </a:ln>
                <a:solidFill>
                  <a:prstClr val="black"/>
                </a:solidFill>
                <a:effectLst/>
                <a:uLnTx/>
                <a:uFillTx/>
                <a:latin typeface="Cambria"/>
                <a:ea typeface="+mn-ea"/>
                <a:cs typeface="Cambria"/>
              </a:rPr>
              <a:t>THIRD</a:t>
            </a:r>
            <a:r>
              <a:rPr kumimoji="0" sz="2000" b="0" i="0" u="none" strike="noStrike" kern="1200" cap="none" spc="20" normalizeH="0" baseline="0" noProof="0" dirty="0">
                <a:ln>
                  <a:noFill/>
                </a:ln>
                <a:solidFill>
                  <a:prstClr val="black"/>
                </a:solidFill>
                <a:effectLst/>
                <a:uLnTx/>
                <a:uFillTx/>
                <a:latin typeface="Cambria"/>
                <a:ea typeface="+mn-ea"/>
                <a:cs typeface="Cambria"/>
              </a:rPr>
              <a:t> </a:t>
            </a:r>
            <a:r>
              <a:rPr kumimoji="0" sz="2000" b="0" i="0" u="none" strike="noStrike" kern="1200" cap="none" spc="-125" normalizeH="0" baseline="0" noProof="0" dirty="0">
                <a:ln>
                  <a:noFill/>
                </a:ln>
                <a:solidFill>
                  <a:prstClr val="black"/>
                </a:solidFill>
                <a:effectLst/>
                <a:uLnTx/>
                <a:uFillTx/>
                <a:latin typeface="Cambria"/>
                <a:ea typeface="+mn-ea"/>
                <a:cs typeface="Cambria"/>
              </a:rPr>
              <a:t>PARTY</a:t>
            </a:r>
            <a:r>
              <a:rPr kumimoji="0" sz="2000" b="0" i="0" u="none" strike="noStrike" kern="1200" cap="none" spc="10" normalizeH="0" baseline="0" noProof="0" dirty="0">
                <a:ln>
                  <a:noFill/>
                </a:ln>
                <a:solidFill>
                  <a:prstClr val="black"/>
                </a:solidFill>
                <a:effectLst/>
                <a:uLnTx/>
                <a:uFillTx/>
                <a:latin typeface="Cambria"/>
                <a:ea typeface="+mn-ea"/>
                <a:cs typeface="Cambria"/>
              </a:rPr>
              <a:t> </a:t>
            </a:r>
            <a:r>
              <a:rPr kumimoji="0" sz="2000" b="0" i="0" u="none" strike="noStrike" kern="1200" cap="none" spc="-45" normalizeH="0" baseline="0" noProof="0" dirty="0">
                <a:ln>
                  <a:noFill/>
                </a:ln>
                <a:solidFill>
                  <a:prstClr val="black"/>
                </a:solidFill>
                <a:effectLst/>
                <a:uLnTx/>
                <a:uFillTx/>
                <a:latin typeface="Cambria"/>
                <a:ea typeface="+mn-ea"/>
                <a:cs typeface="Cambria"/>
              </a:rPr>
              <a:t>CANDIDATES</a:t>
            </a:r>
            <a:r>
              <a:rPr kumimoji="0" sz="2000" b="0" i="0" u="none" strike="noStrike" kern="1200" cap="none" spc="35" normalizeH="0" baseline="0" noProof="0" dirty="0">
                <a:ln>
                  <a:noFill/>
                </a:ln>
                <a:solidFill>
                  <a:prstClr val="black"/>
                </a:solidFill>
                <a:effectLst/>
                <a:uLnTx/>
                <a:uFillTx/>
                <a:latin typeface="Cambria"/>
                <a:ea typeface="+mn-ea"/>
                <a:cs typeface="Cambria"/>
              </a:rPr>
              <a:t> </a:t>
            </a:r>
            <a:r>
              <a:rPr kumimoji="0" sz="2000" b="0" i="0" u="none" strike="noStrike" kern="1200" cap="none" spc="-30" normalizeH="0" baseline="0" noProof="0" dirty="0">
                <a:ln>
                  <a:noFill/>
                </a:ln>
                <a:solidFill>
                  <a:prstClr val="black"/>
                </a:solidFill>
                <a:effectLst/>
                <a:uLnTx/>
                <a:uFillTx/>
                <a:latin typeface="Cambria"/>
                <a:ea typeface="+mn-ea"/>
                <a:cs typeface="Cambria"/>
              </a:rPr>
              <a:t>ACT</a:t>
            </a:r>
            <a:r>
              <a:rPr kumimoji="0" sz="2000" b="0" i="0" u="none" strike="noStrike" kern="1200" cap="none" spc="30" normalizeH="0" baseline="0" noProof="0" dirty="0">
                <a:ln>
                  <a:noFill/>
                </a:ln>
                <a:solidFill>
                  <a:prstClr val="black"/>
                </a:solidFill>
                <a:effectLst/>
                <a:uLnTx/>
                <a:uFillTx/>
                <a:latin typeface="Cambria"/>
                <a:ea typeface="+mn-ea"/>
                <a:cs typeface="Cambria"/>
              </a:rPr>
              <a:t> </a:t>
            </a:r>
            <a:r>
              <a:rPr kumimoji="0" sz="2000" b="0" i="0" u="none" strike="noStrike" kern="1200" cap="none" spc="-65" normalizeH="0" baseline="0" noProof="0" dirty="0">
                <a:ln>
                  <a:noFill/>
                </a:ln>
                <a:solidFill>
                  <a:prstClr val="black"/>
                </a:solidFill>
                <a:effectLst/>
                <a:uLnTx/>
                <a:uFillTx/>
                <a:latin typeface="Cambria"/>
                <a:ea typeface="+mn-ea"/>
                <a:cs typeface="Cambria"/>
              </a:rPr>
              <a:t>AS</a:t>
            </a:r>
            <a:r>
              <a:rPr kumimoji="0" sz="2000" b="0" i="0" u="none" strike="noStrike" kern="1200" cap="none" spc="50" normalizeH="0" baseline="0" noProof="0" dirty="0">
                <a:ln>
                  <a:noFill/>
                </a:ln>
                <a:solidFill>
                  <a:prstClr val="black"/>
                </a:solidFill>
                <a:effectLst/>
                <a:uLnTx/>
                <a:uFillTx/>
                <a:latin typeface="Cambria"/>
                <a:ea typeface="+mn-ea"/>
                <a:cs typeface="Cambria"/>
              </a:rPr>
              <a:t> </a:t>
            </a:r>
            <a:r>
              <a:rPr kumimoji="0" sz="2000" b="0" i="0" u="none" strike="noStrike" kern="1200" cap="none" spc="-95" normalizeH="0" baseline="0" noProof="0" dirty="0">
                <a:ln>
                  <a:noFill/>
                </a:ln>
                <a:solidFill>
                  <a:prstClr val="black"/>
                </a:solidFill>
                <a:effectLst/>
                <a:uLnTx/>
                <a:uFillTx/>
                <a:latin typeface="Cambria"/>
                <a:ea typeface="+mn-ea"/>
                <a:cs typeface="Cambria"/>
              </a:rPr>
              <a:t>SPOILER</a:t>
            </a:r>
            <a:r>
              <a:rPr kumimoji="0" sz="2000" b="0" i="0" u="none" strike="noStrike" kern="1200" cap="none" spc="25" normalizeH="0" baseline="0" noProof="0" dirty="0">
                <a:ln>
                  <a:noFill/>
                </a:ln>
                <a:solidFill>
                  <a:prstClr val="black"/>
                </a:solidFill>
                <a:effectLst/>
                <a:uLnTx/>
                <a:uFillTx/>
                <a:latin typeface="Cambria"/>
                <a:ea typeface="+mn-ea"/>
                <a:cs typeface="Cambria"/>
              </a:rPr>
              <a:t> </a:t>
            </a:r>
            <a:r>
              <a:rPr kumimoji="0" sz="2000" b="0" i="0" u="none" strike="noStrike" kern="1200" cap="none" spc="-10" normalizeH="0" baseline="0" noProof="0" dirty="0">
                <a:ln>
                  <a:noFill/>
                </a:ln>
                <a:solidFill>
                  <a:prstClr val="black"/>
                </a:solidFill>
                <a:effectLst/>
                <a:uLnTx/>
                <a:uFillTx/>
                <a:latin typeface="Cambria"/>
                <a:ea typeface="+mn-ea"/>
                <a:cs typeface="Cambria"/>
              </a:rPr>
              <a:t>(1912</a:t>
            </a:r>
            <a:r>
              <a:rPr kumimoji="0" sz="2000" b="0" i="0" u="none" strike="noStrike" kern="1200" cap="none" spc="5" normalizeH="0" baseline="0" noProof="0" dirty="0">
                <a:ln>
                  <a:noFill/>
                </a:ln>
                <a:solidFill>
                  <a:prstClr val="black"/>
                </a:solidFill>
                <a:effectLst/>
                <a:uLnTx/>
                <a:uFillTx/>
                <a:latin typeface="Cambria"/>
                <a:ea typeface="+mn-ea"/>
                <a:cs typeface="Cambria"/>
              </a:rPr>
              <a:t> </a:t>
            </a:r>
            <a:r>
              <a:rPr kumimoji="0" sz="2000" b="0" i="0" u="none" strike="noStrike" kern="1200" cap="none" spc="-70" normalizeH="0" baseline="0" noProof="0" dirty="0">
                <a:ln>
                  <a:noFill/>
                </a:ln>
                <a:solidFill>
                  <a:prstClr val="black"/>
                </a:solidFill>
                <a:effectLst/>
                <a:uLnTx/>
                <a:uFillTx/>
                <a:latin typeface="Cambria"/>
                <a:ea typeface="+mn-ea"/>
                <a:cs typeface="Cambria"/>
              </a:rPr>
              <a:t>EXAMPLE)</a:t>
            </a:r>
            <a:endParaRPr kumimoji="0" sz="2000" b="0" i="0" u="none" strike="noStrike" kern="1200" cap="none" spc="0" normalizeH="0" baseline="0" noProof="0">
              <a:ln>
                <a:noFill/>
              </a:ln>
              <a:solidFill>
                <a:prstClr val="black"/>
              </a:solidFill>
              <a:effectLst/>
              <a:uLnTx/>
              <a:uFillTx/>
              <a:latin typeface="Cambria"/>
              <a:ea typeface="+mn-ea"/>
              <a:cs typeface="Cambria"/>
            </a:endParaRPr>
          </a:p>
        </p:txBody>
      </p:sp>
      <p:pic>
        <p:nvPicPr>
          <p:cNvPr id="6" name="object 6"/>
          <p:cNvPicPr/>
          <p:nvPr/>
        </p:nvPicPr>
        <p:blipFill>
          <a:blip r:embed="rId2" cstate="print"/>
          <a:stretch>
            <a:fillRect/>
          </a:stretch>
        </p:blipFill>
        <p:spPr>
          <a:xfrm>
            <a:off x="1975843" y="2274110"/>
            <a:ext cx="7054403" cy="1156960"/>
          </a:xfrm>
          <a:prstGeom prst="rect">
            <a:avLst/>
          </a:prstGeom>
        </p:spPr>
      </p:pic>
      <p:sp>
        <p:nvSpPr>
          <p:cNvPr id="7" name="object 7"/>
          <p:cNvSpPr txBox="1"/>
          <p:nvPr/>
        </p:nvSpPr>
        <p:spPr>
          <a:xfrm>
            <a:off x="1978279" y="3585717"/>
            <a:ext cx="6946265" cy="1306830"/>
          </a:xfrm>
          <a:prstGeom prst="rect">
            <a:avLst/>
          </a:prstGeom>
        </p:spPr>
        <p:txBody>
          <a:bodyPr vert="horz" wrap="square" lIns="0" tIns="12700" rIns="0" bIns="0" rtlCol="0">
            <a:spAutoFit/>
          </a:bodyPr>
          <a:lstStyle/>
          <a:p>
            <a:pPr marL="355600" marR="5080" lvl="0" indent="-342900" algn="l" defTabSz="914400" rtl="0" eaLnBrk="1" fontAlgn="auto" latinLnBrk="0" hangingPunct="1">
              <a:lnSpc>
                <a:spcPct val="100000"/>
              </a:lnSpc>
              <a:spcBef>
                <a:spcPts val="100"/>
              </a:spcBef>
              <a:spcAft>
                <a:spcPts val="0"/>
              </a:spcAft>
              <a:buClrTx/>
              <a:buSzTx/>
              <a:buFont typeface="Arial"/>
              <a:buChar char="•"/>
              <a:tabLst>
                <a:tab pos="354965" algn="l"/>
                <a:tab pos="355600" algn="l"/>
              </a:tabLst>
              <a:defRPr/>
            </a:pPr>
            <a:r>
              <a:rPr kumimoji="0" sz="1400" b="0" i="0" u="none" strike="noStrike" kern="1200" cap="none" spc="-40" normalizeH="0" baseline="0" noProof="0" dirty="0">
                <a:ln>
                  <a:noFill/>
                </a:ln>
                <a:solidFill>
                  <a:prstClr val="black"/>
                </a:solidFill>
                <a:effectLst/>
                <a:uLnTx/>
                <a:uFillTx/>
                <a:latin typeface="Cambria"/>
                <a:ea typeface="+mn-ea"/>
                <a:cs typeface="Cambria"/>
              </a:rPr>
              <a:t>Alternative</a:t>
            </a:r>
            <a:r>
              <a:rPr kumimoji="0" sz="1400" b="0" i="0" u="none" strike="noStrike" kern="1200" cap="none" spc="0" normalizeH="0" baseline="0" noProof="0" dirty="0">
                <a:ln>
                  <a:noFill/>
                </a:ln>
                <a:solidFill>
                  <a:prstClr val="black"/>
                </a:solidFill>
                <a:effectLst/>
                <a:uLnTx/>
                <a:uFillTx/>
                <a:latin typeface="Cambria"/>
                <a:ea typeface="+mn-ea"/>
                <a:cs typeface="Cambria"/>
              </a:rPr>
              <a:t> </a:t>
            </a:r>
            <a:r>
              <a:rPr kumimoji="0" sz="1400" b="0" i="0" u="none" strike="noStrike" kern="1200" cap="none" spc="-60" normalizeH="0" baseline="0" noProof="0" dirty="0">
                <a:ln>
                  <a:noFill/>
                </a:ln>
                <a:solidFill>
                  <a:prstClr val="black"/>
                </a:solidFill>
                <a:effectLst/>
                <a:uLnTx/>
                <a:uFillTx/>
                <a:latin typeface="Cambria"/>
                <a:ea typeface="+mn-ea"/>
                <a:cs typeface="Cambria"/>
              </a:rPr>
              <a:t>Vote</a:t>
            </a:r>
            <a:r>
              <a:rPr kumimoji="0" sz="1400" b="0" i="0" u="none" strike="noStrike" kern="1200" cap="none" spc="15" normalizeH="0" baseline="0" noProof="0" dirty="0">
                <a:ln>
                  <a:noFill/>
                </a:ln>
                <a:solidFill>
                  <a:prstClr val="black"/>
                </a:solidFill>
                <a:effectLst/>
                <a:uLnTx/>
                <a:uFillTx/>
                <a:latin typeface="Cambria"/>
                <a:ea typeface="+mn-ea"/>
                <a:cs typeface="Cambria"/>
              </a:rPr>
              <a:t> </a:t>
            </a:r>
            <a:r>
              <a:rPr kumimoji="0" sz="1400" b="0" i="0" u="none" strike="noStrike" kern="1200" cap="none" spc="-60" normalizeH="0" baseline="0" noProof="0" dirty="0">
                <a:ln>
                  <a:noFill/>
                </a:ln>
                <a:solidFill>
                  <a:prstClr val="black"/>
                </a:solidFill>
                <a:effectLst/>
                <a:uLnTx/>
                <a:uFillTx/>
                <a:latin typeface="Cambria"/>
                <a:ea typeface="+mn-ea"/>
                <a:cs typeface="Cambria"/>
              </a:rPr>
              <a:t>System:</a:t>
            </a:r>
            <a:r>
              <a:rPr kumimoji="0" sz="1400" b="0" i="0" u="none" strike="noStrike" kern="1200" cap="none" spc="20" normalizeH="0" baseline="0" noProof="0" dirty="0">
                <a:ln>
                  <a:noFill/>
                </a:ln>
                <a:solidFill>
                  <a:prstClr val="black"/>
                </a:solidFill>
                <a:effectLst/>
                <a:uLnTx/>
                <a:uFillTx/>
                <a:latin typeface="Cambria"/>
                <a:ea typeface="+mn-ea"/>
                <a:cs typeface="Cambria"/>
              </a:rPr>
              <a:t> </a:t>
            </a:r>
            <a:r>
              <a:rPr kumimoji="0" sz="1400" b="0" i="0" u="none" strike="noStrike" kern="1200" cap="none" spc="-20" normalizeH="0" baseline="0" noProof="0" dirty="0">
                <a:ln>
                  <a:noFill/>
                </a:ln>
                <a:solidFill>
                  <a:prstClr val="black"/>
                </a:solidFill>
                <a:effectLst/>
                <a:uLnTx/>
                <a:uFillTx/>
                <a:latin typeface="Cambria"/>
                <a:ea typeface="+mn-ea"/>
                <a:cs typeface="Cambria"/>
              </a:rPr>
              <a:t>Method</a:t>
            </a:r>
            <a:r>
              <a:rPr kumimoji="0" sz="1400" b="0" i="0" u="none" strike="noStrike" kern="1200" cap="none" spc="5" normalizeH="0" baseline="0" noProof="0" dirty="0">
                <a:ln>
                  <a:noFill/>
                </a:ln>
                <a:solidFill>
                  <a:prstClr val="black"/>
                </a:solidFill>
                <a:effectLst/>
                <a:uLnTx/>
                <a:uFillTx/>
                <a:latin typeface="Cambria"/>
                <a:ea typeface="+mn-ea"/>
                <a:cs typeface="Cambria"/>
              </a:rPr>
              <a:t> </a:t>
            </a:r>
            <a:r>
              <a:rPr kumimoji="0" sz="1400" b="0" i="0" u="none" strike="noStrike" kern="1200" cap="none" spc="-20" normalizeH="0" baseline="0" noProof="0" dirty="0">
                <a:ln>
                  <a:noFill/>
                </a:ln>
                <a:solidFill>
                  <a:prstClr val="black"/>
                </a:solidFill>
                <a:effectLst/>
                <a:uLnTx/>
                <a:uFillTx/>
                <a:latin typeface="Cambria"/>
                <a:ea typeface="+mn-ea"/>
                <a:cs typeface="Cambria"/>
              </a:rPr>
              <a:t>of</a:t>
            </a:r>
            <a:r>
              <a:rPr kumimoji="0" sz="1400" b="0" i="0" u="none" strike="noStrike" kern="1200" cap="none" spc="155" normalizeH="0" baseline="0" noProof="0" dirty="0">
                <a:ln>
                  <a:noFill/>
                </a:ln>
                <a:solidFill>
                  <a:prstClr val="black"/>
                </a:solidFill>
                <a:effectLst/>
                <a:uLnTx/>
                <a:uFillTx/>
                <a:latin typeface="Cambria"/>
                <a:ea typeface="+mn-ea"/>
                <a:cs typeface="Cambria"/>
              </a:rPr>
              <a:t> </a:t>
            </a:r>
            <a:r>
              <a:rPr kumimoji="0" sz="1400" b="0" i="0" u="none" strike="noStrike" kern="1200" cap="none" spc="-35" normalizeH="0" baseline="0" noProof="0" dirty="0">
                <a:ln>
                  <a:noFill/>
                </a:ln>
                <a:solidFill>
                  <a:prstClr val="black"/>
                </a:solidFill>
                <a:effectLst/>
                <a:uLnTx/>
                <a:uFillTx/>
                <a:latin typeface="Cambria"/>
                <a:ea typeface="+mn-ea"/>
                <a:cs typeface="Cambria"/>
              </a:rPr>
              <a:t>election</a:t>
            </a:r>
            <a:r>
              <a:rPr kumimoji="0" sz="1400" b="0" i="0" u="none" strike="noStrike" kern="1200" cap="none" spc="5" normalizeH="0" baseline="0" noProof="0" dirty="0">
                <a:ln>
                  <a:noFill/>
                </a:ln>
                <a:solidFill>
                  <a:prstClr val="black"/>
                </a:solidFill>
                <a:effectLst/>
                <a:uLnTx/>
                <a:uFillTx/>
                <a:latin typeface="Cambria"/>
                <a:ea typeface="+mn-ea"/>
                <a:cs typeface="Cambria"/>
              </a:rPr>
              <a:t> </a:t>
            </a:r>
            <a:r>
              <a:rPr kumimoji="0" sz="1400" b="0" i="0" u="none" strike="noStrike" kern="1200" cap="none" spc="-40" normalizeH="0" baseline="0" noProof="0" dirty="0">
                <a:ln>
                  <a:noFill/>
                </a:ln>
                <a:solidFill>
                  <a:prstClr val="black"/>
                </a:solidFill>
                <a:effectLst/>
                <a:uLnTx/>
                <a:uFillTx/>
                <a:latin typeface="Cambria"/>
                <a:ea typeface="+mn-ea"/>
                <a:cs typeface="Cambria"/>
              </a:rPr>
              <a:t>(also</a:t>
            </a:r>
            <a:r>
              <a:rPr kumimoji="0" sz="1400" b="0" i="0" u="none" strike="noStrike" kern="1200" cap="none" spc="15" normalizeH="0" baseline="0" noProof="0" dirty="0">
                <a:ln>
                  <a:noFill/>
                </a:ln>
                <a:solidFill>
                  <a:prstClr val="black"/>
                </a:solidFill>
                <a:effectLst/>
                <a:uLnTx/>
                <a:uFillTx/>
                <a:latin typeface="Cambria"/>
                <a:ea typeface="+mn-ea"/>
                <a:cs typeface="Cambria"/>
              </a:rPr>
              <a:t> </a:t>
            </a:r>
            <a:r>
              <a:rPr kumimoji="0" sz="1400" b="0" i="0" u="none" strike="noStrike" kern="1200" cap="none" spc="-20" normalizeH="0" baseline="0" noProof="0" dirty="0">
                <a:ln>
                  <a:noFill/>
                </a:ln>
                <a:solidFill>
                  <a:prstClr val="black"/>
                </a:solidFill>
                <a:effectLst/>
                <a:uLnTx/>
                <a:uFillTx/>
                <a:latin typeface="Cambria"/>
                <a:ea typeface="+mn-ea"/>
                <a:cs typeface="Cambria"/>
              </a:rPr>
              <a:t>called</a:t>
            </a:r>
            <a:r>
              <a:rPr kumimoji="0" sz="1400" b="0" i="0" u="none" strike="noStrike" kern="1200" cap="none" spc="-5" normalizeH="0" baseline="0" noProof="0" dirty="0">
                <a:ln>
                  <a:noFill/>
                </a:ln>
                <a:solidFill>
                  <a:prstClr val="black"/>
                </a:solidFill>
                <a:effectLst/>
                <a:uLnTx/>
                <a:uFillTx/>
                <a:latin typeface="Cambria"/>
                <a:ea typeface="+mn-ea"/>
                <a:cs typeface="Cambria"/>
              </a:rPr>
              <a:t> </a:t>
            </a:r>
            <a:r>
              <a:rPr kumimoji="0" sz="1400" b="0" i="0" u="none" strike="noStrike" kern="1200" cap="none" spc="-35" normalizeH="0" baseline="0" noProof="0" dirty="0">
                <a:ln>
                  <a:noFill/>
                </a:ln>
                <a:solidFill>
                  <a:prstClr val="black"/>
                </a:solidFill>
                <a:effectLst/>
                <a:uLnTx/>
                <a:uFillTx/>
                <a:latin typeface="Cambria"/>
                <a:ea typeface="+mn-ea"/>
                <a:cs typeface="Cambria"/>
              </a:rPr>
              <a:t>instant</a:t>
            </a:r>
            <a:r>
              <a:rPr kumimoji="0" sz="1400" b="0" i="0" u="none" strike="noStrike" kern="1200" cap="none" spc="15" normalizeH="0" baseline="0" noProof="0" dirty="0">
                <a:ln>
                  <a:noFill/>
                </a:ln>
                <a:solidFill>
                  <a:prstClr val="black"/>
                </a:solidFill>
                <a:effectLst/>
                <a:uLnTx/>
                <a:uFillTx/>
                <a:latin typeface="Cambria"/>
                <a:ea typeface="+mn-ea"/>
                <a:cs typeface="Cambria"/>
              </a:rPr>
              <a:t> </a:t>
            </a:r>
            <a:r>
              <a:rPr kumimoji="0" sz="1400" b="0" i="0" u="none" strike="noStrike" kern="1200" cap="none" spc="5" normalizeH="0" baseline="0" noProof="0" dirty="0">
                <a:ln>
                  <a:noFill/>
                </a:ln>
                <a:solidFill>
                  <a:prstClr val="black"/>
                </a:solidFill>
                <a:effectLst/>
                <a:uLnTx/>
                <a:uFillTx/>
                <a:latin typeface="Cambria"/>
                <a:ea typeface="+mn-ea"/>
                <a:cs typeface="Cambria"/>
              </a:rPr>
              <a:t>runoff) </a:t>
            </a:r>
            <a:r>
              <a:rPr kumimoji="0" sz="1400" b="0" i="0" u="none" strike="noStrike" kern="1200" cap="none" spc="-5" normalizeH="0" baseline="0" noProof="0" dirty="0">
                <a:ln>
                  <a:noFill/>
                </a:ln>
                <a:solidFill>
                  <a:prstClr val="black"/>
                </a:solidFill>
                <a:effectLst/>
                <a:uLnTx/>
                <a:uFillTx/>
                <a:latin typeface="Cambria"/>
                <a:ea typeface="+mn-ea"/>
                <a:cs typeface="Cambria"/>
              </a:rPr>
              <a:t>in</a:t>
            </a:r>
            <a:r>
              <a:rPr kumimoji="0" sz="1400" b="0" i="0" u="none" strike="noStrike" kern="1200" cap="none" spc="20" normalizeH="0" baseline="0" noProof="0" dirty="0">
                <a:ln>
                  <a:noFill/>
                </a:ln>
                <a:solidFill>
                  <a:prstClr val="black"/>
                </a:solidFill>
                <a:effectLst/>
                <a:uLnTx/>
                <a:uFillTx/>
                <a:latin typeface="Cambria"/>
                <a:ea typeface="+mn-ea"/>
                <a:cs typeface="Cambria"/>
              </a:rPr>
              <a:t> </a:t>
            </a:r>
            <a:r>
              <a:rPr kumimoji="0" sz="1400" b="0" i="0" u="none" strike="noStrike" kern="1200" cap="none" spc="-15" normalizeH="0" baseline="0" noProof="0" dirty="0">
                <a:ln>
                  <a:noFill/>
                </a:ln>
                <a:solidFill>
                  <a:prstClr val="black"/>
                </a:solidFill>
                <a:effectLst/>
                <a:uLnTx/>
                <a:uFillTx/>
                <a:latin typeface="Cambria"/>
                <a:ea typeface="+mn-ea"/>
                <a:cs typeface="Cambria"/>
              </a:rPr>
              <a:t>which</a:t>
            </a:r>
            <a:r>
              <a:rPr kumimoji="0" sz="1400" b="0" i="0" u="none" strike="noStrike" kern="1200" cap="none" spc="10" normalizeH="0" baseline="0" noProof="0" dirty="0">
                <a:ln>
                  <a:noFill/>
                </a:ln>
                <a:solidFill>
                  <a:prstClr val="black"/>
                </a:solidFill>
                <a:effectLst/>
                <a:uLnTx/>
                <a:uFillTx/>
                <a:latin typeface="Cambria"/>
                <a:ea typeface="+mn-ea"/>
                <a:cs typeface="Cambria"/>
              </a:rPr>
              <a:t> </a:t>
            </a:r>
            <a:r>
              <a:rPr kumimoji="0" sz="1400" b="0" i="0" u="none" strike="noStrike" kern="1200" cap="none" spc="-55" normalizeH="0" baseline="0" noProof="0" dirty="0">
                <a:ln>
                  <a:noFill/>
                </a:ln>
                <a:solidFill>
                  <a:prstClr val="black"/>
                </a:solidFill>
                <a:effectLst/>
                <a:uLnTx/>
                <a:uFillTx/>
                <a:latin typeface="Cambria"/>
                <a:ea typeface="+mn-ea"/>
                <a:cs typeface="Cambria"/>
              </a:rPr>
              <a:t>voters </a:t>
            </a:r>
            <a:r>
              <a:rPr kumimoji="0" sz="1400" b="0" i="0" u="none" strike="noStrike" kern="1200" cap="none" spc="-50" normalizeH="0" baseline="0" noProof="0" dirty="0">
                <a:ln>
                  <a:noFill/>
                </a:ln>
                <a:solidFill>
                  <a:prstClr val="black"/>
                </a:solidFill>
                <a:effectLst/>
                <a:uLnTx/>
                <a:uFillTx/>
                <a:latin typeface="Cambria"/>
                <a:ea typeface="+mn-ea"/>
                <a:cs typeface="Cambria"/>
              </a:rPr>
              <a:t> </a:t>
            </a:r>
            <a:r>
              <a:rPr kumimoji="0" sz="1400" b="0" i="0" u="none" strike="noStrike" kern="1200" cap="none" spc="-20" normalizeH="0" baseline="0" noProof="0" dirty="0">
                <a:ln>
                  <a:noFill/>
                </a:ln>
                <a:solidFill>
                  <a:prstClr val="black"/>
                </a:solidFill>
                <a:effectLst/>
                <a:uLnTx/>
                <a:uFillTx/>
                <a:latin typeface="Cambria"/>
                <a:ea typeface="+mn-ea"/>
                <a:cs typeface="Cambria"/>
              </a:rPr>
              <a:t>rank</a:t>
            </a:r>
            <a:r>
              <a:rPr kumimoji="0" sz="1400" b="0" i="0" u="none" strike="noStrike" kern="1200" cap="none" spc="10" normalizeH="0" baseline="0" noProof="0" dirty="0">
                <a:ln>
                  <a:noFill/>
                </a:ln>
                <a:solidFill>
                  <a:prstClr val="black"/>
                </a:solidFill>
                <a:effectLst/>
                <a:uLnTx/>
                <a:uFillTx/>
                <a:latin typeface="Cambria"/>
                <a:ea typeface="+mn-ea"/>
                <a:cs typeface="Cambria"/>
              </a:rPr>
              <a:t> </a:t>
            </a:r>
            <a:r>
              <a:rPr kumimoji="0" sz="1400" b="0" i="0" u="none" strike="noStrike" kern="1200" cap="none" spc="-40" normalizeH="0" baseline="0" noProof="0" dirty="0">
                <a:ln>
                  <a:noFill/>
                </a:ln>
                <a:solidFill>
                  <a:prstClr val="black"/>
                </a:solidFill>
                <a:effectLst/>
                <a:uLnTx/>
                <a:uFillTx/>
                <a:latin typeface="Cambria"/>
                <a:ea typeface="+mn-ea"/>
                <a:cs typeface="Cambria"/>
              </a:rPr>
              <a:t>candidates</a:t>
            </a:r>
            <a:r>
              <a:rPr kumimoji="0" sz="1400" b="0" i="0" u="none" strike="noStrike" kern="1200" cap="none" spc="15" normalizeH="0" baseline="0" noProof="0" dirty="0">
                <a:ln>
                  <a:noFill/>
                </a:ln>
                <a:solidFill>
                  <a:prstClr val="black"/>
                </a:solidFill>
                <a:effectLst/>
                <a:uLnTx/>
                <a:uFillTx/>
                <a:latin typeface="Cambria"/>
                <a:ea typeface="+mn-ea"/>
                <a:cs typeface="Cambria"/>
              </a:rPr>
              <a:t> </a:t>
            </a:r>
            <a:r>
              <a:rPr kumimoji="0" sz="1400" b="0" i="0" u="none" strike="noStrike" kern="1200" cap="none" spc="-5" normalizeH="0" baseline="0" noProof="0" dirty="0">
                <a:ln>
                  <a:noFill/>
                </a:ln>
                <a:solidFill>
                  <a:prstClr val="black"/>
                </a:solidFill>
                <a:effectLst/>
                <a:uLnTx/>
                <a:uFillTx/>
                <a:latin typeface="Cambria"/>
                <a:ea typeface="+mn-ea"/>
                <a:cs typeface="Cambria"/>
              </a:rPr>
              <a:t>in</a:t>
            </a:r>
            <a:r>
              <a:rPr kumimoji="0" sz="1400" b="0" i="0" u="none" strike="noStrike" kern="1200" cap="none" spc="20" normalizeH="0" baseline="0" noProof="0" dirty="0">
                <a:ln>
                  <a:noFill/>
                </a:ln>
                <a:solidFill>
                  <a:prstClr val="black"/>
                </a:solidFill>
                <a:effectLst/>
                <a:uLnTx/>
                <a:uFillTx/>
                <a:latin typeface="Cambria"/>
                <a:ea typeface="+mn-ea"/>
                <a:cs typeface="Cambria"/>
              </a:rPr>
              <a:t> </a:t>
            </a:r>
            <a:r>
              <a:rPr kumimoji="0" sz="1400" b="0" i="0" u="none" strike="noStrike" kern="1200" cap="none" spc="-40" normalizeH="0" baseline="0" noProof="0" dirty="0">
                <a:ln>
                  <a:noFill/>
                </a:ln>
                <a:solidFill>
                  <a:prstClr val="black"/>
                </a:solidFill>
                <a:effectLst/>
                <a:uLnTx/>
                <a:uFillTx/>
                <a:latin typeface="Cambria"/>
                <a:ea typeface="+mn-ea"/>
                <a:cs typeface="Cambria"/>
              </a:rPr>
              <a:t>order</a:t>
            </a:r>
            <a:r>
              <a:rPr kumimoji="0" sz="1400" b="0" i="0" u="none" strike="noStrike" kern="1200" cap="none" spc="5" normalizeH="0" baseline="0" noProof="0" dirty="0">
                <a:ln>
                  <a:noFill/>
                </a:ln>
                <a:solidFill>
                  <a:prstClr val="black"/>
                </a:solidFill>
                <a:effectLst/>
                <a:uLnTx/>
                <a:uFillTx/>
                <a:latin typeface="Cambria"/>
                <a:ea typeface="+mn-ea"/>
                <a:cs typeface="Cambria"/>
              </a:rPr>
              <a:t> </a:t>
            </a:r>
            <a:r>
              <a:rPr kumimoji="0" sz="1400" b="0" i="0" u="none" strike="noStrike" kern="1200" cap="none" spc="-20" normalizeH="0" baseline="0" noProof="0" dirty="0">
                <a:ln>
                  <a:noFill/>
                </a:ln>
                <a:solidFill>
                  <a:prstClr val="black"/>
                </a:solidFill>
                <a:effectLst/>
                <a:uLnTx/>
                <a:uFillTx/>
                <a:latin typeface="Cambria"/>
                <a:ea typeface="+mn-ea"/>
                <a:cs typeface="Cambria"/>
              </a:rPr>
              <a:t>of</a:t>
            </a:r>
            <a:r>
              <a:rPr kumimoji="0" sz="1400" b="0" i="0" u="none" strike="noStrike" kern="1200" cap="none" spc="160" normalizeH="0" baseline="0" noProof="0" dirty="0">
                <a:ln>
                  <a:noFill/>
                </a:ln>
                <a:solidFill>
                  <a:prstClr val="black"/>
                </a:solidFill>
                <a:effectLst/>
                <a:uLnTx/>
                <a:uFillTx/>
                <a:latin typeface="Cambria"/>
                <a:ea typeface="+mn-ea"/>
                <a:cs typeface="Cambria"/>
              </a:rPr>
              <a:t> </a:t>
            </a:r>
            <a:r>
              <a:rPr kumimoji="0" sz="1400" b="0" i="0" u="none" strike="noStrike" kern="1200" cap="none" spc="-30" normalizeH="0" baseline="0" noProof="0" dirty="0">
                <a:ln>
                  <a:noFill/>
                </a:ln>
                <a:solidFill>
                  <a:prstClr val="black"/>
                </a:solidFill>
                <a:effectLst/>
                <a:uLnTx/>
                <a:uFillTx/>
                <a:latin typeface="Cambria"/>
                <a:ea typeface="+mn-ea"/>
                <a:cs typeface="Cambria"/>
              </a:rPr>
              <a:t>preference.</a:t>
            </a:r>
            <a:r>
              <a:rPr kumimoji="0" sz="1400" b="0" i="0" u="none" strike="noStrike" kern="1200" cap="none" spc="20" normalizeH="0" baseline="0" noProof="0" dirty="0">
                <a:ln>
                  <a:noFill/>
                </a:ln>
                <a:solidFill>
                  <a:prstClr val="black"/>
                </a:solidFill>
                <a:effectLst/>
                <a:uLnTx/>
                <a:uFillTx/>
                <a:latin typeface="Cambria"/>
                <a:ea typeface="+mn-ea"/>
                <a:cs typeface="Cambria"/>
              </a:rPr>
              <a:t> </a:t>
            </a:r>
            <a:r>
              <a:rPr kumimoji="0" sz="1400" b="0" i="0" u="none" strike="noStrike" kern="1200" cap="none" spc="-5" normalizeH="0" baseline="0" noProof="0" dirty="0">
                <a:ln>
                  <a:noFill/>
                </a:ln>
                <a:solidFill>
                  <a:prstClr val="black"/>
                </a:solidFill>
                <a:effectLst/>
                <a:uLnTx/>
                <a:uFillTx/>
                <a:latin typeface="Cambria"/>
                <a:ea typeface="+mn-ea"/>
                <a:cs typeface="Cambria"/>
              </a:rPr>
              <a:t>If</a:t>
            </a:r>
            <a:r>
              <a:rPr kumimoji="0" sz="1400" b="0" i="0" u="none" strike="noStrike" kern="1200" cap="none" spc="160" normalizeH="0" baseline="0" noProof="0" dirty="0">
                <a:ln>
                  <a:noFill/>
                </a:ln>
                <a:solidFill>
                  <a:prstClr val="black"/>
                </a:solidFill>
                <a:effectLst/>
                <a:uLnTx/>
                <a:uFillTx/>
                <a:latin typeface="Cambria"/>
                <a:ea typeface="+mn-ea"/>
                <a:cs typeface="Cambria"/>
              </a:rPr>
              <a:t> </a:t>
            </a:r>
            <a:r>
              <a:rPr kumimoji="0" sz="1400" b="0" i="0" u="none" strike="noStrike" kern="1200" cap="none" spc="-30" normalizeH="0" baseline="0" noProof="0" dirty="0">
                <a:ln>
                  <a:noFill/>
                </a:ln>
                <a:solidFill>
                  <a:prstClr val="black"/>
                </a:solidFill>
                <a:effectLst/>
                <a:uLnTx/>
                <a:uFillTx/>
                <a:latin typeface="Cambria"/>
                <a:ea typeface="+mn-ea"/>
                <a:cs typeface="Cambria"/>
              </a:rPr>
              <a:t>any</a:t>
            </a:r>
            <a:r>
              <a:rPr kumimoji="0" sz="1400" b="0" i="0" u="none" strike="noStrike" kern="1200" cap="none" spc="35" normalizeH="0" baseline="0" noProof="0" dirty="0">
                <a:ln>
                  <a:noFill/>
                </a:ln>
                <a:solidFill>
                  <a:prstClr val="black"/>
                </a:solidFill>
                <a:effectLst/>
                <a:uLnTx/>
                <a:uFillTx/>
                <a:latin typeface="Cambria"/>
                <a:ea typeface="+mn-ea"/>
                <a:cs typeface="Cambria"/>
              </a:rPr>
              <a:t> </a:t>
            </a:r>
            <a:r>
              <a:rPr kumimoji="0" sz="1400" b="0" i="0" u="none" strike="noStrike" kern="1200" cap="none" spc="-40" normalizeH="0" baseline="0" noProof="0" dirty="0">
                <a:ln>
                  <a:noFill/>
                </a:ln>
                <a:solidFill>
                  <a:prstClr val="black"/>
                </a:solidFill>
                <a:effectLst/>
                <a:uLnTx/>
                <a:uFillTx/>
                <a:latin typeface="Cambria"/>
                <a:ea typeface="+mn-ea"/>
                <a:cs typeface="Cambria"/>
              </a:rPr>
              <a:t>single</a:t>
            </a:r>
            <a:r>
              <a:rPr kumimoji="0" sz="1400" b="0" i="0" u="none" strike="noStrike" kern="1200" cap="none" spc="5" normalizeH="0" baseline="0" noProof="0" dirty="0">
                <a:ln>
                  <a:noFill/>
                </a:ln>
                <a:solidFill>
                  <a:prstClr val="black"/>
                </a:solidFill>
                <a:effectLst/>
                <a:uLnTx/>
                <a:uFillTx/>
                <a:latin typeface="Cambria"/>
                <a:ea typeface="+mn-ea"/>
                <a:cs typeface="Cambria"/>
              </a:rPr>
              <a:t> </a:t>
            </a:r>
            <a:r>
              <a:rPr kumimoji="0" sz="1400" b="0" i="0" u="none" strike="noStrike" kern="1200" cap="none" spc="-35" normalizeH="0" baseline="0" noProof="0" dirty="0">
                <a:ln>
                  <a:noFill/>
                </a:ln>
                <a:solidFill>
                  <a:prstClr val="black"/>
                </a:solidFill>
                <a:effectLst/>
                <a:uLnTx/>
                <a:uFillTx/>
                <a:latin typeface="Cambria"/>
                <a:ea typeface="+mn-ea"/>
                <a:cs typeface="Cambria"/>
              </a:rPr>
              <a:t>candidate</a:t>
            </a:r>
            <a:r>
              <a:rPr kumimoji="0" sz="1400" b="0" i="0" u="none" strike="noStrike" kern="1200" cap="none" spc="20" normalizeH="0" baseline="0" noProof="0" dirty="0">
                <a:ln>
                  <a:noFill/>
                </a:ln>
                <a:solidFill>
                  <a:prstClr val="black"/>
                </a:solidFill>
                <a:effectLst/>
                <a:uLnTx/>
                <a:uFillTx/>
                <a:latin typeface="Cambria"/>
                <a:ea typeface="+mn-ea"/>
                <a:cs typeface="Cambria"/>
              </a:rPr>
              <a:t> </a:t>
            </a:r>
            <a:r>
              <a:rPr kumimoji="0" sz="1400" b="0" i="0" u="none" strike="noStrike" kern="1200" cap="none" spc="-50" normalizeH="0" baseline="0" noProof="0" dirty="0">
                <a:ln>
                  <a:noFill/>
                </a:ln>
                <a:solidFill>
                  <a:prstClr val="black"/>
                </a:solidFill>
                <a:effectLst/>
                <a:uLnTx/>
                <a:uFillTx/>
                <a:latin typeface="Cambria"/>
                <a:ea typeface="+mn-ea"/>
                <a:cs typeface="Cambria"/>
              </a:rPr>
              <a:t>receives</a:t>
            </a:r>
            <a:r>
              <a:rPr kumimoji="0" sz="1400" b="0" i="0" u="none" strike="noStrike" kern="1200" cap="none" spc="10" normalizeH="0" baseline="0" noProof="0" dirty="0">
                <a:ln>
                  <a:noFill/>
                </a:ln>
                <a:solidFill>
                  <a:prstClr val="black"/>
                </a:solidFill>
                <a:effectLst/>
                <a:uLnTx/>
                <a:uFillTx/>
                <a:latin typeface="Cambria"/>
                <a:ea typeface="+mn-ea"/>
                <a:cs typeface="Cambria"/>
              </a:rPr>
              <a:t> </a:t>
            </a:r>
            <a:r>
              <a:rPr kumimoji="0" sz="1400" b="0" i="0" u="none" strike="noStrike" kern="1200" cap="none" spc="-30" normalizeH="0" baseline="0" noProof="0" dirty="0">
                <a:ln>
                  <a:noFill/>
                </a:ln>
                <a:solidFill>
                  <a:prstClr val="black"/>
                </a:solidFill>
                <a:effectLst/>
                <a:uLnTx/>
                <a:uFillTx/>
                <a:latin typeface="Cambria"/>
                <a:ea typeface="+mn-ea"/>
                <a:cs typeface="Cambria"/>
              </a:rPr>
              <a:t>a</a:t>
            </a:r>
            <a:r>
              <a:rPr kumimoji="0" sz="1400" b="0" i="0" u="none" strike="noStrike" kern="1200" cap="none" spc="50" normalizeH="0" baseline="0" noProof="0" dirty="0">
                <a:ln>
                  <a:noFill/>
                </a:ln>
                <a:solidFill>
                  <a:prstClr val="black"/>
                </a:solidFill>
                <a:effectLst/>
                <a:uLnTx/>
                <a:uFillTx/>
                <a:latin typeface="Cambria"/>
                <a:ea typeface="+mn-ea"/>
                <a:cs typeface="Cambria"/>
              </a:rPr>
              <a:t> </a:t>
            </a:r>
            <a:r>
              <a:rPr kumimoji="0" sz="1400" b="0" i="0" u="none" strike="noStrike" kern="1200" cap="none" spc="-35" normalizeH="0" baseline="0" noProof="0" dirty="0">
                <a:ln>
                  <a:noFill/>
                </a:ln>
                <a:solidFill>
                  <a:prstClr val="black"/>
                </a:solidFill>
                <a:effectLst/>
                <a:uLnTx/>
                <a:uFillTx/>
                <a:latin typeface="Cambria"/>
                <a:ea typeface="+mn-ea"/>
                <a:cs typeface="Cambria"/>
              </a:rPr>
              <a:t>majority</a:t>
            </a:r>
            <a:r>
              <a:rPr kumimoji="0" sz="1400" b="0" i="0" u="none" strike="noStrike" kern="1200" cap="none" spc="25" normalizeH="0" baseline="0" noProof="0" dirty="0">
                <a:ln>
                  <a:noFill/>
                </a:ln>
                <a:solidFill>
                  <a:prstClr val="black"/>
                </a:solidFill>
                <a:effectLst/>
                <a:uLnTx/>
                <a:uFillTx/>
                <a:latin typeface="Cambria"/>
                <a:ea typeface="+mn-ea"/>
                <a:cs typeface="Cambria"/>
              </a:rPr>
              <a:t> </a:t>
            </a:r>
            <a:r>
              <a:rPr kumimoji="0" sz="1400" b="0" i="0" u="none" strike="noStrike" kern="1200" cap="none" spc="-20" normalizeH="0" baseline="0" noProof="0" dirty="0">
                <a:ln>
                  <a:noFill/>
                </a:ln>
                <a:solidFill>
                  <a:prstClr val="black"/>
                </a:solidFill>
                <a:effectLst/>
                <a:uLnTx/>
                <a:uFillTx/>
                <a:latin typeface="Cambria"/>
                <a:ea typeface="+mn-ea"/>
                <a:cs typeface="Cambria"/>
              </a:rPr>
              <a:t>of</a:t>
            </a:r>
            <a:r>
              <a:rPr kumimoji="0" sz="1400" b="0" i="0" u="none" strike="noStrike" kern="1200" cap="none" spc="160" normalizeH="0" baseline="0" noProof="0" dirty="0">
                <a:ln>
                  <a:noFill/>
                </a:ln>
                <a:solidFill>
                  <a:prstClr val="black"/>
                </a:solidFill>
                <a:effectLst/>
                <a:uLnTx/>
                <a:uFillTx/>
                <a:latin typeface="Cambria"/>
                <a:ea typeface="+mn-ea"/>
                <a:cs typeface="Cambria"/>
              </a:rPr>
              <a:t> </a:t>
            </a:r>
            <a:r>
              <a:rPr kumimoji="0" sz="1400" b="0" i="0" u="none" strike="noStrike" kern="1200" cap="none" spc="0" normalizeH="0" baseline="0" noProof="0" dirty="0">
                <a:ln>
                  <a:noFill/>
                </a:ln>
                <a:solidFill>
                  <a:prstClr val="black"/>
                </a:solidFill>
                <a:effectLst/>
                <a:uLnTx/>
                <a:uFillTx/>
                <a:latin typeface="Cambria"/>
                <a:ea typeface="+mn-ea"/>
                <a:cs typeface="Cambria"/>
              </a:rPr>
              <a:t>first- </a:t>
            </a:r>
            <a:r>
              <a:rPr kumimoji="0" sz="1400" b="0" i="0" u="none" strike="noStrike" kern="1200" cap="none" spc="-295" normalizeH="0" baseline="0" noProof="0" dirty="0">
                <a:ln>
                  <a:noFill/>
                </a:ln>
                <a:solidFill>
                  <a:prstClr val="black"/>
                </a:solidFill>
                <a:effectLst/>
                <a:uLnTx/>
                <a:uFillTx/>
                <a:latin typeface="Cambria"/>
                <a:ea typeface="+mn-ea"/>
                <a:cs typeface="Cambria"/>
              </a:rPr>
              <a:t> </a:t>
            </a:r>
            <a:r>
              <a:rPr kumimoji="0" sz="1400" b="0" i="0" u="none" strike="noStrike" kern="1200" cap="none" spc="-35" normalizeH="0" baseline="0" noProof="0" dirty="0">
                <a:ln>
                  <a:noFill/>
                </a:ln>
                <a:solidFill>
                  <a:prstClr val="black"/>
                </a:solidFill>
                <a:effectLst/>
                <a:uLnTx/>
                <a:uFillTx/>
                <a:latin typeface="Cambria"/>
                <a:ea typeface="+mn-ea"/>
                <a:cs typeface="Cambria"/>
              </a:rPr>
              <a:t>preference</a:t>
            </a:r>
            <a:r>
              <a:rPr kumimoji="0" sz="1400" b="0" i="0" u="none" strike="noStrike" kern="1200" cap="none" spc="0" normalizeH="0" baseline="0" noProof="0" dirty="0">
                <a:ln>
                  <a:noFill/>
                </a:ln>
                <a:solidFill>
                  <a:prstClr val="black"/>
                </a:solidFill>
                <a:effectLst/>
                <a:uLnTx/>
                <a:uFillTx/>
                <a:latin typeface="Cambria"/>
                <a:ea typeface="+mn-ea"/>
                <a:cs typeface="Cambria"/>
              </a:rPr>
              <a:t> </a:t>
            </a:r>
            <a:r>
              <a:rPr kumimoji="0" sz="1400" b="0" i="0" u="none" strike="noStrike" kern="1200" cap="none" spc="-55" normalizeH="0" baseline="0" noProof="0" dirty="0">
                <a:ln>
                  <a:noFill/>
                </a:ln>
                <a:solidFill>
                  <a:prstClr val="black"/>
                </a:solidFill>
                <a:effectLst/>
                <a:uLnTx/>
                <a:uFillTx/>
                <a:latin typeface="Cambria"/>
                <a:ea typeface="+mn-ea"/>
                <a:cs typeface="Cambria"/>
              </a:rPr>
              <a:t>votes,</a:t>
            </a:r>
            <a:r>
              <a:rPr kumimoji="0" sz="1400" b="0" i="0" u="none" strike="noStrike" kern="1200" cap="none" spc="20" normalizeH="0" baseline="0" noProof="0" dirty="0">
                <a:ln>
                  <a:noFill/>
                </a:ln>
                <a:solidFill>
                  <a:prstClr val="black"/>
                </a:solidFill>
                <a:effectLst/>
                <a:uLnTx/>
                <a:uFillTx/>
                <a:latin typeface="Cambria"/>
                <a:ea typeface="+mn-ea"/>
                <a:cs typeface="Cambria"/>
              </a:rPr>
              <a:t> </a:t>
            </a:r>
            <a:r>
              <a:rPr kumimoji="0" sz="1400" b="0" i="0" u="none" strike="noStrike" kern="1200" cap="none" spc="-35" normalizeH="0" baseline="0" noProof="0" dirty="0">
                <a:ln>
                  <a:noFill/>
                </a:ln>
                <a:solidFill>
                  <a:prstClr val="black"/>
                </a:solidFill>
                <a:effectLst/>
                <a:uLnTx/>
                <a:uFillTx/>
                <a:latin typeface="Cambria"/>
                <a:ea typeface="+mn-ea"/>
                <a:cs typeface="Cambria"/>
              </a:rPr>
              <a:t>that</a:t>
            </a:r>
            <a:r>
              <a:rPr kumimoji="0" sz="1400" b="0" i="0" u="none" strike="noStrike" kern="1200" cap="none" spc="15" normalizeH="0" baseline="0" noProof="0" dirty="0">
                <a:ln>
                  <a:noFill/>
                </a:ln>
                <a:solidFill>
                  <a:prstClr val="black"/>
                </a:solidFill>
                <a:effectLst/>
                <a:uLnTx/>
                <a:uFillTx/>
                <a:latin typeface="Cambria"/>
                <a:ea typeface="+mn-ea"/>
                <a:cs typeface="Cambria"/>
              </a:rPr>
              <a:t> </a:t>
            </a:r>
            <a:r>
              <a:rPr kumimoji="0" sz="1400" b="0" i="0" u="none" strike="noStrike" kern="1200" cap="none" spc="-35" normalizeH="0" baseline="0" noProof="0" dirty="0">
                <a:ln>
                  <a:noFill/>
                </a:ln>
                <a:solidFill>
                  <a:prstClr val="black"/>
                </a:solidFill>
                <a:effectLst/>
                <a:uLnTx/>
                <a:uFillTx/>
                <a:latin typeface="Cambria"/>
                <a:ea typeface="+mn-ea"/>
                <a:cs typeface="Cambria"/>
              </a:rPr>
              <a:t>candidate</a:t>
            </a:r>
            <a:r>
              <a:rPr kumimoji="0" sz="1400" b="0" i="0" u="none" strike="noStrike" kern="1200" cap="none" spc="10" normalizeH="0" baseline="0" noProof="0" dirty="0">
                <a:ln>
                  <a:noFill/>
                </a:ln>
                <a:solidFill>
                  <a:prstClr val="black"/>
                </a:solidFill>
                <a:effectLst/>
                <a:uLnTx/>
                <a:uFillTx/>
                <a:latin typeface="Cambria"/>
                <a:ea typeface="+mn-ea"/>
                <a:cs typeface="Cambria"/>
              </a:rPr>
              <a:t> </a:t>
            </a:r>
            <a:r>
              <a:rPr kumimoji="0" sz="1400" b="0" i="0" u="none" strike="noStrike" kern="1200" cap="none" spc="-45" normalizeH="0" baseline="0" noProof="0" dirty="0">
                <a:ln>
                  <a:noFill/>
                </a:ln>
                <a:solidFill>
                  <a:prstClr val="black"/>
                </a:solidFill>
                <a:effectLst/>
                <a:uLnTx/>
                <a:uFillTx/>
                <a:latin typeface="Cambria"/>
                <a:ea typeface="+mn-ea"/>
                <a:cs typeface="Cambria"/>
              </a:rPr>
              <a:t>is</a:t>
            </a:r>
            <a:r>
              <a:rPr kumimoji="0" sz="1400" b="0" i="0" u="none" strike="noStrike" kern="1200" cap="none" spc="20" normalizeH="0" baseline="0" noProof="0" dirty="0">
                <a:ln>
                  <a:noFill/>
                </a:ln>
                <a:solidFill>
                  <a:prstClr val="black"/>
                </a:solidFill>
                <a:effectLst/>
                <a:uLnTx/>
                <a:uFillTx/>
                <a:latin typeface="Cambria"/>
                <a:ea typeface="+mn-ea"/>
                <a:cs typeface="Cambria"/>
              </a:rPr>
              <a:t> </a:t>
            </a:r>
            <a:r>
              <a:rPr kumimoji="0" sz="1400" b="0" i="0" u="none" strike="noStrike" kern="1200" cap="none" spc="-55" normalizeH="0" baseline="0" noProof="0" dirty="0">
                <a:ln>
                  <a:noFill/>
                </a:ln>
                <a:solidFill>
                  <a:prstClr val="black"/>
                </a:solidFill>
                <a:effectLst/>
                <a:uLnTx/>
                <a:uFillTx/>
                <a:latin typeface="Cambria"/>
                <a:ea typeface="+mn-ea"/>
                <a:cs typeface="Cambria"/>
              </a:rPr>
              <a:t>deemed</a:t>
            </a:r>
            <a:r>
              <a:rPr kumimoji="0" sz="1400" b="0" i="0" u="none" strike="noStrike" kern="1200" cap="none" spc="10" normalizeH="0" baseline="0" noProof="0" dirty="0">
                <a:ln>
                  <a:noFill/>
                </a:ln>
                <a:solidFill>
                  <a:prstClr val="black"/>
                </a:solidFill>
                <a:effectLst/>
                <a:uLnTx/>
                <a:uFillTx/>
                <a:latin typeface="Cambria"/>
                <a:ea typeface="+mn-ea"/>
                <a:cs typeface="Cambria"/>
              </a:rPr>
              <a:t> </a:t>
            </a:r>
            <a:r>
              <a:rPr kumimoji="0" sz="1400" b="0" i="0" u="none" strike="noStrike" kern="1200" cap="none" spc="-35" normalizeH="0" baseline="0" noProof="0" dirty="0">
                <a:ln>
                  <a:noFill/>
                </a:ln>
                <a:solidFill>
                  <a:prstClr val="black"/>
                </a:solidFill>
                <a:effectLst/>
                <a:uLnTx/>
                <a:uFillTx/>
                <a:latin typeface="Cambria"/>
                <a:ea typeface="+mn-ea"/>
                <a:cs typeface="Cambria"/>
              </a:rPr>
              <a:t>elected.</a:t>
            </a:r>
            <a:r>
              <a:rPr kumimoji="0" sz="1400" b="0" i="0" u="none" strike="noStrike" kern="1200" cap="none" spc="5" normalizeH="0" baseline="0" noProof="0" dirty="0">
                <a:ln>
                  <a:noFill/>
                </a:ln>
                <a:solidFill>
                  <a:prstClr val="black"/>
                </a:solidFill>
                <a:effectLst/>
                <a:uLnTx/>
                <a:uFillTx/>
                <a:latin typeface="Cambria"/>
                <a:ea typeface="+mn-ea"/>
                <a:cs typeface="Cambria"/>
              </a:rPr>
              <a:t> </a:t>
            </a:r>
            <a:r>
              <a:rPr kumimoji="0" sz="1400" b="0" i="0" u="none" strike="noStrike" kern="1200" cap="none" spc="-5" normalizeH="0" baseline="0" noProof="0" dirty="0">
                <a:ln>
                  <a:noFill/>
                </a:ln>
                <a:solidFill>
                  <a:prstClr val="black"/>
                </a:solidFill>
                <a:effectLst/>
                <a:uLnTx/>
                <a:uFillTx/>
                <a:latin typeface="Cambria"/>
                <a:ea typeface="+mn-ea"/>
                <a:cs typeface="Cambria"/>
              </a:rPr>
              <a:t>If</a:t>
            </a:r>
            <a:r>
              <a:rPr kumimoji="0" sz="1400" b="0" i="0" u="none" strike="noStrike" kern="1200" cap="none" spc="160" normalizeH="0" baseline="0" noProof="0" dirty="0">
                <a:ln>
                  <a:noFill/>
                </a:ln>
                <a:solidFill>
                  <a:prstClr val="black"/>
                </a:solidFill>
                <a:effectLst/>
                <a:uLnTx/>
                <a:uFillTx/>
                <a:latin typeface="Cambria"/>
                <a:ea typeface="+mn-ea"/>
                <a:cs typeface="Cambria"/>
              </a:rPr>
              <a:t> </a:t>
            </a:r>
            <a:r>
              <a:rPr kumimoji="0" sz="1400" b="0" i="0" u="none" strike="noStrike" kern="1200" cap="none" spc="-25" normalizeH="0" baseline="0" noProof="0" dirty="0">
                <a:ln>
                  <a:noFill/>
                </a:ln>
                <a:solidFill>
                  <a:prstClr val="black"/>
                </a:solidFill>
                <a:effectLst/>
                <a:uLnTx/>
                <a:uFillTx/>
                <a:latin typeface="Cambria"/>
                <a:ea typeface="+mn-ea"/>
                <a:cs typeface="Cambria"/>
              </a:rPr>
              <a:t>no</a:t>
            </a:r>
            <a:r>
              <a:rPr kumimoji="0" sz="1400" b="0" i="0" u="none" strike="noStrike" kern="1200" cap="none" spc="40" normalizeH="0" baseline="0" noProof="0" dirty="0">
                <a:ln>
                  <a:noFill/>
                </a:ln>
                <a:solidFill>
                  <a:prstClr val="black"/>
                </a:solidFill>
                <a:effectLst/>
                <a:uLnTx/>
                <a:uFillTx/>
                <a:latin typeface="Cambria"/>
                <a:ea typeface="+mn-ea"/>
                <a:cs typeface="Cambria"/>
              </a:rPr>
              <a:t> </a:t>
            </a:r>
            <a:r>
              <a:rPr kumimoji="0" sz="1400" b="0" i="0" u="none" strike="noStrike" kern="1200" cap="none" spc="-35" normalizeH="0" baseline="0" noProof="0" dirty="0">
                <a:ln>
                  <a:noFill/>
                </a:ln>
                <a:solidFill>
                  <a:prstClr val="black"/>
                </a:solidFill>
                <a:effectLst/>
                <a:uLnTx/>
                <a:uFillTx/>
                <a:latin typeface="Cambria"/>
                <a:ea typeface="+mn-ea"/>
                <a:cs typeface="Cambria"/>
              </a:rPr>
              <a:t>candidate</a:t>
            </a:r>
            <a:r>
              <a:rPr kumimoji="0" sz="1400" b="0" i="0" u="none" strike="noStrike" kern="1200" cap="none" spc="0" normalizeH="0" baseline="0" noProof="0" dirty="0">
                <a:ln>
                  <a:noFill/>
                </a:ln>
                <a:solidFill>
                  <a:prstClr val="black"/>
                </a:solidFill>
                <a:effectLst/>
                <a:uLnTx/>
                <a:uFillTx/>
                <a:latin typeface="Cambria"/>
                <a:ea typeface="+mn-ea"/>
                <a:cs typeface="Cambria"/>
              </a:rPr>
              <a:t> </a:t>
            </a:r>
            <a:r>
              <a:rPr kumimoji="0" sz="1400" b="0" i="0" u="none" strike="noStrike" kern="1200" cap="none" spc="-35" normalizeH="0" baseline="0" noProof="0" dirty="0">
                <a:ln>
                  <a:noFill/>
                </a:ln>
                <a:solidFill>
                  <a:prstClr val="black"/>
                </a:solidFill>
                <a:effectLst/>
                <a:uLnTx/>
                <a:uFillTx/>
                <a:latin typeface="Cambria"/>
                <a:ea typeface="+mn-ea"/>
                <a:cs typeface="Cambria"/>
              </a:rPr>
              <a:t>clears</a:t>
            </a:r>
            <a:r>
              <a:rPr kumimoji="0" sz="1400" b="0" i="0" u="none" strike="noStrike" kern="1200" cap="none" spc="15" normalizeH="0" baseline="0" noProof="0" dirty="0">
                <a:ln>
                  <a:noFill/>
                </a:ln>
                <a:solidFill>
                  <a:prstClr val="black"/>
                </a:solidFill>
                <a:effectLst/>
                <a:uLnTx/>
                <a:uFillTx/>
                <a:latin typeface="Cambria"/>
                <a:ea typeface="+mn-ea"/>
                <a:cs typeface="Cambria"/>
              </a:rPr>
              <a:t> </a:t>
            </a:r>
            <a:r>
              <a:rPr kumimoji="0" sz="1400" b="0" i="0" u="none" strike="noStrike" kern="1200" cap="none" spc="-40" normalizeH="0" baseline="0" noProof="0" dirty="0">
                <a:ln>
                  <a:noFill/>
                </a:ln>
                <a:solidFill>
                  <a:prstClr val="black"/>
                </a:solidFill>
                <a:effectLst/>
                <a:uLnTx/>
                <a:uFillTx/>
                <a:latin typeface="Cambria"/>
                <a:ea typeface="+mn-ea"/>
                <a:cs typeface="Cambria"/>
              </a:rPr>
              <a:t>this</a:t>
            </a:r>
            <a:r>
              <a:rPr kumimoji="0" sz="1400" b="0" i="0" u="none" strike="noStrike" kern="1200" cap="none" spc="10" normalizeH="0" baseline="0" noProof="0" dirty="0">
                <a:ln>
                  <a:noFill/>
                </a:ln>
                <a:solidFill>
                  <a:prstClr val="black"/>
                </a:solidFill>
                <a:effectLst/>
                <a:uLnTx/>
                <a:uFillTx/>
                <a:latin typeface="Cambria"/>
                <a:ea typeface="+mn-ea"/>
                <a:cs typeface="Cambria"/>
              </a:rPr>
              <a:t> </a:t>
            </a:r>
            <a:r>
              <a:rPr kumimoji="0" sz="1400" b="0" i="0" u="none" strike="noStrike" kern="1200" cap="none" spc="-15" normalizeH="0" baseline="0" noProof="0" dirty="0">
                <a:ln>
                  <a:noFill/>
                </a:ln>
                <a:solidFill>
                  <a:prstClr val="black"/>
                </a:solidFill>
                <a:effectLst/>
                <a:uLnTx/>
                <a:uFillTx/>
                <a:latin typeface="Cambria"/>
                <a:ea typeface="+mn-ea"/>
                <a:cs typeface="Cambria"/>
              </a:rPr>
              <a:t>hurdle,</a:t>
            </a:r>
            <a:r>
              <a:rPr kumimoji="0" sz="1400" b="0" i="0" u="none" strike="noStrike" kern="1200" cap="none" spc="35" normalizeH="0" baseline="0" noProof="0" dirty="0">
                <a:ln>
                  <a:noFill/>
                </a:ln>
                <a:solidFill>
                  <a:prstClr val="black"/>
                </a:solidFill>
                <a:effectLst/>
                <a:uLnTx/>
                <a:uFillTx/>
                <a:latin typeface="Cambria"/>
                <a:ea typeface="+mn-ea"/>
                <a:cs typeface="Cambria"/>
              </a:rPr>
              <a:t> </a:t>
            </a:r>
            <a:r>
              <a:rPr kumimoji="0" sz="1400" b="0" i="0" u="none" strike="noStrike" kern="1200" cap="none" spc="-40" normalizeH="0" baseline="0" noProof="0" dirty="0">
                <a:ln>
                  <a:noFill/>
                </a:ln>
                <a:solidFill>
                  <a:prstClr val="black"/>
                </a:solidFill>
                <a:effectLst/>
                <a:uLnTx/>
                <a:uFillTx/>
                <a:latin typeface="Cambria"/>
                <a:ea typeface="+mn-ea"/>
                <a:cs typeface="Cambria"/>
              </a:rPr>
              <a:t>the </a:t>
            </a:r>
            <a:r>
              <a:rPr kumimoji="0" sz="1400" b="0" i="0" u="none" strike="noStrike" kern="1200" cap="none" spc="-35" normalizeH="0" baseline="0" noProof="0" dirty="0">
                <a:ln>
                  <a:noFill/>
                </a:ln>
                <a:solidFill>
                  <a:prstClr val="black"/>
                </a:solidFill>
                <a:effectLst/>
                <a:uLnTx/>
                <a:uFillTx/>
                <a:latin typeface="Cambria"/>
                <a:ea typeface="+mn-ea"/>
                <a:cs typeface="Cambria"/>
              </a:rPr>
              <a:t> </a:t>
            </a:r>
            <a:r>
              <a:rPr kumimoji="0" sz="1400" b="0" i="0" u="none" strike="noStrike" kern="1200" cap="none" spc="-20" normalizeH="0" baseline="0" noProof="0" dirty="0">
                <a:ln>
                  <a:noFill/>
                </a:ln>
                <a:solidFill>
                  <a:prstClr val="black"/>
                </a:solidFill>
                <a:effectLst/>
                <a:uLnTx/>
                <a:uFillTx/>
                <a:latin typeface="Cambria"/>
                <a:ea typeface="+mn-ea"/>
                <a:cs typeface="Cambria"/>
              </a:rPr>
              <a:t>last-place</a:t>
            </a:r>
            <a:r>
              <a:rPr kumimoji="0" sz="1400" b="0" i="0" u="none" strike="noStrike" kern="1200" cap="none" spc="5" normalizeH="0" baseline="0" noProof="0" dirty="0">
                <a:ln>
                  <a:noFill/>
                </a:ln>
                <a:solidFill>
                  <a:prstClr val="black"/>
                </a:solidFill>
                <a:effectLst/>
                <a:uLnTx/>
                <a:uFillTx/>
                <a:latin typeface="Cambria"/>
                <a:ea typeface="+mn-ea"/>
                <a:cs typeface="Cambria"/>
              </a:rPr>
              <a:t> </a:t>
            </a:r>
            <a:r>
              <a:rPr kumimoji="0" sz="1400" b="0" i="0" u="none" strike="noStrike" kern="1200" cap="none" spc="-35" normalizeH="0" baseline="0" noProof="0" dirty="0">
                <a:ln>
                  <a:noFill/>
                </a:ln>
                <a:solidFill>
                  <a:prstClr val="black"/>
                </a:solidFill>
                <a:effectLst/>
                <a:uLnTx/>
                <a:uFillTx/>
                <a:latin typeface="Cambria"/>
                <a:ea typeface="+mn-ea"/>
                <a:cs typeface="Cambria"/>
              </a:rPr>
              <a:t>candidate</a:t>
            </a:r>
            <a:r>
              <a:rPr kumimoji="0" sz="1400" b="0" i="0" u="none" strike="noStrike" kern="1200" cap="none" spc="0" normalizeH="0" baseline="0" noProof="0" dirty="0">
                <a:ln>
                  <a:noFill/>
                </a:ln>
                <a:solidFill>
                  <a:prstClr val="black"/>
                </a:solidFill>
                <a:effectLst/>
                <a:uLnTx/>
                <a:uFillTx/>
                <a:latin typeface="Cambria"/>
                <a:ea typeface="+mn-ea"/>
                <a:cs typeface="Cambria"/>
              </a:rPr>
              <a:t> </a:t>
            </a:r>
            <a:r>
              <a:rPr kumimoji="0" sz="1400" b="0" i="0" u="none" strike="noStrike" kern="1200" cap="none" spc="-45" normalizeH="0" baseline="0" noProof="0" dirty="0">
                <a:ln>
                  <a:noFill/>
                </a:ln>
                <a:solidFill>
                  <a:prstClr val="black"/>
                </a:solidFill>
                <a:effectLst/>
                <a:uLnTx/>
                <a:uFillTx/>
                <a:latin typeface="Cambria"/>
                <a:ea typeface="+mn-ea"/>
                <a:cs typeface="Cambria"/>
              </a:rPr>
              <a:t>is</a:t>
            </a:r>
            <a:r>
              <a:rPr kumimoji="0" sz="1400" b="0" i="0" u="none" strike="noStrike" kern="1200" cap="none" spc="35" normalizeH="0" baseline="0" noProof="0" dirty="0">
                <a:ln>
                  <a:noFill/>
                </a:ln>
                <a:solidFill>
                  <a:prstClr val="black"/>
                </a:solidFill>
                <a:effectLst/>
                <a:uLnTx/>
                <a:uFillTx/>
                <a:latin typeface="Cambria"/>
                <a:ea typeface="+mn-ea"/>
                <a:cs typeface="Cambria"/>
              </a:rPr>
              <a:t> </a:t>
            </a:r>
            <a:r>
              <a:rPr kumimoji="0" sz="1400" b="0" i="0" u="none" strike="noStrike" kern="1200" cap="none" spc="-35" normalizeH="0" baseline="0" noProof="0" dirty="0">
                <a:ln>
                  <a:noFill/>
                </a:ln>
                <a:solidFill>
                  <a:prstClr val="black"/>
                </a:solidFill>
                <a:effectLst/>
                <a:uLnTx/>
                <a:uFillTx/>
                <a:latin typeface="Cambria"/>
                <a:ea typeface="+mn-ea"/>
                <a:cs typeface="Cambria"/>
              </a:rPr>
              <a:t>eliminated</a:t>
            </a:r>
            <a:r>
              <a:rPr kumimoji="0" sz="1400" b="0" i="0" u="none" strike="noStrike" kern="1200" cap="none" spc="0" normalizeH="0" baseline="0" noProof="0" dirty="0">
                <a:ln>
                  <a:noFill/>
                </a:ln>
                <a:solidFill>
                  <a:prstClr val="black"/>
                </a:solidFill>
                <a:effectLst/>
                <a:uLnTx/>
                <a:uFillTx/>
                <a:latin typeface="Cambria"/>
                <a:ea typeface="+mn-ea"/>
                <a:cs typeface="Cambria"/>
              </a:rPr>
              <a:t> </a:t>
            </a:r>
            <a:r>
              <a:rPr kumimoji="0" sz="1400" b="0" i="0" u="none" strike="noStrike" kern="1200" cap="none" spc="-20" normalizeH="0" baseline="0" noProof="0" dirty="0">
                <a:ln>
                  <a:noFill/>
                </a:ln>
                <a:solidFill>
                  <a:prstClr val="black"/>
                </a:solidFill>
                <a:effectLst/>
                <a:uLnTx/>
                <a:uFillTx/>
                <a:latin typeface="Cambria"/>
                <a:ea typeface="+mn-ea"/>
                <a:cs typeface="Cambria"/>
              </a:rPr>
              <a:t>and</a:t>
            </a:r>
            <a:r>
              <a:rPr kumimoji="0" sz="1400" b="0" i="0" u="none" strike="noStrike" kern="1200" cap="none" spc="5" normalizeH="0" baseline="0" noProof="0" dirty="0">
                <a:ln>
                  <a:noFill/>
                </a:ln>
                <a:solidFill>
                  <a:prstClr val="black"/>
                </a:solidFill>
                <a:effectLst/>
                <a:uLnTx/>
                <a:uFillTx/>
                <a:latin typeface="Cambria"/>
                <a:ea typeface="+mn-ea"/>
                <a:cs typeface="Cambria"/>
              </a:rPr>
              <a:t> </a:t>
            </a:r>
            <a:r>
              <a:rPr kumimoji="0" sz="1400" b="0" i="0" u="none" strike="noStrike" kern="1200" cap="none" spc="-35" normalizeH="0" baseline="0" noProof="0" dirty="0">
                <a:ln>
                  <a:noFill/>
                </a:ln>
                <a:solidFill>
                  <a:prstClr val="black"/>
                </a:solidFill>
                <a:effectLst/>
                <a:uLnTx/>
                <a:uFillTx/>
                <a:latin typeface="Cambria"/>
                <a:ea typeface="+mn-ea"/>
                <a:cs typeface="Cambria"/>
              </a:rPr>
              <a:t>that</a:t>
            </a:r>
            <a:r>
              <a:rPr kumimoji="0" sz="1400" b="0" i="0" u="none" strike="noStrike" kern="1200" cap="none" spc="10" normalizeH="0" baseline="0" noProof="0" dirty="0">
                <a:ln>
                  <a:noFill/>
                </a:ln>
                <a:solidFill>
                  <a:prstClr val="black"/>
                </a:solidFill>
                <a:effectLst/>
                <a:uLnTx/>
                <a:uFillTx/>
                <a:latin typeface="Cambria"/>
                <a:ea typeface="+mn-ea"/>
                <a:cs typeface="Cambria"/>
              </a:rPr>
              <a:t> </a:t>
            </a:r>
            <a:r>
              <a:rPr kumimoji="0" sz="1400" b="0" i="0" u="none" strike="noStrike" kern="1200" cap="none" spc="-35" normalizeH="0" baseline="0" noProof="0" dirty="0">
                <a:ln>
                  <a:noFill/>
                </a:ln>
                <a:solidFill>
                  <a:prstClr val="black"/>
                </a:solidFill>
                <a:effectLst/>
                <a:uLnTx/>
                <a:uFillTx/>
                <a:latin typeface="Cambria"/>
                <a:ea typeface="+mn-ea"/>
                <a:cs typeface="Cambria"/>
              </a:rPr>
              <a:t>candidate’s</a:t>
            </a:r>
            <a:r>
              <a:rPr kumimoji="0" sz="1400" b="0" i="0" u="none" strike="noStrike" kern="1200" cap="none" spc="10" normalizeH="0" baseline="0" noProof="0" dirty="0">
                <a:ln>
                  <a:noFill/>
                </a:ln>
                <a:solidFill>
                  <a:prstClr val="black"/>
                </a:solidFill>
                <a:effectLst/>
                <a:uLnTx/>
                <a:uFillTx/>
                <a:latin typeface="Cambria"/>
                <a:ea typeface="+mn-ea"/>
                <a:cs typeface="Cambria"/>
              </a:rPr>
              <a:t> </a:t>
            </a:r>
            <a:r>
              <a:rPr kumimoji="0" sz="1400" b="0" i="0" u="none" strike="noStrike" kern="1200" cap="none" spc="-40" normalizeH="0" baseline="0" noProof="0" dirty="0">
                <a:ln>
                  <a:noFill/>
                </a:ln>
                <a:solidFill>
                  <a:prstClr val="black"/>
                </a:solidFill>
                <a:effectLst/>
                <a:uLnTx/>
                <a:uFillTx/>
                <a:latin typeface="Cambria"/>
                <a:ea typeface="+mn-ea"/>
                <a:cs typeface="Cambria"/>
              </a:rPr>
              <a:t>second</a:t>
            </a:r>
            <a:r>
              <a:rPr kumimoji="0" sz="1400" b="0" i="0" u="none" strike="noStrike" kern="1200" cap="none" spc="-10" normalizeH="0" baseline="0" noProof="0" dirty="0">
                <a:ln>
                  <a:noFill/>
                </a:ln>
                <a:solidFill>
                  <a:prstClr val="black"/>
                </a:solidFill>
                <a:effectLst/>
                <a:uLnTx/>
                <a:uFillTx/>
                <a:latin typeface="Cambria"/>
                <a:ea typeface="+mn-ea"/>
                <a:cs typeface="Cambria"/>
              </a:rPr>
              <a:t> </a:t>
            </a:r>
            <a:r>
              <a:rPr kumimoji="0" sz="1400" b="0" i="0" u="none" strike="noStrike" kern="1200" cap="none" spc="-40" normalizeH="0" baseline="0" noProof="0" dirty="0">
                <a:ln>
                  <a:noFill/>
                </a:ln>
                <a:solidFill>
                  <a:prstClr val="black"/>
                </a:solidFill>
                <a:effectLst/>
                <a:uLnTx/>
                <a:uFillTx/>
                <a:latin typeface="Cambria"/>
                <a:ea typeface="+mn-ea"/>
                <a:cs typeface="Cambria"/>
              </a:rPr>
              <a:t>preferences</a:t>
            </a:r>
            <a:r>
              <a:rPr kumimoji="0" sz="1400" b="0" i="0" u="none" strike="noStrike" kern="1200" cap="none" spc="10" normalizeH="0" baseline="0" noProof="0" dirty="0">
                <a:ln>
                  <a:noFill/>
                </a:ln>
                <a:solidFill>
                  <a:prstClr val="black"/>
                </a:solidFill>
                <a:effectLst/>
                <a:uLnTx/>
                <a:uFillTx/>
                <a:latin typeface="Cambria"/>
                <a:ea typeface="+mn-ea"/>
                <a:cs typeface="Cambria"/>
              </a:rPr>
              <a:t> </a:t>
            </a:r>
            <a:r>
              <a:rPr kumimoji="0" sz="1400" b="0" i="0" u="none" strike="noStrike" kern="1200" cap="none" spc="-35" normalizeH="0" baseline="0" noProof="0" dirty="0">
                <a:ln>
                  <a:noFill/>
                </a:ln>
                <a:solidFill>
                  <a:prstClr val="black"/>
                </a:solidFill>
                <a:effectLst/>
                <a:uLnTx/>
                <a:uFillTx/>
                <a:latin typeface="Cambria"/>
                <a:ea typeface="+mn-ea"/>
                <a:cs typeface="Cambria"/>
              </a:rPr>
              <a:t>are </a:t>
            </a:r>
            <a:r>
              <a:rPr kumimoji="0" sz="1400" b="0" i="0" u="none" strike="noStrike" kern="1200" cap="none" spc="-30" normalizeH="0" baseline="0" noProof="0" dirty="0">
                <a:ln>
                  <a:noFill/>
                </a:ln>
                <a:solidFill>
                  <a:prstClr val="black"/>
                </a:solidFill>
                <a:effectLst/>
                <a:uLnTx/>
                <a:uFillTx/>
                <a:latin typeface="Cambria"/>
                <a:ea typeface="+mn-ea"/>
                <a:cs typeface="Cambria"/>
              </a:rPr>
              <a:t> </a:t>
            </a:r>
            <a:r>
              <a:rPr kumimoji="0" sz="1400" b="0" i="0" u="none" strike="noStrike" kern="1200" cap="none" spc="-40" normalizeH="0" baseline="0" noProof="0" dirty="0">
                <a:ln>
                  <a:noFill/>
                </a:ln>
                <a:solidFill>
                  <a:prstClr val="black"/>
                </a:solidFill>
                <a:effectLst/>
                <a:uLnTx/>
                <a:uFillTx/>
                <a:latin typeface="Cambria"/>
                <a:ea typeface="+mn-ea"/>
                <a:cs typeface="Cambria"/>
              </a:rPr>
              <a:t>reapportioned </a:t>
            </a:r>
            <a:r>
              <a:rPr kumimoji="0" sz="1400" b="0" i="0" u="none" strike="noStrike" kern="1200" cap="none" spc="-60" normalizeH="0" baseline="0" noProof="0" dirty="0">
                <a:ln>
                  <a:noFill/>
                </a:ln>
                <a:solidFill>
                  <a:prstClr val="black"/>
                </a:solidFill>
                <a:effectLst/>
                <a:uLnTx/>
                <a:uFillTx/>
                <a:latin typeface="Cambria"/>
                <a:ea typeface="+mn-ea"/>
                <a:cs typeface="Cambria"/>
              </a:rPr>
              <a:t>to</a:t>
            </a:r>
            <a:r>
              <a:rPr kumimoji="0" sz="1400" b="0" i="0" u="none" strike="noStrike" kern="1200" cap="none" spc="-55" normalizeH="0" baseline="0" noProof="0" dirty="0">
                <a:ln>
                  <a:noFill/>
                </a:ln>
                <a:solidFill>
                  <a:prstClr val="black"/>
                </a:solidFill>
                <a:effectLst/>
                <a:uLnTx/>
                <a:uFillTx/>
                <a:latin typeface="Cambria"/>
                <a:ea typeface="+mn-ea"/>
                <a:cs typeface="Cambria"/>
              </a:rPr>
              <a:t> </a:t>
            </a:r>
            <a:r>
              <a:rPr kumimoji="0" sz="1400" b="0" i="0" u="none" strike="noStrike" kern="1200" cap="none" spc="-50" normalizeH="0" baseline="0" noProof="0" dirty="0">
                <a:ln>
                  <a:noFill/>
                </a:ln>
                <a:solidFill>
                  <a:prstClr val="black"/>
                </a:solidFill>
                <a:effectLst/>
                <a:uLnTx/>
                <a:uFillTx/>
                <a:latin typeface="Cambria"/>
                <a:ea typeface="+mn-ea"/>
                <a:cs typeface="Cambria"/>
              </a:rPr>
              <a:t>others </a:t>
            </a:r>
            <a:r>
              <a:rPr kumimoji="0" sz="1400" b="0" i="0" u="none" strike="noStrike" kern="1200" cap="none" spc="-20" normalizeH="0" baseline="0" noProof="0" dirty="0">
                <a:ln>
                  <a:noFill/>
                </a:ln>
                <a:solidFill>
                  <a:prstClr val="black"/>
                </a:solidFill>
                <a:effectLst/>
                <a:uLnTx/>
                <a:uFillTx/>
                <a:latin typeface="Cambria"/>
                <a:ea typeface="+mn-ea"/>
                <a:cs typeface="Cambria"/>
              </a:rPr>
              <a:t>and </a:t>
            </a:r>
            <a:r>
              <a:rPr kumimoji="0" sz="1400" b="0" i="0" u="none" strike="noStrike" kern="1200" cap="none" spc="-70" normalizeH="0" baseline="0" noProof="0" dirty="0">
                <a:ln>
                  <a:noFill/>
                </a:ln>
                <a:solidFill>
                  <a:prstClr val="black"/>
                </a:solidFill>
                <a:effectLst/>
                <a:uLnTx/>
                <a:uFillTx/>
                <a:latin typeface="Cambria"/>
                <a:ea typeface="+mn-ea"/>
                <a:cs typeface="Cambria"/>
              </a:rPr>
              <a:t>so</a:t>
            </a:r>
            <a:r>
              <a:rPr kumimoji="0" sz="1400" b="0" i="0" u="none" strike="noStrike" kern="1200" cap="none" spc="-65" normalizeH="0" baseline="0" noProof="0" dirty="0">
                <a:ln>
                  <a:noFill/>
                </a:ln>
                <a:solidFill>
                  <a:prstClr val="black"/>
                </a:solidFill>
                <a:effectLst/>
                <a:uLnTx/>
                <a:uFillTx/>
                <a:latin typeface="Cambria"/>
                <a:ea typeface="+mn-ea"/>
                <a:cs typeface="Cambria"/>
              </a:rPr>
              <a:t> </a:t>
            </a:r>
            <a:r>
              <a:rPr kumimoji="0" sz="1400" b="0" i="0" u="none" strike="noStrike" kern="1200" cap="none" spc="-30" normalizeH="0" baseline="0" noProof="0" dirty="0">
                <a:ln>
                  <a:noFill/>
                </a:ln>
                <a:solidFill>
                  <a:prstClr val="black"/>
                </a:solidFill>
                <a:effectLst/>
                <a:uLnTx/>
                <a:uFillTx/>
                <a:latin typeface="Cambria"/>
                <a:ea typeface="+mn-ea"/>
                <a:cs typeface="Cambria"/>
              </a:rPr>
              <a:t>on </a:t>
            </a:r>
            <a:r>
              <a:rPr kumimoji="0" sz="1400" b="0" i="0" u="none" strike="noStrike" kern="1200" cap="none" spc="-10" normalizeH="0" baseline="0" noProof="0" dirty="0">
                <a:ln>
                  <a:noFill/>
                </a:ln>
                <a:solidFill>
                  <a:prstClr val="black"/>
                </a:solidFill>
                <a:effectLst/>
                <a:uLnTx/>
                <a:uFillTx/>
                <a:latin typeface="Cambria"/>
                <a:ea typeface="+mn-ea"/>
                <a:cs typeface="Cambria"/>
              </a:rPr>
              <a:t>until </a:t>
            </a:r>
            <a:r>
              <a:rPr kumimoji="0" sz="1400" b="0" i="0" u="none" strike="noStrike" kern="1200" cap="none" spc="-30" normalizeH="0" baseline="0" noProof="0" dirty="0">
                <a:ln>
                  <a:noFill/>
                </a:ln>
                <a:solidFill>
                  <a:prstClr val="black"/>
                </a:solidFill>
                <a:effectLst/>
                <a:uLnTx/>
                <a:uFillTx/>
                <a:latin typeface="Cambria"/>
                <a:ea typeface="+mn-ea"/>
                <a:cs typeface="Cambria"/>
              </a:rPr>
              <a:t>a</a:t>
            </a:r>
            <a:r>
              <a:rPr kumimoji="0" sz="1400" b="0" i="0" u="none" strike="noStrike" kern="1200" cap="none" spc="245" normalizeH="0" baseline="0" noProof="0" dirty="0">
                <a:ln>
                  <a:noFill/>
                </a:ln>
                <a:solidFill>
                  <a:prstClr val="black"/>
                </a:solidFill>
                <a:effectLst/>
                <a:uLnTx/>
                <a:uFillTx/>
                <a:latin typeface="Cambria"/>
                <a:ea typeface="+mn-ea"/>
                <a:cs typeface="Cambria"/>
              </a:rPr>
              <a:t> </a:t>
            </a:r>
            <a:r>
              <a:rPr kumimoji="0" sz="1400" b="0" i="0" u="none" strike="noStrike" kern="1200" cap="none" spc="-35" normalizeH="0" baseline="0" noProof="0" dirty="0">
                <a:ln>
                  <a:noFill/>
                </a:ln>
                <a:solidFill>
                  <a:prstClr val="black"/>
                </a:solidFill>
                <a:effectLst/>
                <a:uLnTx/>
                <a:uFillTx/>
                <a:latin typeface="Cambria"/>
                <a:ea typeface="+mn-ea"/>
                <a:cs typeface="Cambria"/>
              </a:rPr>
              <a:t>candidate clears </a:t>
            </a:r>
            <a:r>
              <a:rPr kumimoji="0" sz="1400" b="0" i="0" u="none" strike="noStrike" kern="1200" cap="none" spc="-40" normalizeH="0" baseline="0" noProof="0" dirty="0">
                <a:ln>
                  <a:noFill/>
                </a:ln>
                <a:solidFill>
                  <a:prstClr val="black"/>
                </a:solidFill>
                <a:effectLst/>
                <a:uLnTx/>
                <a:uFillTx/>
                <a:latin typeface="Cambria"/>
                <a:ea typeface="+mn-ea"/>
                <a:cs typeface="Cambria"/>
              </a:rPr>
              <a:t>the threshold </a:t>
            </a:r>
            <a:r>
              <a:rPr kumimoji="0" sz="1400" b="0" i="0" u="none" strike="noStrike" kern="1200" cap="none" spc="-20" normalizeH="0" baseline="0" noProof="0" dirty="0">
                <a:ln>
                  <a:noFill/>
                </a:ln>
                <a:solidFill>
                  <a:prstClr val="black"/>
                </a:solidFill>
                <a:effectLst/>
                <a:uLnTx/>
                <a:uFillTx/>
                <a:latin typeface="Cambria"/>
                <a:ea typeface="+mn-ea"/>
                <a:cs typeface="Cambria"/>
              </a:rPr>
              <a:t>of</a:t>
            </a:r>
            <a:r>
              <a:rPr kumimoji="0" sz="1400" b="0" i="0" u="none" strike="noStrike" kern="1200" cap="none" spc="270" normalizeH="0" baseline="0" noProof="0" dirty="0">
                <a:ln>
                  <a:noFill/>
                </a:ln>
                <a:solidFill>
                  <a:prstClr val="black"/>
                </a:solidFill>
                <a:effectLst/>
                <a:uLnTx/>
                <a:uFillTx/>
                <a:latin typeface="Cambria"/>
                <a:ea typeface="+mn-ea"/>
                <a:cs typeface="Cambria"/>
              </a:rPr>
              <a:t> </a:t>
            </a:r>
            <a:r>
              <a:rPr kumimoji="0" sz="1400" b="0" i="0" u="none" strike="noStrike" kern="1200" cap="none" spc="5" normalizeH="0" baseline="0" noProof="0" dirty="0">
                <a:ln>
                  <a:noFill/>
                </a:ln>
                <a:solidFill>
                  <a:prstClr val="black"/>
                </a:solidFill>
                <a:effectLst/>
                <a:uLnTx/>
                <a:uFillTx/>
                <a:latin typeface="Cambria"/>
                <a:ea typeface="+mn-ea"/>
                <a:cs typeface="Cambria"/>
              </a:rPr>
              <a:t>50 </a:t>
            </a:r>
            <a:r>
              <a:rPr kumimoji="0" sz="1400" b="0" i="0" u="none" strike="noStrike" kern="1200" cap="none" spc="-35" normalizeH="0" baseline="0" noProof="0" dirty="0">
                <a:ln>
                  <a:noFill/>
                </a:ln>
                <a:solidFill>
                  <a:prstClr val="black"/>
                </a:solidFill>
                <a:effectLst/>
                <a:uLnTx/>
                <a:uFillTx/>
                <a:latin typeface="Cambria"/>
                <a:ea typeface="+mn-ea"/>
                <a:cs typeface="Cambria"/>
              </a:rPr>
              <a:t>percent </a:t>
            </a:r>
            <a:r>
              <a:rPr kumimoji="0" sz="1400" b="0" i="0" u="none" strike="noStrike" kern="1200" cap="none" spc="-20" normalizeH="0" baseline="0" noProof="0" dirty="0">
                <a:ln>
                  <a:noFill/>
                </a:ln>
                <a:solidFill>
                  <a:prstClr val="black"/>
                </a:solidFill>
                <a:effectLst/>
                <a:uLnTx/>
                <a:uFillTx/>
                <a:latin typeface="Cambria"/>
                <a:ea typeface="+mn-ea"/>
                <a:cs typeface="Cambria"/>
              </a:rPr>
              <a:t>of </a:t>
            </a:r>
            <a:r>
              <a:rPr kumimoji="0" sz="1400" b="0" i="0" u="none" strike="noStrike" kern="1200" cap="none" spc="-15" normalizeH="0" baseline="0" noProof="0" dirty="0">
                <a:ln>
                  <a:noFill/>
                </a:ln>
                <a:solidFill>
                  <a:prstClr val="black"/>
                </a:solidFill>
                <a:effectLst/>
                <a:uLnTx/>
                <a:uFillTx/>
                <a:latin typeface="Cambria"/>
                <a:ea typeface="+mn-ea"/>
                <a:cs typeface="Cambria"/>
              </a:rPr>
              <a:t> </a:t>
            </a:r>
            <a:r>
              <a:rPr kumimoji="0" sz="1400" b="0" i="0" u="none" strike="noStrike" kern="1200" cap="none" spc="-40" normalizeH="0" baseline="0" noProof="0" dirty="0">
                <a:ln>
                  <a:noFill/>
                </a:ln>
                <a:solidFill>
                  <a:prstClr val="black"/>
                </a:solidFill>
                <a:effectLst/>
                <a:uLnTx/>
                <a:uFillTx/>
                <a:latin typeface="Cambria"/>
                <a:ea typeface="+mn-ea"/>
                <a:cs typeface="Cambria"/>
              </a:rPr>
              <a:t>the</a:t>
            </a:r>
            <a:r>
              <a:rPr kumimoji="0" sz="1400" b="0" i="0" u="none" strike="noStrike" kern="1200" cap="none" spc="5" normalizeH="0" baseline="0" noProof="0" dirty="0">
                <a:ln>
                  <a:noFill/>
                </a:ln>
                <a:solidFill>
                  <a:prstClr val="black"/>
                </a:solidFill>
                <a:effectLst/>
                <a:uLnTx/>
                <a:uFillTx/>
                <a:latin typeface="Cambria"/>
                <a:ea typeface="+mn-ea"/>
                <a:cs typeface="Cambria"/>
              </a:rPr>
              <a:t> </a:t>
            </a:r>
            <a:r>
              <a:rPr kumimoji="0" sz="1400" b="0" i="0" u="none" strike="noStrike" kern="1200" cap="none" spc="-60" normalizeH="0" baseline="0" noProof="0" dirty="0">
                <a:ln>
                  <a:noFill/>
                </a:ln>
                <a:solidFill>
                  <a:prstClr val="black"/>
                </a:solidFill>
                <a:effectLst/>
                <a:uLnTx/>
                <a:uFillTx/>
                <a:latin typeface="Cambria"/>
                <a:ea typeface="+mn-ea"/>
                <a:cs typeface="Cambria"/>
              </a:rPr>
              <a:t>vote</a:t>
            </a:r>
            <a:r>
              <a:rPr kumimoji="0" sz="1400" b="0" i="0" u="none" strike="noStrike" kern="1200" cap="none" spc="20" normalizeH="0" baseline="0" noProof="0" dirty="0">
                <a:ln>
                  <a:noFill/>
                </a:ln>
                <a:solidFill>
                  <a:prstClr val="black"/>
                </a:solidFill>
                <a:effectLst/>
                <a:uLnTx/>
                <a:uFillTx/>
                <a:latin typeface="Cambria"/>
                <a:ea typeface="+mn-ea"/>
                <a:cs typeface="Cambria"/>
              </a:rPr>
              <a:t> </a:t>
            </a:r>
            <a:r>
              <a:rPr kumimoji="0" sz="1400" b="0" i="0" u="none" strike="noStrike" kern="1200" cap="none" spc="-30" normalizeH="0" baseline="0" noProof="0" dirty="0">
                <a:ln>
                  <a:noFill/>
                </a:ln>
                <a:solidFill>
                  <a:prstClr val="black"/>
                </a:solidFill>
                <a:effectLst/>
                <a:uLnTx/>
                <a:uFillTx/>
                <a:latin typeface="Cambria"/>
                <a:ea typeface="+mn-ea"/>
                <a:cs typeface="Cambria"/>
              </a:rPr>
              <a:t>plus</a:t>
            </a:r>
            <a:r>
              <a:rPr kumimoji="0" sz="1400" b="0" i="0" u="none" strike="noStrike" kern="1200" cap="none" spc="5" normalizeH="0" baseline="0" noProof="0" dirty="0">
                <a:ln>
                  <a:noFill/>
                </a:ln>
                <a:solidFill>
                  <a:prstClr val="black"/>
                </a:solidFill>
                <a:effectLst/>
                <a:uLnTx/>
                <a:uFillTx/>
                <a:latin typeface="Cambria"/>
                <a:ea typeface="+mn-ea"/>
                <a:cs typeface="Cambria"/>
              </a:rPr>
              <a:t> </a:t>
            </a:r>
            <a:r>
              <a:rPr kumimoji="0" sz="1400" b="0" i="0" u="none" strike="noStrike" kern="1200" cap="none" spc="-25" normalizeH="0" baseline="0" noProof="0" dirty="0">
                <a:ln>
                  <a:noFill/>
                </a:ln>
                <a:solidFill>
                  <a:prstClr val="black"/>
                </a:solidFill>
                <a:effectLst/>
                <a:uLnTx/>
                <a:uFillTx/>
                <a:latin typeface="Cambria"/>
                <a:ea typeface="+mn-ea"/>
                <a:cs typeface="Cambria"/>
              </a:rPr>
              <a:t>one.</a:t>
            </a:r>
            <a:endParaRPr kumimoji="0" sz="1400" b="0" i="0" u="none" strike="noStrike" kern="1200" cap="none" spc="0" normalizeH="0" baseline="0" noProof="0">
              <a:ln>
                <a:noFill/>
              </a:ln>
              <a:solidFill>
                <a:prstClr val="black"/>
              </a:solidFill>
              <a:effectLst/>
              <a:uLnTx/>
              <a:uFillTx/>
              <a:latin typeface="Cambria"/>
              <a:ea typeface="+mn-ea"/>
              <a:cs typeface="Cambria"/>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20267"/>
            <a:ext cx="1866900" cy="4516120"/>
          </a:xfrm>
          <a:custGeom>
            <a:avLst/>
            <a:gdLst/>
            <a:ahLst/>
            <a:cxnLst/>
            <a:rect l="l" t="t" r="r" b="b"/>
            <a:pathLst>
              <a:path w="1866900" h="4516120">
                <a:moveTo>
                  <a:pt x="1866900" y="0"/>
                </a:moveTo>
                <a:lnTo>
                  <a:pt x="0" y="0"/>
                </a:lnTo>
                <a:lnTo>
                  <a:pt x="0" y="4515612"/>
                </a:lnTo>
                <a:lnTo>
                  <a:pt x="1866900" y="4515612"/>
                </a:lnTo>
                <a:lnTo>
                  <a:pt x="1866900" y="0"/>
                </a:lnTo>
                <a:close/>
              </a:path>
            </a:pathLst>
          </a:custGeom>
          <a:solidFill>
            <a:srgbClr val="BC46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116202" y="1462278"/>
            <a:ext cx="2004060" cy="2831465"/>
          </a:xfrm>
          <a:prstGeom prst="rect">
            <a:avLst/>
          </a:prstGeom>
        </p:spPr>
        <p:txBody>
          <a:bodyPr vert="vert270" wrap="square" lIns="0" tIns="69215" rIns="0" bIns="0" rtlCol="0">
            <a:spAutoFit/>
          </a:bodyPr>
          <a:lstStyle/>
          <a:p>
            <a:pPr marL="428625" marR="20955" lvl="0" indent="-402590" algn="l" defTabSz="914400" rtl="0" eaLnBrk="1" fontAlgn="auto" latinLnBrk="0" hangingPunct="1">
              <a:lnSpc>
                <a:spcPct val="100000"/>
              </a:lnSpc>
              <a:spcBef>
                <a:spcPts val="545"/>
              </a:spcBef>
              <a:spcAft>
                <a:spcPts val="0"/>
              </a:spcAft>
              <a:buClrTx/>
              <a:buSzTx/>
              <a:buFontTx/>
              <a:buNone/>
              <a:tabLst/>
              <a:defRPr/>
            </a:pPr>
            <a:r>
              <a:rPr kumimoji="0" sz="4400" b="0" i="0" u="none" strike="noStrike" kern="1200" cap="none" spc="-5" normalizeH="0" baseline="0" noProof="0" dirty="0">
                <a:ln>
                  <a:noFill/>
                </a:ln>
                <a:solidFill>
                  <a:prstClr val="black"/>
                </a:solidFill>
                <a:effectLst/>
                <a:uLnTx/>
                <a:uFillTx/>
                <a:latin typeface="Arial Black"/>
                <a:ea typeface="+mn-ea"/>
                <a:cs typeface="Arial Black"/>
              </a:rPr>
              <a:t>Elec</a:t>
            </a:r>
            <a:r>
              <a:rPr kumimoji="0" sz="4400" b="0" i="0" u="none" strike="noStrike" kern="1200" cap="none" spc="10" normalizeH="0" baseline="0" noProof="0" dirty="0">
                <a:ln>
                  <a:noFill/>
                </a:ln>
                <a:solidFill>
                  <a:prstClr val="black"/>
                </a:solidFill>
                <a:effectLst/>
                <a:uLnTx/>
                <a:uFillTx/>
                <a:latin typeface="Arial Black"/>
                <a:ea typeface="+mn-ea"/>
                <a:cs typeface="Arial Black"/>
              </a:rPr>
              <a:t>t</a:t>
            </a:r>
            <a:r>
              <a:rPr kumimoji="0" sz="4400" b="0" i="0" u="none" strike="noStrike" kern="1200" cap="none" spc="0" normalizeH="0" baseline="0" noProof="0" dirty="0">
                <a:ln>
                  <a:noFill/>
                </a:ln>
                <a:solidFill>
                  <a:prstClr val="black"/>
                </a:solidFill>
                <a:effectLst/>
                <a:uLnTx/>
                <a:uFillTx/>
                <a:latin typeface="Arial Black"/>
                <a:ea typeface="+mn-ea"/>
                <a:cs typeface="Arial Black"/>
              </a:rPr>
              <a:t>o</a:t>
            </a:r>
            <a:r>
              <a:rPr kumimoji="0" sz="4400" b="0" i="0" u="none" strike="noStrike" kern="1200" cap="none" spc="70" normalizeH="0" baseline="0" noProof="0" dirty="0">
                <a:ln>
                  <a:noFill/>
                </a:ln>
                <a:solidFill>
                  <a:prstClr val="black"/>
                </a:solidFill>
                <a:effectLst/>
                <a:uLnTx/>
                <a:uFillTx/>
                <a:latin typeface="Arial Black"/>
                <a:ea typeface="+mn-ea"/>
                <a:cs typeface="Arial Black"/>
              </a:rPr>
              <a:t>r</a:t>
            </a:r>
            <a:r>
              <a:rPr kumimoji="0" sz="4400" b="0" i="0" u="none" strike="noStrike" kern="1200" cap="none" spc="0" normalizeH="0" baseline="0" noProof="0" dirty="0">
                <a:ln>
                  <a:noFill/>
                </a:ln>
                <a:solidFill>
                  <a:prstClr val="black"/>
                </a:solidFill>
                <a:effectLst/>
                <a:uLnTx/>
                <a:uFillTx/>
                <a:latin typeface="Arial Black"/>
                <a:ea typeface="+mn-ea"/>
                <a:cs typeface="Arial Black"/>
              </a:rPr>
              <a:t>al  </a:t>
            </a:r>
            <a:r>
              <a:rPr kumimoji="0" sz="4400" b="0" i="0" u="none" strike="noStrike" kern="1200" cap="none" spc="15" normalizeH="0" baseline="0" noProof="0" dirty="0">
                <a:ln>
                  <a:noFill/>
                </a:ln>
                <a:solidFill>
                  <a:prstClr val="black"/>
                </a:solidFill>
                <a:effectLst/>
                <a:uLnTx/>
                <a:uFillTx/>
                <a:latin typeface="Arial Black"/>
                <a:ea typeface="+mn-ea"/>
                <a:cs typeface="Arial Black"/>
              </a:rPr>
              <a:t>College</a:t>
            </a:r>
            <a:endParaRPr kumimoji="0" sz="4400" b="0" i="0" u="none" strike="noStrike" kern="1200" cap="none" spc="0" normalizeH="0" baseline="0" noProof="0">
              <a:ln>
                <a:noFill/>
              </a:ln>
              <a:solidFill>
                <a:prstClr val="black"/>
              </a:solidFill>
              <a:effectLst/>
              <a:uLnTx/>
              <a:uFillTx/>
              <a:latin typeface="Arial Black"/>
              <a:ea typeface="+mn-ea"/>
              <a:cs typeface="Arial Black"/>
            </a:endParaRPr>
          </a:p>
          <a:p>
            <a:pPr marL="12700" marR="0" lvl="0" indent="0" algn="l" defTabSz="914400" rtl="0" eaLnBrk="1" fontAlgn="auto" latinLnBrk="0" hangingPunct="1">
              <a:lnSpc>
                <a:spcPct val="100000"/>
              </a:lnSpc>
              <a:spcBef>
                <a:spcPts val="905"/>
              </a:spcBef>
              <a:spcAft>
                <a:spcPts val="0"/>
              </a:spcAft>
              <a:buClrTx/>
              <a:buSzTx/>
              <a:buFontTx/>
              <a:buNone/>
              <a:tabLst/>
              <a:defRPr/>
            </a:pPr>
            <a:r>
              <a:rPr kumimoji="0" sz="2800" b="0" i="0" u="none" strike="noStrike" kern="1200" cap="none" spc="15" normalizeH="0" baseline="0" noProof="0" dirty="0">
                <a:ln>
                  <a:noFill/>
                </a:ln>
                <a:solidFill>
                  <a:prstClr val="black"/>
                </a:solidFill>
                <a:effectLst/>
                <a:uLnTx/>
                <a:uFillTx/>
                <a:latin typeface="Arial Black"/>
                <a:ea typeface="+mn-ea"/>
                <a:cs typeface="Arial Black"/>
              </a:rPr>
              <a:t>The</a:t>
            </a:r>
            <a:r>
              <a:rPr kumimoji="0" sz="2800" b="0" i="0" u="none" strike="noStrike" kern="1200" cap="none" spc="-60" normalizeH="0" baseline="0" noProof="0" dirty="0">
                <a:ln>
                  <a:noFill/>
                </a:ln>
                <a:solidFill>
                  <a:prstClr val="black"/>
                </a:solidFill>
                <a:effectLst/>
                <a:uLnTx/>
                <a:uFillTx/>
                <a:latin typeface="Arial Black"/>
                <a:ea typeface="+mn-ea"/>
                <a:cs typeface="Arial Black"/>
              </a:rPr>
              <a:t> </a:t>
            </a:r>
            <a:r>
              <a:rPr kumimoji="0" sz="2800" b="0" i="0" u="none" strike="noStrike" kern="1200" cap="none" spc="-10" normalizeH="0" baseline="0" noProof="0" dirty="0">
                <a:ln>
                  <a:noFill/>
                </a:ln>
                <a:solidFill>
                  <a:prstClr val="black"/>
                </a:solidFill>
                <a:effectLst/>
                <a:uLnTx/>
                <a:uFillTx/>
                <a:latin typeface="Arial Black"/>
                <a:ea typeface="+mn-ea"/>
                <a:cs typeface="Arial Black"/>
              </a:rPr>
              <a:t>Negatives</a:t>
            </a:r>
            <a:endParaRPr kumimoji="0" sz="2800" b="0" i="0" u="none" strike="noStrike" kern="1200" cap="none" spc="0" normalizeH="0" baseline="0" noProof="0">
              <a:ln>
                <a:noFill/>
              </a:ln>
              <a:solidFill>
                <a:prstClr val="black"/>
              </a:solidFill>
              <a:effectLst/>
              <a:uLnTx/>
              <a:uFillTx/>
              <a:latin typeface="Arial Black"/>
              <a:ea typeface="+mn-ea"/>
              <a:cs typeface="Arial Black"/>
            </a:endParaRPr>
          </a:p>
        </p:txBody>
      </p:sp>
      <p:sp>
        <p:nvSpPr>
          <p:cNvPr id="4" name="object 4"/>
          <p:cNvSpPr txBox="1">
            <a:spLocks noGrp="1"/>
          </p:cNvSpPr>
          <p:nvPr>
            <p:ph type="ctrTitle"/>
          </p:nvPr>
        </p:nvSpPr>
        <p:spPr>
          <a:prstGeom prst="rect">
            <a:avLst/>
          </a:prstGeom>
        </p:spPr>
        <p:txBody>
          <a:bodyPr vert="horz" wrap="square" lIns="0" tIns="12700" rIns="0" bIns="0" rtlCol="0">
            <a:spAutoFit/>
          </a:bodyPr>
          <a:lstStyle/>
          <a:p>
            <a:pPr marL="245110">
              <a:lnSpc>
                <a:spcPct val="100000"/>
              </a:lnSpc>
              <a:spcBef>
                <a:spcPts val="100"/>
              </a:spcBef>
            </a:pPr>
            <a:r>
              <a:rPr dirty="0"/>
              <a:t>CRITICISMS</a:t>
            </a:r>
            <a:r>
              <a:rPr spc="-35" dirty="0"/>
              <a:t> </a:t>
            </a:r>
            <a:r>
              <a:rPr dirty="0"/>
              <a:t>OF</a:t>
            </a:r>
            <a:r>
              <a:rPr spc="-10" dirty="0"/>
              <a:t> </a:t>
            </a:r>
            <a:r>
              <a:rPr dirty="0"/>
              <a:t>THE</a:t>
            </a:r>
            <a:r>
              <a:rPr spc="-15" dirty="0"/>
              <a:t> </a:t>
            </a:r>
            <a:r>
              <a:rPr spc="-5" dirty="0"/>
              <a:t>ELECTORAL</a:t>
            </a:r>
            <a:r>
              <a:rPr spc="-30" dirty="0"/>
              <a:t> </a:t>
            </a:r>
            <a:r>
              <a:rPr dirty="0"/>
              <a:t>COLLEGE</a:t>
            </a:r>
          </a:p>
        </p:txBody>
      </p:sp>
      <p:sp>
        <p:nvSpPr>
          <p:cNvPr id="5" name="object 5"/>
          <p:cNvSpPr txBox="1"/>
          <p:nvPr/>
        </p:nvSpPr>
        <p:spPr>
          <a:xfrm>
            <a:off x="1945894" y="763600"/>
            <a:ext cx="6938009" cy="300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354965" algn="l"/>
              </a:tabLst>
              <a:defRPr/>
            </a:pPr>
            <a:r>
              <a:rPr kumimoji="0" sz="1800" b="0" i="0" u="none" strike="noStrike" kern="1200" cap="none" spc="35" normalizeH="0" baseline="0" noProof="0" dirty="0">
                <a:ln>
                  <a:noFill/>
                </a:ln>
                <a:solidFill>
                  <a:srgbClr val="0000FF"/>
                </a:solidFill>
                <a:effectLst/>
                <a:uLnTx/>
                <a:uFillTx/>
                <a:latin typeface="Cambria"/>
                <a:ea typeface="+mn-ea"/>
                <a:cs typeface="Cambria"/>
              </a:rPr>
              <a:t>4.	</a:t>
            </a:r>
            <a:r>
              <a:rPr kumimoji="0" sz="1800" b="0" i="0" u="none" strike="noStrike" kern="1200" cap="none" spc="-65" normalizeH="0" baseline="0" noProof="0" dirty="0">
                <a:ln>
                  <a:noFill/>
                </a:ln>
                <a:solidFill>
                  <a:srgbClr val="0000FF"/>
                </a:solidFill>
                <a:effectLst/>
                <a:uLnTx/>
                <a:uFillTx/>
                <a:latin typeface="Cambria"/>
                <a:ea typeface="+mn-ea"/>
                <a:cs typeface="Cambria"/>
              </a:rPr>
              <a:t>Possibility</a:t>
            </a:r>
            <a:r>
              <a:rPr kumimoji="0" sz="1800" b="0" i="0" u="none" strike="noStrike" kern="1200" cap="none" spc="20" normalizeH="0" baseline="0" noProof="0" dirty="0">
                <a:ln>
                  <a:noFill/>
                </a:ln>
                <a:solidFill>
                  <a:srgbClr val="0000FF"/>
                </a:solidFill>
                <a:effectLst/>
                <a:uLnTx/>
                <a:uFillTx/>
                <a:latin typeface="Cambria"/>
                <a:ea typeface="+mn-ea"/>
                <a:cs typeface="Cambria"/>
              </a:rPr>
              <a:t> </a:t>
            </a:r>
            <a:r>
              <a:rPr kumimoji="0" sz="1800" b="0" i="0" u="none" strike="noStrike" kern="1200" cap="none" spc="-30" normalizeH="0" baseline="0" noProof="0" dirty="0">
                <a:ln>
                  <a:noFill/>
                </a:ln>
                <a:solidFill>
                  <a:srgbClr val="0000FF"/>
                </a:solidFill>
                <a:effectLst/>
                <a:uLnTx/>
                <a:uFillTx/>
                <a:latin typeface="Cambria"/>
                <a:ea typeface="+mn-ea"/>
                <a:cs typeface="Cambria"/>
              </a:rPr>
              <a:t>of</a:t>
            </a:r>
            <a:r>
              <a:rPr kumimoji="0" sz="1800" b="0" i="0" u="none" strike="noStrike" kern="1200" cap="none" spc="215" normalizeH="0" baseline="0" noProof="0" dirty="0">
                <a:ln>
                  <a:noFill/>
                </a:ln>
                <a:solidFill>
                  <a:srgbClr val="0000FF"/>
                </a:solidFill>
                <a:effectLst/>
                <a:uLnTx/>
                <a:uFillTx/>
                <a:latin typeface="Cambria"/>
                <a:ea typeface="+mn-ea"/>
                <a:cs typeface="Cambria"/>
              </a:rPr>
              <a:t> </a:t>
            </a:r>
            <a:r>
              <a:rPr kumimoji="0" sz="1800" b="0" i="0" u="none" strike="noStrike" kern="1200" cap="none" spc="-35" normalizeH="0" baseline="0" noProof="0" dirty="0">
                <a:ln>
                  <a:noFill/>
                </a:ln>
                <a:solidFill>
                  <a:srgbClr val="0000FF"/>
                </a:solidFill>
                <a:effectLst/>
                <a:uLnTx/>
                <a:uFillTx/>
                <a:latin typeface="Cambria"/>
                <a:ea typeface="+mn-ea"/>
                <a:cs typeface="Cambria"/>
              </a:rPr>
              <a:t>a</a:t>
            </a:r>
            <a:r>
              <a:rPr kumimoji="0" sz="1800" b="0" i="0" u="none" strike="noStrike" kern="1200" cap="none" spc="70" normalizeH="0" baseline="0" noProof="0" dirty="0">
                <a:ln>
                  <a:noFill/>
                </a:ln>
                <a:solidFill>
                  <a:srgbClr val="0000FF"/>
                </a:solidFill>
                <a:effectLst/>
                <a:uLnTx/>
                <a:uFillTx/>
                <a:latin typeface="Cambria"/>
                <a:ea typeface="+mn-ea"/>
                <a:cs typeface="Cambria"/>
              </a:rPr>
              <a:t> </a:t>
            </a:r>
            <a:r>
              <a:rPr kumimoji="0" sz="1800" b="0" i="0" u="none" strike="noStrike" kern="1200" cap="none" spc="-5" normalizeH="0" baseline="0" noProof="0" dirty="0">
                <a:ln>
                  <a:noFill/>
                </a:ln>
                <a:solidFill>
                  <a:srgbClr val="0000FF"/>
                </a:solidFill>
                <a:effectLst/>
                <a:uLnTx/>
                <a:uFillTx/>
                <a:latin typeface="Cambria"/>
                <a:ea typeface="+mn-ea"/>
                <a:cs typeface="Cambria"/>
              </a:rPr>
              <a:t>“minority”</a:t>
            </a:r>
            <a:r>
              <a:rPr kumimoji="0" sz="1800" b="0" i="0" u="none" strike="noStrike" kern="1200" cap="none" spc="35" normalizeH="0" baseline="0" noProof="0" dirty="0">
                <a:ln>
                  <a:noFill/>
                </a:ln>
                <a:solidFill>
                  <a:srgbClr val="0000FF"/>
                </a:solidFill>
                <a:effectLst/>
                <a:uLnTx/>
                <a:uFillTx/>
                <a:latin typeface="Cambria"/>
                <a:ea typeface="+mn-ea"/>
                <a:cs typeface="Cambria"/>
              </a:rPr>
              <a:t> </a:t>
            </a:r>
            <a:r>
              <a:rPr kumimoji="0" sz="1800" b="0" i="0" u="none" strike="noStrike" kern="1200" cap="none" spc="-70" normalizeH="0" baseline="0" noProof="0" dirty="0">
                <a:ln>
                  <a:noFill/>
                </a:ln>
                <a:solidFill>
                  <a:srgbClr val="0000FF"/>
                </a:solidFill>
                <a:effectLst/>
                <a:uLnTx/>
                <a:uFillTx/>
                <a:latin typeface="Cambria"/>
                <a:ea typeface="+mn-ea"/>
                <a:cs typeface="Cambria"/>
              </a:rPr>
              <a:t>President</a:t>
            </a:r>
            <a:r>
              <a:rPr kumimoji="0" sz="1800" b="0" i="0" u="none" strike="noStrike" kern="1200" cap="none" spc="30" normalizeH="0" baseline="0" noProof="0" dirty="0">
                <a:ln>
                  <a:noFill/>
                </a:ln>
                <a:solidFill>
                  <a:srgbClr val="0000FF"/>
                </a:solidFill>
                <a:effectLst/>
                <a:uLnTx/>
                <a:uFillTx/>
                <a:latin typeface="Cambria"/>
                <a:ea typeface="+mn-ea"/>
                <a:cs typeface="Cambria"/>
              </a:rPr>
              <a:t> </a:t>
            </a:r>
            <a:r>
              <a:rPr kumimoji="0" sz="1800" b="0" i="0" u="none" strike="noStrike" kern="1200" cap="none" spc="5" normalizeH="0" baseline="0" noProof="0" dirty="0">
                <a:ln>
                  <a:noFill/>
                </a:ln>
                <a:solidFill>
                  <a:srgbClr val="0000FF"/>
                </a:solidFill>
                <a:effectLst/>
                <a:uLnTx/>
                <a:uFillTx/>
                <a:latin typeface="Cambria"/>
                <a:ea typeface="+mn-ea"/>
                <a:cs typeface="Cambria"/>
              </a:rPr>
              <a:t>(1824,</a:t>
            </a:r>
            <a:r>
              <a:rPr kumimoji="0" sz="1800" b="0" i="0" u="none" strike="noStrike" kern="1200" cap="none" spc="50" normalizeH="0" baseline="0" noProof="0" dirty="0">
                <a:ln>
                  <a:noFill/>
                </a:ln>
                <a:solidFill>
                  <a:srgbClr val="0000FF"/>
                </a:solidFill>
                <a:effectLst/>
                <a:uLnTx/>
                <a:uFillTx/>
                <a:latin typeface="Cambria"/>
                <a:ea typeface="+mn-ea"/>
                <a:cs typeface="Cambria"/>
              </a:rPr>
              <a:t> </a:t>
            </a:r>
            <a:r>
              <a:rPr kumimoji="0" sz="1800" b="0" i="0" u="none" strike="noStrike" kern="1200" cap="none" spc="15" normalizeH="0" baseline="0" noProof="0" dirty="0">
                <a:ln>
                  <a:noFill/>
                </a:ln>
                <a:solidFill>
                  <a:srgbClr val="0000FF"/>
                </a:solidFill>
                <a:effectLst/>
                <a:uLnTx/>
                <a:uFillTx/>
                <a:latin typeface="Cambria"/>
                <a:ea typeface="+mn-ea"/>
                <a:cs typeface="Cambria"/>
              </a:rPr>
              <a:t>1876,</a:t>
            </a:r>
            <a:r>
              <a:rPr kumimoji="0" sz="1800" b="0" i="0" u="none" strike="noStrike" kern="1200" cap="none" spc="50" normalizeH="0" baseline="0" noProof="0" dirty="0">
                <a:ln>
                  <a:noFill/>
                </a:ln>
                <a:solidFill>
                  <a:srgbClr val="0000FF"/>
                </a:solidFill>
                <a:effectLst/>
                <a:uLnTx/>
                <a:uFillTx/>
                <a:latin typeface="Cambria"/>
                <a:ea typeface="+mn-ea"/>
                <a:cs typeface="Cambria"/>
              </a:rPr>
              <a:t> </a:t>
            </a:r>
            <a:r>
              <a:rPr kumimoji="0" sz="1800" b="0" i="0" u="none" strike="noStrike" kern="1200" cap="none" spc="15" normalizeH="0" baseline="0" noProof="0" dirty="0">
                <a:ln>
                  <a:noFill/>
                </a:ln>
                <a:solidFill>
                  <a:srgbClr val="0000FF"/>
                </a:solidFill>
                <a:effectLst/>
                <a:uLnTx/>
                <a:uFillTx/>
                <a:latin typeface="Cambria"/>
                <a:ea typeface="+mn-ea"/>
                <a:cs typeface="Cambria"/>
              </a:rPr>
              <a:t>1888,</a:t>
            </a:r>
            <a:r>
              <a:rPr kumimoji="0" sz="1800" b="0" i="0" u="none" strike="noStrike" kern="1200" cap="none" spc="55" normalizeH="0" baseline="0" noProof="0" dirty="0">
                <a:ln>
                  <a:noFill/>
                </a:ln>
                <a:solidFill>
                  <a:srgbClr val="0000FF"/>
                </a:solidFill>
                <a:effectLst/>
                <a:uLnTx/>
                <a:uFillTx/>
                <a:latin typeface="Cambria"/>
                <a:ea typeface="+mn-ea"/>
                <a:cs typeface="Cambria"/>
              </a:rPr>
              <a:t> </a:t>
            </a:r>
            <a:r>
              <a:rPr kumimoji="0" sz="1800" b="0" i="0" u="none" strike="noStrike" kern="1200" cap="none" spc="15" normalizeH="0" baseline="0" noProof="0" dirty="0">
                <a:ln>
                  <a:noFill/>
                </a:ln>
                <a:solidFill>
                  <a:srgbClr val="0000FF"/>
                </a:solidFill>
                <a:effectLst/>
                <a:uLnTx/>
                <a:uFillTx/>
                <a:latin typeface="Cambria"/>
                <a:ea typeface="+mn-ea"/>
                <a:cs typeface="Cambria"/>
              </a:rPr>
              <a:t>2000,</a:t>
            </a:r>
            <a:r>
              <a:rPr kumimoji="0" sz="1800" b="0" i="0" u="none" strike="noStrike" kern="1200" cap="none" spc="55" normalizeH="0" baseline="0" noProof="0" dirty="0">
                <a:ln>
                  <a:noFill/>
                </a:ln>
                <a:solidFill>
                  <a:srgbClr val="0000FF"/>
                </a:solidFill>
                <a:effectLst/>
                <a:uLnTx/>
                <a:uFillTx/>
                <a:latin typeface="Cambria"/>
                <a:ea typeface="+mn-ea"/>
                <a:cs typeface="Cambria"/>
              </a:rPr>
              <a:t> </a:t>
            </a:r>
            <a:r>
              <a:rPr kumimoji="0" sz="1800" b="0" i="0" u="none" strike="noStrike" kern="1200" cap="none" spc="-5" normalizeH="0" baseline="0" noProof="0" dirty="0">
                <a:ln>
                  <a:noFill/>
                </a:ln>
                <a:solidFill>
                  <a:srgbClr val="0000FF"/>
                </a:solidFill>
                <a:effectLst/>
                <a:uLnTx/>
                <a:uFillTx/>
                <a:latin typeface="Cambria"/>
                <a:ea typeface="+mn-ea"/>
                <a:cs typeface="Cambria"/>
              </a:rPr>
              <a:t>2016)</a:t>
            </a:r>
            <a:endParaRPr kumimoji="0" sz="1800" b="0" i="0" u="none" strike="noStrike" kern="1200" cap="none" spc="0" normalizeH="0" baseline="0" noProof="0">
              <a:ln>
                <a:noFill/>
              </a:ln>
              <a:solidFill>
                <a:prstClr val="black"/>
              </a:solidFill>
              <a:effectLst/>
              <a:uLnTx/>
              <a:uFillTx/>
              <a:latin typeface="Cambria"/>
              <a:ea typeface="+mn-ea"/>
              <a:cs typeface="Cambria"/>
            </a:endParaRPr>
          </a:p>
        </p:txBody>
      </p:sp>
      <p:pic>
        <p:nvPicPr>
          <p:cNvPr id="6" name="object 6"/>
          <p:cNvPicPr/>
          <p:nvPr/>
        </p:nvPicPr>
        <p:blipFill>
          <a:blip r:embed="rId2" cstate="print"/>
          <a:stretch>
            <a:fillRect/>
          </a:stretch>
        </p:blipFill>
        <p:spPr>
          <a:xfrm>
            <a:off x="1897888" y="1178554"/>
            <a:ext cx="4544906" cy="3878163"/>
          </a:xfrm>
          <a:prstGeom prst="rect">
            <a:avLst/>
          </a:prstGeom>
        </p:spPr>
      </p:pic>
      <p:pic>
        <p:nvPicPr>
          <p:cNvPr id="7" name="object 7"/>
          <p:cNvPicPr/>
          <p:nvPr/>
        </p:nvPicPr>
        <p:blipFill>
          <a:blip r:embed="rId3" cstate="print"/>
          <a:stretch>
            <a:fillRect/>
          </a:stretch>
        </p:blipFill>
        <p:spPr>
          <a:xfrm>
            <a:off x="6530429" y="2362444"/>
            <a:ext cx="2575380" cy="1000778"/>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20267"/>
            <a:ext cx="1866900" cy="4516120"/>
          </a:xfrm>
          <a:custGeom>
            <a:avLst/>
            <a:gdLst/>
            <a:ahLst/>
            <a:cxnLst/>
            <a:rect l="l" t="t" r="r" b="b"/>
            <a:pathLst>
              <a:path w="1866900" h="4516120">
                <a:moveTo>
                  <a:pt x="1866900" y="0"/>
                </a:moveTo>
                <a:lnTo>
                  <a:pt x="0" y="0"/>
                </a:lnTo>
                <a:lnTo>
                  <a:pt x="0" y="4515612"/>
                </a:lnTo>
                <a:lnTo>
                  <a:pt x="1866900" y="4515612"/>
                </a:lnTo>
                <a:lnTo>
                  <a:pt x="1866900" y="0"/>
                </a:lnTo>
                <a:close/>
              </a:path>
            </a:pathLst>
          </a:custGeom>
          <a:solidFill>
            <a:srgbClr val="BC46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4480" y="620268"/>
            <a:ext cx="1900520" cy="3673476"/>
          </a:xfrm>
          <a:prstGeom prst="rect">
            <a:avLst/>
          </a:prstGeom>
        </p:spPr>
        <p:txBody>
          <a:bodyPr vert="vert270" wrap="square" lIns="0" tIns="69215" rIns="0" bIns="0" rtlCol="0">
            <a:spAutoFit/>
          </a:bodyPr>
          <a:lstStyle/>
          <a:p>
            <a:pPr marL="428625" marR="20955" lvl="0" indent="-402590" algn="l" defTabSz="914400" rtl="0" eaLnBrk="1" fontAlgn="auto" latinLnBrk="0" hangingPunct="1">
              <a:lnSpc>
                <a:spcPct val="100000"/>
              </a:lnSpc>
              <a:spcBef>
                <a:spcPts val="545"/>
              </a:spcBef>
              <a:spcAft>
                <a:spcPts val="0"/>
              </a:spcAft>
              <a:buClrTx/>
              <a:buSzTx/>
              <a:buFontTx/>
              <a:buNone/>
              <a:tabLst/>
              <a:defRPr/>
            </a:pPr>
            <a:r>
              <a:rPr kumimoji="0" sz="4400" b="0" i="0" u="none" strike="noStrike" kern="1200" cap="none" spc="-5" normalizeH="0" baseline="0" noProof="0" dirty="0">
                <a:ln>
                  <a:noFill/>
                </a:ln>
                <a:solidFill>
                  <a:prstClr val="black"/>
                </a:solidFill>
                <a:effectLst/>
                <a:uLnTx/>
                <a:uFillTx/>
                <a:latin typeface="Arial Black"/>
                <a:ea typeface="+mn-ea"/>
                <a:cs typeface="Arial Black"/>
              </a:rPr>
              <a:t>Elec</a:t>
            </a:r>
            <a:r>
              <a:rPr kumimoji="0" sz="4400" b="0" i="0" u="none" strike="noStrike" kern="1200" cap="none" spc="10" normalizeH="0" baseline="0" noProof="0" dirty="0">
                <a:ln>
                  <a:noFill/>
                </a:ln>
                <a:solidFill>
                  <a:prstClr val="black"/>
                </a:solidFill>
                <a:effectLst/>
                <a:uLnTx/>
                <a:uFillTx/>
                <a:latin typeface="Arial Black"/>
                <a:ea typeface="+mn-ea"/>
                <a:cs typeface="Arial Black"/>
              </a:rPr>
              <a:t>t</a:t>
            </a:r>
            <a:r>
              <a:rPr kumimoji="0" sz="4400" b="0" i="0" u="none" strike="noStrike" kern="1200" cap="none" spc="0" normalizeH="0" baseline="0" noProof="0" dirty="0">
                <a:ln>
                  <a:noFill/>
                </a:ln>
                <a:solidFill>
                  <a:prstClr val="black"/>
                </a:solidFill>
                <a:effectLst/>
                <a:uLnTx/>
                <a:uFillTx/>
                <a:latin typeface="Arial Black"/>
                <a:ea typeface="+mn-ea"/>
                <a:cs typeface="Arial Black"/>
              </a:rPr>
              <a:t>o</a:t>
            </a:r>
            <a:r>
              <a:rPr kumimoji="0" sz="4400" b="0" i="0" u="none" strike="noStrike" kern="1200" cap="none" spc="70" normalizeH="0" baseline="0" noProof="0" dirty="0">
                <a:ln>
                  <a:noFill/>
                </a:ln>
                <a:solidFill>
                  <a:prstClr val="black"/>
                </a:solidFill>
                <a:effectLst/>
                <a:uLnTx/>
                <a:uFillTx/>
                <a:latin typeface="Arial Black"/>
                <a:ea typeface="+mn-ea"/>
                <a:cs typeface="Arial Black"/>
              </a:rPr>
              <a:t>r</a:t>
            </a:r>
            <a:r>
              <a:rPr kumimoji="0" sz="4400" b="0" i="0" u="none" strike="noStrike" kern="1200" cap="none" spc="0" normalizeH="0" baseline="0" noProof="0" dirty="0">
                <a:ln>
                  <a:noFill/>
                </a:ln>
                <a:solidFill>
                  <a:prstClr val="black"/>
                </a:solidFill>
                <a:effectLst/>
                <a:uLnTx/>
                <a:uFillTx/>
                <a:latin typeface="Arial Black"/>
                <a:ea typeface="+mn-ea"/>
                <a:cs typeface="Arial Black"/>
              </a:rPr>
              <a:t>al  </a:t>
            </a:r>
            <a:r>
              <a:rPr kumimoji="0" sz="4400" b="0" i="0" u="none" strike="noStrike" kern="1200" cap="none" spc="15" normalizeH="0" baseline="0" noProof="0" dirty="0">
                <a:ln>
                  <a:noFill/>
                </a:ln>
                <a:solidFill>
                  <a:prstClr val="black"/>
                </a:solidFill>
                <a:effectLst/>
                <a:uLnTx/>
                <a:uFillTx/>
                <a:latin typeface="Arial Black"/>
                <a:ea typeface="+mn-ea"/>
                <a:cs typeface="Arial Black"/>
              </a:rPr>
              <a:t>College</a:t>
            </a:r>
            <a:endParaRPr kumimoji="0" sz="4400" b="0" i="0" u="none" strike="noStrike" kern="1200" cap="none" spc="0" normalizeH="0" baseline="0" noProof="0" dirty="0">
              <a:ln>
                <a:noFill/>
              </a:ln>
              <a:solidFill>
                <a:prstClr val="black"/>
              </a:solidFill>
              <a:effectLst/>
              <a:uLnTx/>
              <a:uFillTx/>
              <a:latin typeface="Arial Black"/>
              <a:ea typeface="+mn-ea"/>
              <a:cs typeface="Arial Black"/>
            </a:endParaRPr>
          </a:p>
          <a:p>
            <a:pPr marL="12700" marR="0" lvl="0" indent="0" algn="l" defTabSz="914400" rtl="0" eaLnBrk="1" fontAlgn="auto" latinLnBrk="0" hangingPunct="1">
              <a:lnSpc>
                <a:spcPct val="100000"/>
              </a:lnSpc>
              <a:spcBef>
                <a:spcPts val="905"/>
              </a:spcBef>
              <a:spcAft>
                <a:spcPts val="0"/>
              </a:spcAft>
              <a:buClrTx/>
              <a:buSzTx/>
              <a:buFontTx/>
              <a:buNone/>
              <a:tabLst/>
              <a:defRPr/>
            </a:pPr>
            <a:r>
              <a:rPr kumimoji="0" sz="2800" b="0" i="0" u="none" strike="noStrike" kern="1200" cap="none" spc="15" normalizeH="0" baseline="0" noProof="0" dirty="0">
                <a:ln>
                  <a:noFill/>
                </a:ln>
                <a:solidFill>
                  <a:prstClr val="black"/>
                </a:solidFill>
                <a:effectLst/>
                <a:uLnTx/>
                <a:uFillTx/>
                <a:latin typeface="Arial Black"/>
                <a:ea typeface="+mn-ea"/>
                <a:cs typeface="Arial Black"/>
              </a:rPr>
              <a:t>The</a:t>
            </a:r>
            <a:r>
              <a:rPr kumimoji="0" sz="2800" b="0" i="0" u="none" strike="noStrike" kern="1200" cap="none" spc="-60" normalizeH="0" baseline="0" noProof="0" dirty="0">
                <a:ln>
                  <a:noFill/>
                </a:ln>
                <a:solidFill>
                  <a:prstClr val="black"/>
                </a:solidFill>
                <a:effectLst/>
                <a:uLnTx/>
                <a:uFillTx/>
                <a:latin typeface="Arial Black"/>
                <a:ea typeface="+mn-ea"/>
                <a:cs typeface="Arial Black"/>
              </a:rPr>
              <a:t> </a:t>
            </a:r>
            <a:r>
              <a:rPr kumimoji="0" sz="2800" b="0" i="0" u="none" strike="noStrike" kern="1200" cap="none" spc="-10" normalizeH="0" baseline="0" noProof="0" dirty="0">
                <a:ln>
                  <a:noFill/>
                </a:ln>
                <a:solidFill>
                  <a:prstClr val="black"/>
                </a:solidFill>
                <a:effectLst/>
                <a:uLnTx/>
                <a:uFillTx/>
                <a:latin typeface="Arial Black"/>
                <a:ea typeface="+mn-ea"/>
                <a:cs typeface="Arial Black"/>
              </a:rPr>
              <a:t>Negatives</a:t>
            </a:r>
            <a:endParaRPr kumimoji="0" sz="2800" b="0" i="0" u="none" strike="noStrike" kern="1200" cap="none" spc="0" normalizeH="0" baseline="0" noProof="0" dirty="0">
              <a:ln>
                <a:noFill/>
              </a:ln>
              <a:solidFill>
                <a:prstClr val="black"/>
              </a:solidFill>
              <a:effectLst/>
              <a:uLnTx/>
              <a:uFillTx/>
              <a:latin typeface="Arial Black"/>
              <a:ea typeface="+mn-ea"/>
              <a:cs typeface="Arial Black"/>
            </a:endParaRPr>
          </a:p>
        </p:txBody>
      </p:sp>
      <p:sp>
        <p:nvSpPr>
          <p:cNvPr id="4" name="object 4"/>
          <p:cNvSpPr txBox="1">
            <a:spLocks noGrp="1"/>
          </p:cNvSpPr>
          <p:nvPr>
            <p:ph type="title"/>
          </p:nvPr>
        </p:nvSpPr>
        <p:spPr>
          <a:prstGeom prst="rect">
            <a:avLst/>
          </a:prstGeom>
        </p:spPr>
        <p:txBody>
          <a:bodyPr vert="horz" wrap="square" lIns="0" tIns="12700" rIns="0" bIns="0" rtlCol="0">
            <a:spAutoFit/>
          </a:bodyPr>
          <a:lstStyle/>
          <a:p>
            <a:pPr marL="245110">
              <a:lnSpc>
                <a:spcPct val="100000"/>
              </a:lnSpc>
              <a:spcBef>
                <a:spcPts val="100"/>
              </a:spcBef>
            </a:pPr>
            <a:r>
              <a:rPr dirty="0"/>
              <a:t>CRITICISMS</a:t>
            </a:r>
            <a:r>
              <a:rPr spc="-35" dirty="0"/>
              <a:t> </a:t>
            </a:r>
            <a:r>
              <a:rPr dirty="0"/>
              <a:t>OF</a:t>
            </a:r>
            <a:r>
              <a:rPr spc="-10" dirty="0"/>
              <a:t> </a:t>
            </a:r>
            <a:r>
              <a:rPr dirty="0"/>
              <a:t>THE</a:t>
            </a:r>
            <a:r>
              <a:rPr spc="-15" dirty="0"/>
              <a:t> </a:t>
            </a:r>
            <a:r>
              <a:rPr spc="-5" dirty="0"/>
              <a:t>ELECTORAL</a:t>
            </a:r>
            <a:r>
              <a:rPr spc="-30" dirty="0"/>
              <a:t> </a:t>
            </a:r>
            <a:r>
              <a:rPr dirty="0"/>
              <a:t>COLLEGE</a:t>
            </a:r>
          </a:p>
        </p:txBody>
      </p:sp>
      <p:pic>
        <p:nvPicPr>
          <p:cNvPr id="5" name="object 5"/>
          <p:cNvPicPr/>
          <p:nvPr/>
        </p:nvPicPr>
        <p:blipFill>
          <a:blip r:embed="rId2" cstate="print"/>
          <a:stretch>
            <a:fillRect/>
          </a:stretch>
        </p:blipFill>
        <p:spPr>
          <a:xfrm>
            <a:off x="3988308" y="1734311"/>
            <a:ext cx="4961107" cy="3017520"/>
          </a:xfrm>
          <a:prstGeom prst="rect">
            <a:avLst/>
          </a:prstGeom>
        </p:spPr>
      </p:pic>
      <p:sp>
        <p:nvSpPr>
          <p:cNvPr id="6" name="object 6"/>
          <p:cNvSpPr txBox="1"/>
          <p:nvPr/>
        </p:nvSpPr>
        <p:spPr>
          <a:xfrm>
            <a:off x="1945894" y="763600"/>
            <a:ext cx="6816725" cy="39217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354965" algn="l"/>
              </a:tabLst>
              <a:defRPr/>
            </a:pPr>
            <a:r>
              <a:rPr kumimoji="0" sz="1800" b="0" i="0" u="none" strike="noStrike" kern="1200" cap="none" spc="35" normalizeH="0" baseline="0" noProof="0" dirty="0">
                <a:ln>
                  <a:noFill/>
                </a:ln>
                <a:solidFill>
                  <a:srgbClr val="0000FF"/>
                </a:solidFill>
                <a:effectLst/>
                <a:uLnTx/>
                <a:uFillTx/>
                <a:latin typeface="Cambria"/>
                <a:ea typeface="+mn-ea"/>
                <a:cs typeface="Cambria"/>
              </a:rPr>
              <a:t>5.	</a:t>
            </a:r>
            <a:r>
              <a:rPr kumimoji="0" sz="1800" b="0" i="0" u="none" strike="noStrike" kern="1200" cap="none" spc="-45" normalizeH="0" baseline="0" noProof="0" dirty="0">
                <a:ln>
                  <a:noFill/>
                </a:ln>
                <a:solidFill>
                  <a:srgbClr val="0000FF"/>
                </a:solidFill>
                <a:effectLst/>
                <a:uLnTx/>
                <a:uFillTx/>
                <a:latin typeface="Cambria"/>
                <a:ea typeface="+mn-ea"/>
                <a:cs typeface="Cambria"/>
              </a:rPr>
              <a:t>“Faithless</a:t>
            </a:r>
            <a:r>
              <a:rPr kumimoji="0" sz="1800" b="0" i="0" u="none" strike="noStrike" kern="1200" cap="none" spc="25" normalizeH="0" baseline="0" noProof="0" dirty="0">
                <a:ln>
                  <a:noFill/>
                </a:ln>
                <a:solidFill>
                  <a:srgbClr val="0000FF"/>
                </a:solidFill>
                <a:effectLst/>
                <a:uLnTx/>
                <a:uFillTx/>
                <a:latin typeface="Cambria"/>
                <a:ea typeface="+mn-ea"/>
                <a:cs typeface="Cambria"/>
              </a:rPr>
              <a:t> </a:t>
            </a:r>
            <a:r>
              <a:rPr kumimoji="0" sz="1800" b="0" i="0" u="none" strike="noStrike" kern="1200" cap="none" spc="-40" normalizeH="0" baseline="0" noProof="0" dirty="0">
                <a:ln>
                  <a:noFill/>
                </a:ln>
                <a:solidFill>
                  <a:srgbClr val="0000FF"/>
                </a:solidFill>
                <a:effectLst/>
                <a:uLnTx/>
                <a:uFillTx/>
                <a:latin typeface="Cambria"/>
                <a:ea typeface="+mn-ea"/>
                <a:cs typeface="Cambria"/>
              </a:rPr>
              <a:t>Electors”</a:t>
            </a:r>
            <a:r>
              <a:rPr kumimoji="0" sz="1800" b="0" i="0" u="none" strike="noStrike" kern="1200" cap="none" spc="30" normalizeH="0" baseline="0" noProof="0" dirty="0">
                <a:ln>
                  <a:noFill/>
                </a:ln>
                <a:solidFill>
                  <a:srgbClr val="0000FF"/>
                </a:solidFill>
                <a:effectLst/>
                <a:uLnTx/>
                <a:uFillTx/>
                <a:latin typeface="Cambria"/>
                <a:ea typeface="+mn-ea"/>
                <a:cs typeface="Cambria"/>
              </a:rPr>
              <a:t> </a:t>
            </a:r>
            <a:r>
              <a:rPr kumimoji="0" sz="1800" b="0" i="0" u="none" strike="noStrike" kern="1200" cap="none" spc="130" normalizeH="0" baseline="0" noProof="0" dirty="0">
                <a:ln>
                  <a:noFill/>
                </a:ln>
                <a:solidFill>
                  <a:srgbClr val="0000FF"/>
                </a:solidFill>
                <a:effectLst/>
                <a:uLnTx/>
                <a:uFillTx/>
                <a:latin typeface="Cambria"/>
                <a:ea typeface="+mn-ea"/>
                <a:cs typeface="Cambria"/>
              </a:rPr>
              <a:t>-</a:t>
            </a:r>
            <a:r>
              <a:rPr kumimoji="0" sz="1800" b="0" i="0" u="none" strike="noStrike" kern="1200" cap="none" spc="60" normalizeH="0" baseline="0" noProof="0" dirty="0">
                <a:ln>
                  <a:noFill/>
                </a:ln>
                <a:solidFill>
                  <a:srgbClr val="0000FF"/>
                </a:solidFill>
                <a:effectLst/>
                <a:uLnTx/>
                <a:uFillTx/>
                <a:latin typeface="Cambria"/>
                <a:ea typeface="+mn-ea"/>
                <a:cs typeface="Cambria"/>
              </a:rPr>
              <a:t> </a:t>
            </a:r>
            <a:r>
              <a:rPr kumimoji="0" sz="1800" b="0" i="0" u="none" strike="noStrike" kern="1200" cap="none" spc="-40" normalizeH="0" baseline="0" noProof="0" dirty="0">
                <a:ln>
                  <a:noFill/>
                </a:ln>
                <a:solidFill>
                  <a:srgbClr val="0000FF"/>
                </a:solidFill>
                <a:effectLst/>
                <a:uLnTx/>
                <a:uFillTx/>
                <a:latin typeface="Cambria"/>
                <a:ea typeface="+mn-ea"/>
                <a:cs typeface="Cambria"/>
              </a:rPr>
              <a:t>no</a:t>
            </a:r>
            <a:r>
              <a:rPr kumimoji="0" sz="1800" b="0" i="0" u="none" strike="noStrike" kern="1200" cap="none" spc="55" normalizeH="0" baseline="0" noProof="0" dirty="0">
                <a:ln>
                  <a:noFill/>
                </a:ln>
                <a:solidFill>
                  <a:srgbClr val="0000FF"/>
                </a:solidFill>
                <a:effectLst/>
                <a:uLnTx/>
                <a:uFillTx/>
                <a:latin typeface="Cambria"/>
                <a:ea typeface="+mn-ea"/>
                <a:cs typeface="Cambria"/>
              </a:rPr>
              <a:t> </a:t>
            </a:r>
            <a:r>
              <a:rPr kumimoji="0" sz="1800" b="0" i="0" u="none" strike="noStrike" kern="1200" cap="none" spc="-70" normalizeH="0" baseline="0" noProof="0" dirty="0">
                <a:ln>
                  <a:noFill/>
                </a:ln>
                <a:solidFill>
                  <a:srgbClr val="0000FF"/>
                </a:solidFill>
                <a:effectLst/>
                <a:uLnTx/>
                <a:uFillTx/>
                <a:latin typeface="Cambria"/>
                <a:ea typeface="+mn-ea"/>
                <a:cs typeface="Cambria"/>
              </a:rPr>
              <a:t>Federal</a:t>
            </a:r>
            <a:r>
              <a:rPr kumimoji="0" sz="1800" b="0" i="0" u="none" strike="noStrike" kern="1200" cap="none" spc="20" normalizeH="0" baseline="0" noProof="0" dirty="0">
                <a:ln>
                  <a:noFill/>
                </a:ln>
                <a:solidFill>
                  <a:srgbClr val="0000FF"/>
                </a:solidFill>
                <a:effectLst/>
                <a:uLnTx/>
                <a:uFillTx/>
                <a:latin typeface="Cambria"/>
                <a:ea typeface="+mn-ea"/>
                <a:cs typeface="Cambria"/>
              </a:rPr>
              <a:t> </a:t>
            </a:r>
            <a:r>
              <a:rPr kumimoji="0" sz="1800" b="0" i="0" u="none" strike="noStrike" kern="1200" cap="none" spc="-40" normalizeH="0" baseline="0" noProof="0" dirty="0">
                <a:ln>
                  <a:noFill/>
                </a:ln>
                <a:solidFill>
                  <a:srgbClr val="0000FF"/>
                </a:solidFill>
                <a:effectLst/>
                <a:uLnTx/>
                <a:uFillTx/>
                <a:latin typeface="Cambria"/>
                <a:ea typeface="+mn-ea"/>
                <a:cs typeface="Cambria"/>
              </a:rPr>
              <a:t>law</a:t>
            </a:r>
            <a:r>
              <a:rPr kumimoji="0" sz="1800" b="0" i="0" u="none" strike="noStrike" kern="1200" cap="none" spc="35" normalizeH="0" baseline="0" noProof="0" dirty="0">
                <a:ln>
                  <a:noFill/>
                </a:ln>
                <a:solidFill>
                  <a:srgbClr val="0000FF"/>
                </a:solidFill>
                <a:effectLst/>
                <a:uLnTx/>
                <a:uFillTx/>
                <a:latin typeface="Cambria"/>
                <a:ea typeface="+mn-ea"/>
                <a:cs typeface="Cambria"/>
              </a:rPr>
              <a:t> </a:t>
            </a:r>
            <a:r>
              <a:rPr kumimoji="0" sz="1800" b="0" i="0" u="none" strike="noStrike" kern="1200" cap="none" spc="-50" normalizeH="0" baseline="0" noProof="0" dirty="0">
                <a:ln>
                  <a:noFill/>
                </a:ln>
                <a:solidFill>
                  <a:srgbClr val="0000FF"/>
                </a:solidFill>
                <a:effectLst/>
                <a:uLnTx/>
                <a:uFillTx/>
                <a:latin typeface="Cambria"/>
                <a:ea typeface="+mn-ea"/>
                <a:cs typeface="Cambria"/>
              </a:rPr>
              <a:t>requires</a:t>
            </a:r>
            <a:r>
              <a:rPr kumimoji="0" sz="1800" b="0" i="0" u="none" strike="noStrike" kern="1200" cap="none" spc="20" normalizeH="0" baseline="0" noProof="0" dirty="0">
                <a:ln>
                  <a:noFill/>
                </a:ln>
                <a:solidFill>
                  <a:srgbClr val="0000FF"/>
                </a:solidFill>
                <a:effectLst/>
                <a:uLnTx/>
                <a:uFillTx/>
                <a:latin typeface="Cambria"/>
                <a:ea typeface="+mn-ea"/>
                <a:cs typeface="Cambria"/>
              </a:rPr>
              <a:t> </a:t>
            </a:r>
            <a:r>
              <a:rPr kumimoji="0" sz="1800" b="0" i="0" u="none" strike="noStrike" kern="1200" cap="none" spc="-55" normalizeH="0" baseline="0" noProof="0" dirty="0">
                <a:ln>
                  <a:noFill/>
                </a:ln>
                <a:solidFill>
                  <a:srgbClr val="0000FF"/>
                </a:solidFill>
                <a:effectLst/>
                <a:uLnTx/>
                <a:uFillTx/>
                <a:latin typeface="Cambria"/>
                <a:ea typeface="+mn-ea"/>
                <a:cs typeface="Cambria"/>
              </a:rPr>
              <a:t>electors</a:t>
            </a:r>
            <a:r>
              <a:rPr kumimoji="0" sz="1800" b="0" i="0" u="none" strike="noStrike" kern="1200" cap="none" spc="25" normalizeH="0" baseline="0" noProof="0" dirty="0">
                <a:ln>
                  <a:noFill/>
                </a:ln>
                <a:solidFill>
                  <a:srgbClr val="0000FF"/>
                </a:solidFill>
                <a:effectLst/>
                <a:uLnTx/>
                <a:uFillTx/>
                <a:latin typeface="Cambria"/>
                <a:ea typeface="+mn-ea"/>
                <a:cs typeface="Cambria"/>
              </a:rPr>
              <a:t> </a:t>
            </a:r>
            <a:r>
              <a:rPr kumimoji="0" sz="1800" b="0" i="0" u="none" strike="noStrike" kern="1200" cap="none" spc="-75" normalizeH="0" baseline="0" noProof="0" dirty="0">
                <a:ln>
                  <a:noFill/>
                </a:ln>
                <a:solidFill>
                  <a:srgbClr val="0000FF"/>
                </a:solidFill>
                <a:effectLst/>
                <a:uLnTx/>
                <a:uFillTx/>
                <a:latin typeface="Cambria"/>
                <a:ea typeface="+mn-ea"/>
                <a:cs typeface="Cambria"/>
              </a:rPr>
              <a:t>to</a:t>
            </a:r>
            <a:r>
              <a:rPr kumimoji="0" sz="1800" b="0" i="0" u="none" strike="noStrike" kern="1200" cap="none" spc="45" normalizeH="0" baseline="0" noProof="0" dirty="0">
                <a:ln>
                  <a:noFill/>
                </a:ln>
                <a:solidFill>
                  <a:srgbClr val="0000FF"/>
                </a:solidFill>
                <a:effectLst/>
                <a:uLnTx/>
                <a:uFillTx/>
                <a:latin typeface="Cambria"/>
                <a:ea typeface="+mn-ea"/>
                <a:cs typeface="Cambria"/>
              </a:rPr>
              <a:t> </a:t>
            </a:r>
            <a:r>
              <a:rPr kumimoji="0" sz="1800" b="0" i="0" u="none" strike="noStrike" kern="1200" cap="none" spc="-75" normalizeH="0" baseline="0" noProof="0" dirty="0">
                <a:ln>
                  <a:noFill/>
                </a:ln>
                <a:solidFill>
                  <a:srgbClr val="0000FF"/>
                </a:solidFill>
                <a:effectLst/>
                <a:uLnTx/>
                <a:uFillTx/>
                <a:latin typeface="Cambria"/>
                <a:ea typeface="+mn-ea"/>
                <a:cs typeface="Cambria"/>
              </a:rPr>
              <a:t>vote</a:t>
            </a:r>
            <a:r>
              <a:rPr kumimoji="0" sz="1800" b="0" i="0" u="none" strike="noStrike" kern="1200" cap="none" spc="15" normalizeH="0" baseline="0" noProof="0" dirty="0">
                <a:ln>
                  <a:noFill/>
                </a:ln>
                <a:solidFill>
                  <a:srgbClr val="0000FF"/>
                </a:solidFill>
                <a:effectLst/>
                <a:uLnTx/>
                <a:uFillTx/>
                <a:latin typeface="Cambria"/>
                <a:ea typeface="+mn-ea"/>
                <a:cs typeface="Cambria"/>
              </a:rPr>
              <a:t> </a:t>
            </a:r>
            <a:r>
              <a:rPr kumimoji="0" sz="1800" b="0" i="0" u="none" strike="noStrike" kern="1200" cap="none" spc="-55" normalizeH="0" baseline="0" noProof="0" dirty="0">
                <a:ln>
                  <a:noFill/>
                </a:ln>
                <a:solidFill>
                  <a:srgbClr val="0000FF"/>
                </a:solidFill>
                <a:effectLst/>
                <a:uLnTx/>
                <a:uFillTx/>
                <a:latin typeface="Cambria"/>
                <a:ea typeface="+mn-ea"/>
                <a:cs typeface="Cambria"/>
              </a:rPr>
              <a:t>the</a:t>
            </a:r>
            <a:r>
              <a:rPr kumimoji="0" sz="1800" b="0" i="0" u="none" strike="noStrike" kern="1200" cap="none" spc="35" normalizeH="0" baseline="0" noProof="0" dirty="0">
                <a:ln>
                  <a:noFill/>
                </a:ln>
                <a:solidFill>
                  <a:srgbClr val="0000FF"/>
                </a:solidFill>
                <a:effectLst/>
                <a:uLnTx/>
                <a:uFillTx/>
                <a:latin typeface="Cambria"/>
                <a:ea typeface="+mn-ea"/>
                <a:cs typeface="Cambria"/>
              </a:rPr>
              <a:t> </a:t>
            </a:r>
            <a:r>
              <a:rPr kumimoji="0" sz="1800" b="0" i="0" u="none" strike="noStrike" kern="1200" cap="none" spc="-65" normalizeH="0" baseline="0" noProof="0" dirty="0">
                <a:ln>
                  <a:noFill/>
                </a:ln>
                <a:solidFill>
                  <a:srgbClr val="0000FF"/>
                </a:solidFill>
                <a:effectLst/>
                <a:uLnTx/>
                <a:uFillTx/>
                <a:latin typeface="Cambria"/>
                <a:ea typeface="+mn-ea"/>
                <a:cs typeface="Cambria"/>
              </a:rPr>
              <a:t>way</a:t>
            </a:r>
            <a:endParaRPr kumimoji="0" sz="1800" b="0" i="0" u="none" strike="noStrike" kern="1200" cap="none" spc="0" normalizeH="0" baseline="0" noProof="0" dirty="0">
              <a:ln>
                <a:noFill/>
              </a:ln>
              <a:solidFill>
                <a:prstClr val="black"/>
              </a:solidFill>
              <a:effectLst/>
              <a:uLnTx/>
              <a:uFillTx/>
              <a:latin typeface="Cambria"/>
              <a:ea typeface="+mn-ea"/>
              <a:cs typeface="Cambria"/>
            </a:endParaRPr>
          </a:p>
          <a:p>
            <a:pPr marL="355600" marR="0" lvl="0" indent="0" algn="l" defTabSz="914400" rtl="0" eaLnBrk="1" fontAlgn="auto" latinLnBrk="0" hangingPunct="1">
              <a:lnSpc>
                <a:spcPct val="100000"/>
              </a:lnSpc>
              <a:spcBef>
                <a:spcPts val="5"/>
              </a:spcBef>
              <a:spcAft>
                <a:spcPts val="0"/>
              </a:spcAft>
              <a:buClrTx/>
              <a:buSzTx/>
              <a:buFontTx/>
              <a:buNone/>
              <a:tabLst/>
              <a:defRPr/>
            </a:pPr>
            <a:r>
              <a:rPr kumimoji="0" sz="1800" b="0" i="0" u="none" strike="noStrike" kern="1200" cap="none" spc="-60" normalizeH="0" baseline="0" noProof="0" dirty="0">
                <a:ln>
                  <a:noFill/>
                </a:ln>
                <a:solidFill>
                  <a:srgbClr val="0000FF"/>
                </a:solidFill>
                <a:effectLst/>
                <a:uLnTx/>
                <a:uFillTx/>
                <a:latin typeface="Cambria"/>
                <a:ea typeface="+mn-ea"/>
                <a:cs typeface="Cambria"/>
              </a:rPr>
              <a:t>they</a:t>
            </a:r>
            <a:r>
              <a:rPr kumimoji="0" sz="1800" b="0" i="0" u="none" strike="noStrike" kern="1200" cap="none" spc="5" normalizeH="0" baseline="0" noProof="0" dirty="0">
                <a:ln>
                  <a:noFill/>
                </a:ln>
                <a:solidFill>
                  <a:srgbClr val="0000FF"/>
                </a:solidFill>
                <a:effectLst/>
                <a:uLnTx/>
                <a:uFillTx/>
                <a:latin typeface="Cambria"/>
                <a:ea typeface="+mn-ea"/>
                <a:cs typeface="Cambria"/>
              </a:rPr>
              <a:t> </a:t>
            </a:r>
            <a:r>
              <a:rPr kumimoji="0" sz="1800" b="0" i="0" u="none" strike="noStrike" kern="1200" cap="none" spc="-45" normalizeH="0" baseline="0" noProof="0" dirty="0">
                <a:ln>
                  <a:noFill/>
                </a:ln>
                <a:solidFill>
                  <a:srgbClr val="0000FF"/>
                </a:solidFill>
                <a:effectLst/>
                <a:uLnTx/>
                <a:uFillTx/>
                <a:latin typeface="Cambria"/>
                <a:ea typeface="+mn-ea"/>
                <a:cs typeface="Cambria"/>
              </a:rPr>
              <a:t>are</a:t>
            </a:r>
            <a:r>
              <a:rPr kumimoji="0" sz="1800" b="0" i="0" u="none" strike="noStrike" kern="1200" cap="none" spc="30" normalizeH="0" baseline="0" noProof="0" dirty="0">
                <a:ln>
                  <a:noFill/>
                </a:ln>
                <a:solidFill>
                  <a:srgbClr val="0000FF"/>
                </a:solidFill>
                <a:effectLst/>
                <a:uLnTx/>
                <a:uFillTx/>
                <a:latin typeface="Cambria"/>
                <a:ea typeface="+mn-ea"/>
                <a:cs typeface="Cambria"/>
              </a:rPr>
              <a:t> </a:t>
            </a:r>
            <a:r>
              <a:rPr kumimoji="0" sz="1800" b="0" i="0" u="none" strike="noStrike" kern="1200" cap="none" spc="-25" normalizeH="0" baseline="0" noProof="0" dirty="0">
                <a:ln>
                  <a:noFill/>
                </a:ln>
                <a:solidFill>
                  <a:srgbClr val="0000FF"/>
                </a:solidFill>
                <a:effectLst/>
                <a:uLnTx/>
                <a:uFillTx/>
                <a:latin typeface="Cambria"/>
                <a:ea typeface="+mn-ea"/>
                <a:cs typeface="Cambria"/>
              </a:rPr>
              <a:t>“supposed”</a:t>
            </a:r>
            <a:r>
              <a:rPr kumimoji="0" sz="1800" b="0" i="0" u="none" strike="noStrike" kern="1200" cap="none" spc="5" normalizeH="0" baseline="0" noProof="0" dirty="0">
                <a:ln>
                  <a:noFill/>
                </a:ln>
                <a:solidFill>
                  <a:srgbClr val="0000FF"/>
                </a:solidFill>
                <a:effectLst/>
                <a:uLnTx/>
                <a:uFillTx/>
                <a:latin typeface="Cambria"/>
                <a:ea typeface="+mn-ea"/>
                <a:cs typeface="Cambria"/>
              </a:rPr>
              <a:t> </a:t>
            </a:r>
            <a:r>
              <a:rPr kumimoji="0" sz="1800" b="0" i="0" u="none" strike="noStrike" kern="1200" cap="none" spc="-75" normalizeH="0" baseline="0" noProof="0" dirty="0">
                <a:ln>
                  <a:noFill/>
                </a:ln>
                <a:solidFill>
                  <a:srgbClr val="0000FF"/>
                </a:solidFill>
                <a:effectLst/>
                <a:uLnTx/>
                <a:uFillTx/>
                <a:latin typeface="Cambria"/>
                <a:ea typeface="+mn-ea"/>
                <a:cs typeface="Cambria"/>
              </a:rPr>
              <a:t>to</a:t>
            </a:r>
            <a:r>
              <a:rPr kumimoji="0" sz="1800" b="0" i="0" u="none" strike="noStrike" kern="1200" cap="none" spc="30" normalizeH="0" baseline="0" noProof="0" dirty="0">
                <a:ln>
                  <a:noFill/>
                </a:ln>
                <a:solidFill>
                  <a:srgbClr val="0000FF"/>
                </a:solidFill>
                <a:effectLst/>
                <a:uLnTx/>
                <a:uFillTx/>
                <a:latin typeface="Cambria"/>
                <a:ea typeface="+mn-ea"/>
                <a:cs typeface="Cambria"/>
              </a:rPr>
              <a:t> </a:t>
            </a:r>
            <a:r>
              <a:rPr kumimoji="0" sz="1800" b="0" i="0" u="none" strike="noStrike" kern="1200" cap="none" spc="-75" normalizeH="0" baseline="0" noProof="0" dirty="0">
                <a:ln>
                  <a:noFill/>
                </a:ln>
                <a:solidFill>
                  <a:srgbClr val="0000FF"/>
                </a:solidFill>
                <a:effectLst/>
                <a:uLnTx/>
                <a:uFillTx/>
                <a:latin typeface="Cambria"/>
                <a:ea typeface="+mn-ea"/>
                <a:cs typeface="Cambria"/>
              </a:rPr>
              <a:t>vote</a:t>
            </a:r>
            <a:endParaRPr kumimoji="0" sz="1800" b="0" i="0" u="none" strike="noStrike" kern="1200" cap="none" spc="0" normalizeH="0" baseline="0" noProof="0" dirty="0">
              <a:ln>
                <a:noFill/>
              </a:ln>
              <a:solidFill>
                <a:prstClr val="black"/>
              </a:solidFill>
              <a:effectLst/>
              <a:uLnTx/>
              <a:uFillTx/>
              <a:latin typeface="Cambria"/>
              <a:ea typeface="+mn-ea"/>
              <a:cs typeface="Cambria"/>
            </a:endParaRPr>
          </a:p>
          <a:p>
            <a:pPr marL="0" marR="0" lvl="0" indent="0" algn="l" defTabSz="914400" rtl="0" eaLnBrk="1" fontAlgn="auto" latinLnBrk="0" hangingPunct="1">
              <a:lnSpc>
                <a:spcPct val="100000"/>
              </a:lnSpc>
              <a:spcBef>
                <a:spcPts val="15"/>
              </a:spcBef>
              <a:spcAft>
                <a:spcPts val="0"/>
              </a:spcAft>
              <a:buClrTx/>
              <a:buSzTx/>
              <a:buFontTx/>
              <a:buNone/>
              <a:tabLst/>
              <a:defRPr/>
            </a:pPr>
            <a:endParaRPr kumimoji="0" sz="2500" b="0" i="0" u="none" strike="noStrike" kern="1200" cap="none" spc="0" normalizeH="0" baseline="0" noProof="0" dirty="0">
              <a:ln>
                <a:noFill/>
              </a:ln>
              <a:solidFill>
                <a:prstClr val="black"/>
              </a:solidFill>
              <a:effectLst/>
              <a:uLnTx/>
              <a:uFillTx/>
              <a:latin typeface="Cambria"/>
              <a:ea typeface="+mn-ea"/>
              <a:cs typeface="Cambria"/>
            </a:endParaRPr>
          </a:p>
          <a:p>
            <a:pPr marL="12700" marR="5246370" lvl="0" indent="0" algn="l" defTabSz="914400" rtl="0" eaLnBrk="1" fontAlgn="auto" latinLnBrk="0" hangingPunct="1">
              <a:lnSpc>
                <a:spcPct val="100000"/>
              </a:lnSpc>
              <a:spcBef>
                <a:spcPts val="0"/>
              </a:spcBef>
              <a:spcAft>
                <a:spcPts val="0"/>
              </a:spcAft>
              <a:buClrTx/>
              <a:buSzTx/>
              <a:buFontTx/>
              <a:buNone/>
              <a:tabLst/>
              <a:defRPr/>
            </a:pPr>
            <a:r>
              <a:rPr kumimoji="0" sz="1300" b="1" i="0" u="none" strike="noStrike" kern="1200" cap="none" spc="-5" normalizeH="0" baseline="0" noProof="0" dirty="0">
                <a:ln>
                  <a:noFill/>
                </a:ln>
                <a:solidFill>
                  <a:prstClr val="black"/>
                </a:solidFill>
                <a:effectLst/>
                <a:uLnTx/>
                <a:uFillTx/>
                <a:latin typeface="Cambria"/>
                <a:ea typeface="+mn-ea"/>
                <a:cs typeface="Cambria"/>
              </a:rPr>
              <a:t>In</a:t>
            </a:r>
            <a:r>
              <a:rPr kumimoji="0" sz="1300" b="1" i="0" u="none" strike="noStrike" kern="1200" cap="none" spc="-20"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the</a:t>
            </a:r>
            <a:r>
              <a:rPr kumimoji="0" sz="1300" b="1" i="0" u="none" strike="noStrike" kern="1200" cap="none" spc="-5"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2016</a:t>
            </a:r>
            <a:r>
              <a:rPr kumimoji="0" sz="1300" b="1" i="0" u="none" strike="noStrike" kern="1200" cap="none" spc="25"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election, </a:t>
            </a:r>
            <a:r>
              <a:rPr kumimoji="0" sz="1300" b="1" i="0" u="none" strike="noStrike" kern="1200" cap="none" spc="-270" normalizeH="0" baseline="0" noProof="0" dirty="0">
                <a:ln>
                  <a:noFill/>
                </a:ln>
                <a:solidFill>
                  <a:prstClr val="black"/>
                </a:solidFill>
                <a:effectLst/>
                <a:uLnTx/>
                <a:uFillTx/>
                <a:latin typeface="Cambria"/>
                <a:ea typeface="+mn-ea"/>
                <a:cs typeface="Cambria"/>
              </a:rPr>
              <a:t> </a:t>
            </a:r>
            <a:r>
              <a:rPr kumimoji="0" sz="1300" b="1" i="0" u="none" strike="noStrike" kern="1200" cap="none" spc="-15" normalizeH="0" baseline="0" noProof="0" dirty="0">
                <a:ln>
                  <a:noFill/>
                </a:ln>
                <a:solidFill>
                  <a:prstClr val="black"/>
                </a:solidFill>
                <a:effectLst/>
                <a:uLnTx/>
                <a:uFillTx/>
                <a:latin typeface="Cambria"/>
                <a:ea typeface="+mn-ea"/>
                <a:cs typeface="Cambria"/>
              </a:rPr>
              <a:t>there</a:t>
            </a:r>
            <a:r>
              <a:rPr kumimoji="0" sz="1300" b="1" i="0" u="none" strike="noStrike" kern="1200" cap="none" spc="10" normalizeH="0" baseline="0" noProof="0" dirty="0">
                <a:ln>
                  <a:noFill/>
                </a:ln>
                <a:solidFill>
                  <a:prstClr val="black"/>
                </a:solidFill>
                <a:effectLst/>
                <a:uLnTx/>
                <a:uFillTx/>
                <a:latin typeface="Cambria"/>
                <a:ea typeface="+mn-ea"/>
                <a:cs typeface="Cambria"/>
              </a:rPr>
              <a:t> </a:t>
            </a:r>
            <a:r>
              <a:rPr kumimoji="0" sz="1300" b="1" i="0" u="none" strike="noStrike" kern="1200" cap="none" spc="-20" normalizeH="0" baseline="0" noProof="0" dirty="0">
                <a:ln>
                  <a:noFill/>
                </a:ln>
                <a:solidFill>
                  <a:prstClr val="black"/>
                </a:solidFill>
                <a:effectLst/>
                <a:uLnTx/>
                <a:uFillTx/>
                <a:latin typeface="Cambria"/>
                <a:ea typeface="+mn-ea"/>
                <a:cs typeface="Cambria"/>
              </a:rPr>
              <a:t>were</a:t>
            </a:r>
            <a:r>
              <a:rPr kumimoji="0" sz="1300" b="1" i="0" u="none" strike="noStrike" kern="1200" cap="none" spc="15" normalizeH="0" baseline="0" noProof="0" dirty="0">
                <a:ln>
                  <a:noFill/>
                </a:ln>
                <a:solidFill>
                  <a:prstClr val="black"/>
                </a:solidFill>
                <a:effectLst/>
                <a:uLnTx/>
                <a:uFillTx/>
                <a:latin typeface="Cambria"/>
                <a:ea typeface="+mn-ea"/>
                <a:cs typeface="Cambria"/>
              </a:rPr>
              <a:t> </a:t>
            </a:r>
            <a:r>
              <a:rPr kumimoji="0" sz="1300" b="1" i="0" u="none" strike="noStrike" kern="1200" cap="none" spc="-20" normalizeH="0" baseline="0" noProof="0" dirty="0">
                <a:ln>
                  <a:noFill/>
                </a:ln>
                <a:solidFill>
                  <a:prstClr val="black"/>
                </a:solidFill>
                <a:effectLst/>
                <a:uLnTx/>
                <a:uFillTx/>
                <a:latin typeface="Cambria"/>
                <a:ea typeface="+mn-ea"/>
                <a:cs typeface="Cambria"/>
              </a:rPr>
              <a:t>seven</a:t>
            </a:r>
            <a:endParaRPr kumimoji="0" sz="1300" b="0" i="0" u="none" strike="noStrike" kern="1200" cap="none" spc="0" normalizeH="0" baseline="0" noProof="0" dirty="0">
              <a:ln>
                <a:noFill/>
              </a:ln>
              <a:solidFill>
                <a:prstClr val="black"/>
              </a:solidFill>
              <a:effectLst/>
              <a:uLnTx/>
              <a:uFillTx/>
              <a:latin typeface="Cambria"/>
              <a:ea typeface="+mn-ea"/>
              <a:cs typeface="Cambria"/>
            </a:endParaRPr>
          </a:p>
          <a:p>
            <a:pPr marL="12700" marR="4993005" lvl="0" indent="0" algn="l" defTabSz="914400" rtl="0" eaLnBrk="1" fontAlgn="auto" latinLnBrk="0" hangingPunct="1">
              <a:lnSpc>
                <a:spcPct val="100000"/>
              </a:lnSpc>
              <a:spcBef>
                <a:spcPts val="5"/>
              </a:spcBef>
              <a:spcAft>
                <a:spcPts val="0"/>
              </a:spcAft>
              <a:buClrTx/>
              <a:buSzTx/>
              <a:buFontTx/>
              <a:buNone/>
              <a:tabLst/>
              <a:defRPr/>
            </a:pPr>
            <a:r>
              <a:rPr kumimoji="0" sz="1300" b="1" i="0" u="none" strike="noStrike" kern="1200" cap="none" spc="-5" normalizeH="0" baseline="0" noProof="0" dirty="0">
                <a:ln>
                  <a:noFill/>
                </a:ln>
                <a:solidFill>
                  <a:prstClr val="black"/>
                </a:solidFill>
                <a:effectLst/>
                <a:uLnTx/>
                <a:uFillTx/>
                <a:latin typeface="Cambria"/>
                <a:ea typeface="+mn-ea"/>
                <a:cs typeface="Cambria"/>
              </a:rPr>
              <a:t>“faithless</a:t>
            </a:r>
            <a:r>
              <a:rPr kumimoji="0" sz="1300" b="1" i="0" u="none" strike="noStrike" kern="1200" cap="none" spc="15"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electors”</a:t>
            </a:r>
            <a:r>
              <a:rPr kumimoji="0" sz="1300" b="1" i="0" u="none" strike="noStrike" kern="1200" cap="none" spc="-15"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who </a:t>
            </a:r>
            <a:r>
              <a:rPr kumimoji="0" sz="1300" b="1" i="0" u="none" strike="noStrike" kern="1200" cap="none" spc="-270" normalizeH="0" baseline="0" noProof="0" dirty="0">
                <a:ln>
                  <a:noFill/>
                </a:ln>
                <a:solidFill>
                  <a:prstClr val="black"/>
                </a:solidFill>
                <a:effectLst/>
                <a:uLnTx/>
                <a:uFillTx/>
                <a:latin typeface="Cambria"/>
                <a:ea typeface="+mn-ea"/>
                <a:cs typeface="Cambria"/>
              </a:rPr>
              <a:t> </a:t>
            </a:r>
            <a:r>
              <a:rPr kumimoji="0" sz="1300" b="1" i="0" u="none" strike="noStrike" kern="1200" cap="none" spc="-5" normalizeH="0" baseline="0" noProof="0" dirty="0">
                <a:ln>
                  <a:noFill/>
                </a:ln>
                <a:solidFill>
                  <a:prstClr val="black"/>
                </a:solidFill>
                <a:effectLst/>
                <a:uLnTx/>
                <a:uFillTx/>
                <a:latin typeface="Cambria"/>
                <a:ea typeface="+mn-ea"/>
                <a:cs typeface="Cambria"/>
              </a:rPr>
              <a:t>cast</a:t>
            </a:r>
            <a:r>
              <a:rPr kumimoji="0" sz="1300" b="1" i="0" u="none" strike="noStrike" kern="1200" cap="none" spc="0"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their</a:t>
            </a:r>
            <a:r>
              <a:rPr kumimoji="0" sz="1300" b="1" i="0" u="none" strike="noStrike" kern="1200" cap="none" spc="20" normalizeH="0" baseline="0" noProof="0" dirty="0">
                <a:ln>
                  <a:noFill/>
                </a:ln>
                <a:solidFill>
                  <a:prstClr val="black"/>
                </a:solidFill>
                <a:effectLst/>
                <a:uLnTx/>
                <a:uFillTx/>
                <a:latin typeface="Cambria"/>
                <a:ea typeface="+mn-ea"/>
                <a:cs typeface="Cambria"/>
              </a:rPr>
              <a:t> </a:t>
            </a:r>
            <a:r>
              <a:rPr kumimoji="0" sz="1300" b="1" i="0" u="none" strike="noStrike" kern="1200" cap="none" spc="-20" normalizeH="0" baseline="0" noProof="0" dirty="0">
                <a:ln>
                  <a:noFill/>
                </a:ln>
                <a:solidFill>
                  <a:prstClr val="black"/>
                </a:solidFill>
                <a:effectLst/>
                <a:uLnTx/>
                <a:uFillTx/>
                <a:latin typeface="Cambria"/>
                <a:ea typeface="+mn-ea"/>
                <a:cs typeface="Cambria"/>
              </a:rPr>
              <a:t>vote</a:t>
            </a:r>
            <a:r>
              <a:rPr kumimoji="0" sz="1300" b="1" i="0" u="none" strike="noStrike" kern="1200" cap="none" spc="0"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for </a:t>
            </a:r>
            <a:r>
              <a:rPr kumimoji="0" sz="1300" b="1" i="0" u="none" strike="noStrike" kern="1200" cap="none" spc="-5"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someone</a:t>
            </a:r>
            <a:r>
              <a:rPr kumimoji="0" sz="1300" b="1" i="0" u="none" strike="noStrike" kern="1200" cap="none" spc="10"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other</a:t>
            </a:r>
            <a:r>
              <a:rPr kumimoji="0" sz="1300" b="1" i="0" u="none" strike="noStrike" kern="1200" cap="none" spc="10"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than</a:t>
            </a:r>
            <a:r>
              <a:rPr kumimoji="0" sz="1300" b="1" i="0" u="none" strike="noStrike" kern="1200" cap="none" spc="5"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the </a:t>
            </a:r>
            <a:r>
              <a:rPr kumimoji="0" sz="1300" b="1" i="0" u="none" strike="noStrike" kern="1200" cap="none" spc="-270"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winner</a:t>
            </a:r>
            <a:r>
              <a:rPr kumimoji="0" sz="1300" b="1" i="0" u="none" strike="noStrike" kern="1200" cap="none" spc="15"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of</a:t>
            </a:r>
            <a:r>
              <a:rPr kumimoji="0" sz="1300" b="1" i="0" u="none" strike="noStrike" kern="1200" cap="none" spc="0"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the</a:t>
            </a:r>
            <a:r>
              <a:rPr kumimoji="0" sz="1300" b="1" i="0" u="none" strike="noStrike" kern="1200" cap="none" spc="10"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popular </a:t>
            </a:r>
            <a:r>
              <a:rPr kumimoji="0" sz="1300" b="1" i="0" u="none" strike="noStrike" kern="1200" cap="none" spc="-5" normalizeH="0" baseline="0" noProof="0" dirty="0">
                <a:ln>
                  <a:noFill/>
                </a:ln>
                <a:solidFill>
                  <a:prstClr val="black"/>
                </a:solidFill>
                <a:effectLst/>
                <a:uLnTx/>
                <a:uFillTx/>
                <a:latin typeface="Cambria"/>
                <a:ea typeface="+mn-ea"/>
                <a:cs typeface="Cambria"/>
              </a:rPr>
              <a:t> </a:t>
            </a:r>
            <a:r>
              <a:rPr kumimoji="0" sz="1300" b="1" i="0" u="none" strike="noStrike" kern="1200" cap="none" spc="-20" normalizeH="0" baseline="0" noProof="0" dirty="0">
                <a:ln>
                  <a:noFill/>
                </a:ln>
                <a:solidFill>
                  <a:prstClr val="black"/>
                </a:solidFill>
                <a:effectLst/>
                <a:uLnTx/>
                <a:uFillTx/>
                <a:latin typeface="Cambria"/>
                <a:ea typeface="+mn-ea"/>
                <a:cs typeface="Cambria"/>
              </a:rPr>
              <a:t>vote</a:t>
            </a:r>
            <a:r>
              <a:rPr kumimoji="0" sz="1300" b="1" i="0" u="none" strike="noStrike" kern="1200" cap="none" spc="0" normalizeH="0" baseline="0" noProof="0" dirty="0">
                <a:ln>
                  <a:noFill/>
                </a:ln>
                <a:solidFill>
                  <a:prstClr val="black"/>
                </a:solidFill>
                <a:effectLst/>
                <a:uLnTx/>
                <a:uFillTx/>
                <a:latin typeface="Cambria"/>
                <a:ea typeface="+mn-ea"/>
                <a:cs typeface="Cambria"/>
              </a:rPr>
              <a:t> </a:t>
            </a:r>
            <a:r>
              <a:rPr kumimoji="0" sz="1300" b="1" i="0" u="none" strike="noStrike" kern="1200" cap="none" spc="-5" normalizeH="0" baseline="0" noProof="0" dirty="0">
                <a:ln>
                  <a:noFill/>
                </a:ln>
                <a:solidFill>
                  <a:prstClr val="black"/>
                </a:solidFill>
                <a:effectLst/>
                <a:uLnTx/>
                <a:uFillTx/>
                <a:latin typeface="Cambria"/>
                <a:ea typeface="+mn-ea"/>
                <a:cs typeface="Cambria"/>
              </a:rPr>
              <a:t>in</a:t>
            </a:r>
            <a:r>
              <a:rPr kumimoji="0" sz="1300" b="1" i="0" u="none" strike="noStrike" kern="1200" cap="none" spc="0" normalizeH="0" baseline="0" noProof="0" dirty="0">
                <a:ln>
                  <a:noFill/>
                </a:ln>
                <a:solidFill>
                  <a:prstClr val="black"/>
                </a:solidFill>
                <a:effectLst/>
                <a:uLnTx/>
                <a:uFillTx/>
                <a:latin typeface="Cambria"/>
                <a:ea typeface="+mn-ea"/>
                <a:cs typeface="Cambria"/>
              </a:rPr>
              <a:t> </a:t>
            </a:r>
            <a:r>
              <a:rPr kumimoji="0" sz="1300" b="1" i="0" u="none" strike="noStrike" kern="1200" cap="none" spc="-5" normalizeH="0" baseline="0" noProof="0" dirty="0">
                <a:ln>
                  <a:noFill/>
                </a:ln>
                <a:solidFill>
                  <a:prstClr val="black"/>
                </a:solidFill>
                <a:effectLst/>
                <a:uLnTx/>
                <a:uFillTx/>
                <a:latin typeface="Cambria"/>
                <a:ea typeface="+mn-ea"/>
                <a:cs typeface="Cambria"/>
              </a:rPr>
              <a:t>a</a:t>
            </a:r>
            <a:r>
              <a:rPr kumimoji="0" sz="1300" b="1" i="0" u="none" strike="noStrike" kern="1200" cap="none" spc="-10" normalizeH="0" baseline="0" noProof="0" dirty="0">
                <a:ln>
                  <a:noFill/>
                </a:ln>
                <a:solidFill>
                  <a:prstClr val="black"/>
                </a:solidFill>
                <a:effectLst/>
                <a:uLnTx/>
                <a:uFillTx/>
                <a:latin typeface="Cambria"/>
                <a:ea typeface="+mn-ea"/>
                <a:cs typeface="Cambria"/>
              </a:rPr>
              <a:t> state.</a:t>
            </a:r>
            <a:endParaRPr kumimoji="0" sz="1300" b="0" i="0" u="none" strike="noStrike" kern="1200" cap="none" spc="0" normalizeH="0" baseline="0" noProof="0" dirty="0">
              <a:ln>
                <a:noFill/>
              </a:ln>
              <a:solidFill>
                <a:prstClr val="black"/>
              </a:solidFill>
              <a:effectLst/>
              <a:uLnTx/>
              <a:uFillTx/>
              <a:latin typeface="Cambria"/>
              <a:ea typeface="+mn-ea"/>
              <a:cs typeface="Cambria"/>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300" b="0" i="0" u="none" strike="noStrike" kern="1200" cap="none" spc="0" normalizeH="0" baseline="0" noProof="0" dirty="0">
              <a:ln>
                <a:noFill/>
              </a:ln>
              <a:solidFill>
                <a:prstClr val="black"/>
              </a:solidFill>
              <a:effectLst/>
              <a:uLnTx/>
              <a:uFillTx/>
              <a:latin typeface="Cambria"/>
              <a:ea typeface="+mn-ea"/>
              <a:cs typeface="Cambria"/>
            </a:endParaRPr>
          </a:p>
          <a:p>
            <a:pPr marL="12700" marR="4925695" lvl="0" indent="0" algn="l" defTabSz="914400" rtl="0" eaLnBrk="1" fontAlgn="auto" latinLnBrk="0" hangingPunct="1">
              <a:lnSpc>
                <a:spcPct val="100000"/>
              </a:lnSpc>
              <a:spcBef>
                <a:spcPts val="0"/>
              </a:spcBef>
              <a:spcAft>
                <a:spcPts val="0"/>
              </a:spcAft>
              <a:buClrTx/>
              <a:buSzTx/>
              <a:buFontTx/>
              <a:buNone/>
              <a:tabLst/>
              <a:defRPr/>
            </a:pPr>
            <a:r>
              <a:rPr kumimoji="0" sz="1300" b="1" i="0" u="none" strike="noStrike" kern="1200" cap="none" spc="-10" normalizeH="0" baseline="0" noProof="0" dirty="0">
                <a:ln>
                  <a:noFill/>
                </a:ln>
                <a:solidFill>
                  <a:prstClr val="black"/>
                </a:solidFill>
                <a:effectLst/>
                <a:uLnTx/>
                <a:uFillTx/>
                <a:latin typeface="Cambria"/>
                <a:ea typeface="+mn-ea"/>
                <a:cs typeface="Cambria"/>
              </a:rPr>
              <a:t>These</a:t>
            </a:r>
            <a:r>
              <a:rPr kumimoji="0" sz="1300" b="1" i="0" u="none" strike="noStrike" kern="1200" cap="none" spc="0" normalizeH="0" baseline="0" noProof="0" dirty="0">
                <a:ln>
                  <a:noFill/>
                </a:ln>
                <a:solidFill>
                  <a:prstClr val="black"/>
                </a:solidFill>
                <a:effectLst/>
                <a:uLnTx/>
                <a:uFillTx/>
                <a:latin typeface="Cambria"/>
                <a:ea typeface="+mn-ea"/>
                <a:cs typeface="Cambria"/>
              </a:rPr>
              <a:t> </a:t>
            </a:r>
            <a:r>
              <a:rPr kumimoji="0" sz="1300" b="1" i="0" u="none" strike="noStrike" kern="1200" cap="none" spc="-20" normalizeH="0" baseline="0" noProof="0" dirty="0">
                <a:ln>
                  <a:noFill/>
                </a:ln>
                <a:solidFill>
                  <a:prstClr val="black"/>
                </a:solidFill>
                <a:effectLst/>
                <a:uLnTx/>
                <a:uFillTx/>
                <a:latin typeface="Cambria"/>
                <a:ea typeface="+mn-ea"/>
                <a:cs typeface="Cambria"/>
              </a:rPr>
              <a:t>votes</a:t>
            </a:r>
            <a:r>
              <a:rPr kumimoji="0" sz="1300" b="1" i="0" u="none" strike="noStrike" kern="1200" cap="none" spc="10" normalizeH="0" baseline="0" noProof="0" dirty="0">
                <a:ln>
                  <a:noFill/>
                </a:ln>
                <a:solidFill>
                  <a:prstClr val="black"/>
                </a:solidFill>
                <a:effectLst/>
                <a:uLnTx/>
                <a:uFillTx/>
                <a:latin typeface="Cambria"/>
                <a:ea typeface="+mn-ea"/>
                <a:cs typeface="Cambria"/>
              </a:rPr>
              <a:t> </a:t>
            </a:r>
            <a:r>
              <a:rPr kumimoji="0" sz="1300" b="1" i="0" u="none" strike="noStrike" kern="1200" cap="none" spc="-15" normalizeH="0" baseline="0" noProof="0" dirty="0">
                <a:ln>
                  <a:noFill/>
                </a:ln>
                <a:solidFill>
                  <a:prstClr val="black"/>
                </a:solidFill>
                <a:effectLst/>
                <a:uLnTx/>
                <a:uFillTx/>
                <a:latin typeface="Cambria"/>
                <a:ea typeface="+mn-ea"/>
                <a:cs typeface="Cambria"/>
              </a:rPr>
              <a:t>didn’t </a:t>
            </a:r>
            <a:r>
              <a:rPr kumimoji="0" sz="1300" b="1" i="0" u="none" strike="noStrike" kern="1200" cap="none" spc="-10" normalizeH="0" baseline="0" noProof="0" dirty="0">
                <a:ln>
                  <a:noFill/>
                </a:ln>
                <a:solidFill>
                  <a:prstClr val="black"/>
                </a:solidFill>
                <a:effectLst/>
                <a:uLnTx/>
                <a:uFillTx/>
                <a:latin typeface="Cambria"/>
                <a:ea typeface="+mn-ea"/>
                <a:cs typeface="Cambria"/>
              </a:rPr>
              <a:t> change</a:t>
            </a:r>
            <a:r>
              <a:rPr kumimoji="0" sz="1300" b="1" i="0" u="none" strike="noStrike" kern="1200" cap="none" spc="10"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the</a:t>
            </a:r>
            <a:r>
              <a:rPr kumimoji="0" sz="1300" b="1" i="0" u="none" strike="noStrike" kern="1200" cap="none" spc="0" normalizeH="0" baseline="0" noProof="0" dirty="0">
                <a:ln>
                  <a:noFill/>
                </a:ln>
                <a:solidFill>
                  <a:prstClr val="black"/>
                </a:solidFill>
                <a:effectLst/>
                <a:uLnTx/>
                <a:uFillTx/>
                <a:latin typeface="Cambria"/>
                <a:ea typeface="+mn-ea"/>
                <a:cs typeface="Cambria"/>
              </a:rPr>
              <a:t> </a:t>
            </a:r>
            <a:r>
              <a:rPr kumimoji="0" sz="1300" b="1" i="0" u="none" strike="noStrike" kern="1200" cap="none" spc="-15" normalizeH="0" baseline="0" noProof="0" dirty="0">
                <a:ln>
                  <a:noFill/>
                </a:ln>
                <a:solidFill>
                  <a:prstClr val="black"/>
                </a:solidFill>
                <a:effectLst/>
                <a:uLnTx/>
                <a:uFillTx/>
                <a:latin typeface="Cambria"/>
                <a:ea typeface="+mn-ea"/>
                <a:cs typeface="Cambria"/>
              </a:rPr>
              <a:t>outcome</a:t>
            </a:r>
            <a:r>
              <a:rPr kumimoji="0" sz="1300" b="1" i="0" u="none" strike="noStrike" kern="1200" cap="none" spc="35"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of </a:t>
            </a:r>
            <a:r>
              <a:rPr kumimoji="0" sz="1300" b="1" i="0" u="none" strike="noStrike" kern="1200" cap="none" spc="-5"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this</a:t>
            </a:r>
            <a:r>
              <a:rPr kumimoji="0" sz="1300" b="1" i="0" u="none" strike="noStrike" kern="1200" cap="none" spc="10"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election,</a:t>
            </a:r>
            <a:r>
              <a:rPr kumimoji="0" sz="1300" b="1" i="0" u="none" strike="noStrike" kern="1200" cap="none" spc="25"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but</a:t>
            </a:r>
            <a:r>
              <a:rPr kumimoji="0" sz="1300" b="1" i="0" u="none" strike="noStrike" kern="1200" cap="none" spc="-5"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what</a:t>
            </a:r>
            <a:r>
              <a:rPr kumimoji="0" sz="1300" b="1" i="0" u="none" strike="noStrike" kern="1200" cap="none" spc="15"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if </a:t>
            </a:r>
            <a:r>
              <a:rPr kumimoji="0" sz="1300" b="1" i="0" u="none" strike="noStrike" kern="1200" cap="none" spc="-5" normalizeH="0" baseline="0" noProof="0" dirty="0">
                <a:ln>
                  <a:noFill/>
                </a:ln>
                <a:solidFill>
                  <a:prstClr val="black"/>
                </a:solidFill>
                <a:effectLst/>
                <a:uLnTx/>
                <a:uFillTx/>
                <a:latin typeface="Cambria"/>
                <a:ea typeface="+mn-ea"/>
                <a:cs typeface="Cambria"/>
              </a:rPr>
              <a:t> it </a:t>
            </a:r>
            <a:r>
              <a:rPr kumimoji="0" sz="1300" b="1" i="0" u="none" strike="noStrike" kern="1200" cap="none" spc="-15" normalizeH="0" baseline="0" noProof="0" dirty="0">
                <a:ln>
                  <a:noFill/>
                </a:ln>
                <a:solidFill>
                  <a:prstClr val="black"/>
                </a:solidFill>
                <a:effectLst/>
                <a:uLnTx/>
                <a:uFillTx/>
                <a:latin typeface="Cambria"/>
                <a:ea typeface="+mn-ea"/>
                <a:cs typeface="Cambria"/>
              </a:rPr>
              <a:t>was</a:t>
            </a:r>
            <a:r>
              <a:rPr kumimoji="0" sz="1300" b="1" i="0" u="none" strike="noStrike" kern="1200" cap="none" spc="10" normalizeH="0" baseline="0" noProof="0" dirty="0">
                <a:ln>
                  <a:noFill/>
                </a:ln>
                <a:solidFill>
                  <a:prstClr val="black"/>
                </a:solidFill>
                <a:effectLst/>
                <a:uLnTx/>
                <a:uFillTx/>
                <a:latin typeface="Cambria"/>
                <a:ea typeface="+mn-ea"/>
                <a:cs typeface="Cambria"/>
              </a:rPr>
              <a:t> </a:t>
            </a:r>
            <a:r>
              <a:rPr kumimoji="0" sz="1300" b="1" i="0" u="none" strike="noStrike" kern="1200" cap="none" spc="-5" normalizeH="0" baseline="0" noProof="0" dirty="0">
                <a:ln>
                  <a:noFill/>
                </a:ln>
                <a:solidFill>
                  <a:prstClr val="black"/>
                </a:solidFill>
                <a:effectLst/>
                <a:uLnTx/>
                <a:uFillTx/>
                <a:latin typeface="Cambria"/>
                <a:ea typeface="+mn-ea"/>
                <a:cs typeface="Cambria"/>
              </a:rPr>
              <a:t>a close</a:t>
            </a:r>
            <a:r>
              <a:rPr kumimoji="0" sz="1300" b="1" i="0" u="none" strike="noStrike" kern="1200" cap="none" spc="0"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election </a:t>
            </a:r>
            <a:r>
              <a:rPr kumimoji="0" sz="1300" b="1" i="0" u="none" strike="noStrike" kern="1200" cap="none" spc="-5"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and one</a:t>
            </a:r>
            <a:r>
              <a:rPr kumimoji="0" sz="1300" b="1" i="0" u="none" strike="noStrike" kern="1200" cap="none" spc="0"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or</a:t>
            </a:r>
            <a:r>
              <a:rPr kumimoji="0" sz="1300" b="1" i="0" u="none" strike="noStrike" kern="1200" cap="none" spc="-15" normalizeH="0" baseline="0" noProof="0" dirty="0">
                <a:ln>
                  <a:noFill/>
                </a:ln>
                <a:solidFill>
                  <a:prstClr val="black"/>
                </a:solidFill>
                <a:effectLst/>
                <a:uLnTx/>
                <a:uFillTx/>
                <a:latin typeface="Cambria"/>
                <a:ea typeface="+mn-ea"/>
                <a:cs typeface="Cambria"/>
              </a:rPr>
              <a:t> </a:t>
            </a:r>
            <a:r>
              <a:rPr kumimoji="0" sz="1300" b="1" i="0" u="none" strike="noStrike" kern="1200" cap="none" spc="-20" normalizeH="0" baseline="0" noProof="0" dirty="0">
                <a:ln>
                  <a:noFill/>
                </a:ln>
                <a:solidFill>
                  <a:prstClr val="black"/>
                </a:solidFill>
                <a:effectLst/>
                <a:uLnTx/>
                <a:uFillTx/>
                <a:latin typeface="Cambria"/>
                <a:ea typeface="+mn-ea"/>
                <a:cs typeface="Cambria"/>
              </a:rPr>
              <a:t>two</a:t>
            </a:r>
            <a:r>
              <a:rPr kumimoji="0" sz="1300" b="1" i="0" u="none" strike="noStrike" kern="1200" cap="none" spc="5" normalizeH="0" baseline="0" noProof="0" dirty="0">
                <a:ln>
                  <a:noFill/>
                </a:ln>
                <a:solidFill>
                  <a:prstClr val="black"/>
                </a:solidFill>
                <a:effectLst/>
                <a:uLnTx/>
                <a:uFillTx/>
                <a:latin typeface="Cambria"/>
                <a:ea typeface="+mn-ea"/>
                <a:cs typeface="Cambria"/>
              </a:rPr>
              <a:t> </a:t>
            </a:r>
            <a:r>
              <a:rPr kumimoji="0" sz="1300" b="1" i="0" u="none" strike="noStrike" kern="1200" cap="none" spc="-5" normalizeH="0" baseline="0" noProof="0" dirty="0">
                <a:ln>
                  <a:noFill/>
                </a:ln>
                <a:solidFill>
                  <a:prstClr val="black"/>
                </a:solidFill>
                <a:effectLst/>
                <a:uLnTx/>
                <a:uFillTx/>
                <a:latin typeface="Cambria"/>
                <a:ea typeface="+mn-ea"/>
                <a:cs typeface="Cambria"/>
              </a:rPr>
              <a:t>“faithless </a:t>
            </a:r>
            <a:r>
              <a:rPr kumimoji="0" sz="1300" b="1" i="0" u="none" strike="noStrike" kern="1200" cap="none" spc="-275"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electors”</a:t>
            </a:r>
            <a:r>
              <a:rPr kumimoji="0" sz="1300" b="1" i="0" u="none" strike="noStrike" kern="1200" cap="none" spc="0"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did</a:t>
            </a:r>
            <a:r>
              <a:rPr kumimoji="0" sz="1300" b="1" i="0" u="none" strike="noStrike" kern="1200" cap="none" spc="10"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change</a:t>
            </a:r>
            <a:r>
              <a:rPr kumimoji="0" sz="1300" b="1" i="0" u="none" strike="noStrike" kern="1200" cap="none" spc="10" normalizeH="0" baseline="0" noProof="0" dirty="0">
                <a:ln>
                  <a:noFill/>
                </a:ln>
                <a:solidFill>
                  <a:prstClr val="black"/>
                </a:solidFill>
                <a:effectLst/>
                <a:uLnTx/>
                <a:uFillTx/>
                <a:latin typeface="Cambria"/>
                <a:ea typeface="+mn-ea"/>
                <a:cs typeface="Cambria"/>
              </a:rPr>
              <a:t> </a:t>
            </a:r>
            <a:r>
              <a:rPr kumimoji="0" sz="1300" b="1" i="0" u="none" strike="noStrike" kern="1200" cap="none" spc="-10" normalizeH="0" baseline="0" noProof="0" dirty="0">
                <a:ln>
                  <a:noFill/>
                </a:ln>
                <a:solidFill>
                  <a:prstClr val="black"/>
                </a:solidFill>
                <a:effectLst/>
                <a:uLnTx/>
                <a:uFillTx/>
                <a:latin typeface="Cambria"/>
                <a:ea typeface="+mn-ea"/>
                <a:cs typeface="Cambria"/>
              </a:rPr>
              <a:t>the </a:t>
            </a:r>
            <a:r>
              <a:rPr kumimoji="0" sz="1300" b="1" i="0" u="none" strike="noStrike" kern="1200" cap="none" spc="-5" normalizeH="0" baseline="0" noProof="0" dirty="0">
                <a:ln>
                  <a:noFill/>
                </a:ln>
                <a:solidFill>
                  <a:prstClr val="black"/>
                </a:solidFill>
                <a:effectLst/>
                <a:uLnTx/>
                <a:uFillTx/>
                <a:latin typeface="Cambria"/>
                <a:ea typeface="+mn-ea"/>
                <a:cs typeface="Cambria"/>
              </a:rPr>
              <a:t> </a:t>
            </a:r>
            <a:r>
              <a:rPr kumimoji="0" sz="1300" b="1" i="0" u="none" strike="noStrike" kern="1200" cap="none" spc="-15" normalizeH="0" baseline="0" noProof="0" dirty="0">
                <a:ln>
                  <a:noFill/>
                </a:ln>
                <a:solidFill>
                  <a:prstClr val="black"/>
                </a:solidFill>
                <a:effectLst/>
                <a:uLnTx/>
                <a:uFillTx/>
                <a:latin typeface="Cambria"/>
                <a:ea typeface="+mn-ea"/>
                <a:cs typeface="Cambria"/>
              </a:rPr>
              <a:t>outcome?</a:t>
            </a:r>
            <a:endParaRPr kumimoji="0" sz="1300" b="0" i="0" u="none" strike="noStrike" kern="1200" cap="none" spc="0" normalizeH="0" baseline="0" noProof="0" dirty="0">
              <a:ln>
                <a:noFill/>
              </a:ln>
              <a:solidFill>
                <a:prstClr val="black"/>
              </a:solidFill>
              <a:effectLst/>
              <a:uLnTx/>
              <a:uFillTx/>
              <a:latin typeface="Cambria"/>
              <a:ea typeface="+mn-ea"/>
              <a:cs typeface="Cambri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4EC7C-3C1F-868D-886B-4B7A0472BCD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A2B3A85-0F2A-5E8D-3518-2DA271D19174}"/>
              </a:ext>
            </a:extLst>
          </p:cNvPr>
          <p:cNvSpPr>
            <a:spLocks noGrp="1"/>
          </p:cNvSpPr>
          <p:nvPr>
            <p:ph type="body" idx="1"/>
          </p:nvPr>
        </p:nvSpPr>
        <p:spPr/>
        <p:txBody>
          <a:bodyPr/>
          <a:lstStyle/>
          <a:p>
            <a:endParaRPr lang="en-US"/>
          </a:p>
        </p:txBody>
      </p:sp>
      <p:pic>
        <p:nvPicPr>
          <p:cNvPr id="1026" name="Picture 2" descr="debate">
            <a:extLst>
              <a:ext uri="{FF2B5EF4-FFF2-40B4-BE49-F238E27FC236}">
                <a16:creationId xmlns:a16="http://schemas.microsoft.com/office/drawing/2014/main" id="{9A0F702B-B322-7C5F-C6E4-BF415D59AC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CA47EA2-D010-7874-010E-21EC3893DC5F}"/>
              </a:ext>
            </a:extLst>
          </p:cNvPr>
          <p:cNvSpPr/>
          <p:nvPr/>
        </p:nvSpPr>
        <p:spPr>
          <a:xfrm>
            <a:off x="0" y="71879"/>
            <a:ext cx="9144000" cy="5086350"/>
          </a:xfrm>
          <a:prstGeom prst="rect">
            <a:avLst/>
          </a:prstGeom>
          <a:solidFill>
            <a:schemeClr val="bg1">
              <a:lumMod val="9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endParaRPr>
          </a:p>
        </p:txBody>
      </p:sp>
      <p:sp>
        <p:nvSpPr>
          <p:cNvPr id="5" name="TextBox 4">
            <a:extLst>
              <a:ext uri="{FF2B5EF4-FFF2-40B4-BE49-F238E27FC236}">
                <a16:creationId xmlns:a16="http://schemas.microsoft.com/office/drawing/2014/main" id="{33DFA0CA-CFB5-097C-B0D7-9034CF5B4A18}"/>
              </a:ext>
            </a:extLst>
          </p:cNvPr>
          <p:cNvSpPr txBox="1"/>
          <p:nvPr/>
        </p:nvSpPr>
        <p:spPr>
          <a:xfrm>
            <a:off x="46494" y="19750"/>
            <a:ext cx="9120753" cy="830997"/>
          </a:xfrm>
          <a:prstGeom prst="rect">
            <a:avLst/>
          </a:prstGeom>
          <a:noFill/>
        </p:spPr>
        <p:txBody>
          <a:bodyPr wrap="square" rtlCol="0">
            <a:spAutoFit/>
          </a:bodyPr>
          <a:lstStyle/>
          <a:p>
            <a:r>
              <a:rPr lang="en-US" sz="2400" b="1" dirty="0"/>
              <a:t>In 2016 there were 17 Republican candidates running for president.  The primaries and cuscuses became a slug fest</a:t>
            </a:r>
          </a:p>
        </p:txBody>
      </p:sp>
      <p:sp>
        <p:nvSpPr>
          <p:cNvPr id="8" name="object 7">
            <a:extLst>
              <a:ext uri="{FF2B5EF4-FFF2-40B4-BE49-F238E27FC236}">
                <a16:creationId xmlns:a16="http://schemas.microsoft.com/office/drawing/2014/main" id="{DB52524B-C9A9-AD78-C002-914FA5E81921}"/>
              </a:ext>
            </a:extLst>
          </p:cNvPr>
          <p:cNvSpPr/>
          <p:nvPr/>
        </p:nvSpPr>
        <p:spPr>
          <a:xfrm>
            <a:off x="838200" y="870497"/>
            <a:ext cx="7906550" cy="377098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2937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8"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20267"/>
            <a:ext cx="1866900" cy="4516120"/>
          </a:xfrm>
          <a:custGeom>
            <a:avLst/>
            <a:gdLst/>
            <a:ahLst/>
            <a:cxnLst/>
            <a:rect l="l" t="t" r="r" b="b"/>
            <a:pathLst>
              <a:path w="1866900" h="4516120">
                <a:moveTo>
                  <a:pt x="1866900" y="0"/>
                </a:moveTo>
                <a:lnTo>
                  <a:pt x="0" y="0"/>
                </a:lnTo>
                <a:lnTo>
                  <a:pt x="0" y="4515612"/>
                </a:lnTo>
                <a:lnTo>
                  <a:pt x="1866900" y="4515612"/>
                </a:lnTo>
                <a:lnTo>
                  <a:pt x="1866900" y="0"/>
                </a:lnTo>
                <a:close/>
              </a:path>
            </a:pathLst>
          </a:custGeom>
          <a:solidFill>
            <a:srgbClr val="BC46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33620" y="540424"/>
            <a:ext cx="1900520" cy="4062652"/>
          </a:xfrm>
          <a:prstGeom prst="rect">
            <a:avLst/>
          </a:prstGeom>
        </p:spPr>
        <p:txBody>
          <a:bodyPr vert="vert270" wrap="square" lIns="0" tIns="69215" rIns="0" bIns="0" rtlCol="0">
            <a:spAutoFit/>
          </a:bodyPr>
          <a:lstStyle/>
          <a:p>
            <a:pPr marL="428625" marR="20955" lvl="0" indent="-402590" algn="l" defTabSz="914400" rtl="0" eaLnBrk="1" fontAlgn="auto" latinLnBrk="0" hangingPunct="1">
              <a:lnSpc>
                <a:spcPct val="100000"/>
              </a:lnSpc>
              <a:spcBef>
                <a:spcPts val="545"/>
              </a:spcBef>
              <a:spcAft>
                <a:spcPts val="0"/>
              </a:spcAft>
              <a:buClrTx/>
              <a:buSzTx/>
              <a:buFontTx/>
              <a:buNone/>
              <a:tabLst/>
              <a:defRPr/>
            </a:pPr>
            <a:r>
              <a:rPr kumimoji="0" sz="4400" b="0" i="0" u="none" strike="noStrike" kern="1200" cap="none" spc="-5" normalizeH="0" baseline="0" noProof="0" dirty="0">
                <a:ln>
                  <a:noFill/>
                </a:ln>
                <a:solidFill>
                  <a:prstClr val="black"/>
                </a:solidFill>
                <a:effectLst/>
                <a:uLnTx/>
                <a:uFillTx/>
                <a:latin typeface="Arial Black"/>
                <a:ea typeface="+mn-ea"/>
                <a:cs typeface="Arial Black"/>
              </a:rPr>
              <a:t>Elec</a:t>
            </a:r>
            <a:r>
              <a:rPr kumimoji="0" sz="4400" b="0" i="0" u="none" strike="noStrike" kern="1200" cap="none" spc="10" normalizeH="0" baseline="0" noProof="0" dirty="0">
                <a:ln>
                  <a:noFill/>
                </a:ln>
                <a:solidFill>
                  <a:prstClr val="black"/>
                </a:solidFill>
                <a:effectLst/>
                <a:uLnTx/>
                <a:uFillTx/>
                <a:latin typeface="Arial Black"/>
                <a:ea typeface="+mn-ea"/>
                <a:cs typeface="Arial Black"/>
              </a:rPr>
              <a:t>t</a:t>
            </a:r>
            <a:r>
              <a:rPr kumimoji="0" sz="4400" b="0" i="0" u="none" strike="noStrike" kern="1200" cap="none" spc="0" normalizeH="0" baseline="0" noProof="0" dirty="0">
                <a:ln>
                  <a:noFill/>
                </a:ln>
                <a:solidFill>
                  <a:prstClr val="black"/>
                </a:solidFill>
                <a:effectLst/>
                <a:uLnTx/>
                <a:uFillTx/>
                <a:latin typeface="Arial Black"/>
                <a:ea typeface="+mn-ea"/>
                <a:cs typeface="Arial Black"/>
              </a:rPr>
              <a:t>o</a:t>
            </a:r>
            <a:r>
              <a:rPr kumimoji="0" sz="4400" b="0" i="0" u="none" strike="noStrike" kern="1200" cap="none" spc="70" normalizeH="0" baseline="0" noProof="0" dirty="0">
                <a:ln>
                  <a:noFill/>
                </a:ln>
                <a:solidFill>
                  <a:prstClr val="black"/>
                </a:solidFill>
                <a:effectLst/>
                <a:uLnTx/>
                <a:uFillTx/>
                <a:latin typeface="Arial Black"/>
                <a:ea typeface="+mn-ea"/>
                <a:cs typeface="Arial Black"/>
              </a:rPr>
              <a:t>r</a:t>
            </a:r>
            <a:r>
              <a:rPr kumimoji="0" sz="4400" b="0" i="0" u="none" strike="noStrike" kern="1200" cap="none" spc="0" normalizeH="0" baseline="0" noProof="0" dirty="0">
                <a:ln>
                  <a:noFill/>
                </a:ln>
                <a:solidFill>
                  <a:prstClr val="black"/>
                </a:solidFill>
                <a:effectLst/>
                <a:uLnTx/>
                <a:uFillTx/>
                <a:latin typeface="Arial Black"/>
                <a:ea typeface="+mn-ea"/>
                <a:cs typeface="Arial Black"/>
              </a:rPr>
              <a:t>al  </a:t>
            </a:r>
            <a:r>
              <a:rPr kumimoji="0" sz="4400" b="0" i="0" u="none" strike="noStrike" kern="1200" cap="none" spc="15" normalizeH="0" baseline="0" noProof="0" dirty="0">
                <a:ln>
                  <a:noFill/>
                </a:ln>
                <a:solidFill>
                  <a:prstClr val="black"/>
                </a:solidFill>
                <a:effectLst/>
                <a:uLnTx/>
                <a:uFillTx/>
                <a:latin typeface="Arial Black"/>
                <a:ea typeface="+mn-ea"/>
                <a:cs typeface="Arial Black"/>
              </a:rPr>
              <a:t>College</a:t>
            </a:r>
            <a:endParaRPr kumimoji="0" sz="4400" b="0" i="0" u="none" strike="noStrike" kern="1200" cap="none" spc="0" normalizeH="0" baseline="0" noProof="0" dirty="0">
              <a:ln>
                <a:noFill/>
              </a:ln>
              <a:solidFill>
                <a:prstClr val="black"/>
              </a:solidFill>
              <a:effectLst/>
              <a:uLnTx/>
              <a:uFillTx/>
              <a:latin typeface="Arial Black"/>
              <a:ea typeface="+mn-ea"/>
              <a:cs typeface="Arial Black"/>
            </a:endParaRPr>
          </a:p>
          <a:p>
            <a:pPr marL="12700" marR="0" lvl="0" indent="0" algn="l" defTabSz="914400" rtl="0" eaLnBrk="1" fontAlgn="auto" latinLnBrk="0" hangingPunct="1">
              <a:lnSpc>
                <a:spcPct val="100000"/>
              </a:lnSpc>
              <a:spcBef>
                <a:spcPts val="905"/>
              </a:spcBef>
              <a:spcAft>
                <a:spcPts val="0"/>
              </a:spcAft>
              <a:buClrTx/>
              <a:buSzTx/>
              <a:buFontTx/>
              <a:buNone/>
              <a:tabLst/>
              <a:defRPr/>
            </a:pPr>
            <a:r>
              <a:rPr kumimoji="0" sz="2800" b="0" i="0" u="none" strike="noStrike" kern="1200" cap="none" spc="15" normalizeH="0" baseline="0" noProof="0" dirty="0">
                <a:ln>
                  <a:noFill/>
                </a:ln>
                <a:solidFill>
                  <a:prstClr val="black"/>
                </a:solidFill>
                <a:effectLst/>
                <a:uLnTx/>
                <a:uFillTx/>
                <a:latin typeface="Arial Black"/>
                <a:ea typeface="+mn-ea"/>
                <a:cs typeface="Arial Black"/>
              </a:rPr>
              <a:t>The</a:t>
            </a:r>
            <a:r>
              <a:rPr kumimoji="0" sz="2800" b="0" i="0" u="none" strike="noStrike" kern="1200" cap="none" spc="-60" normalizeH="0" baseline="0" noProof="0" dirty="0">
                <a:ln>
                  <a:noFill/>
                </a:ln>
                <a:solidFill>
                  <a:prstClr val="black"/>
                </a:solidFill>
                <a:effectLst/>
                <a:uLnTx/>
                <a:uFillTx/>
                <a:latin typeface="Arial Black"/>
                <a:ea typeface="+mn-ea"/>
                <a:cs typeface="Arial Black"/>
              </a:rPr>
              <a:t> </a:t>
            </a:r>
            <a:r>
              <a:rPr kumimoji="0" sz="2800" b="0" i="0" u="none" strike="noStrike" kern="1200" cap="none" spc="-10" normalizeH="0" baseline="0" noProof="0" dirty="0">
                <a:ln>
                  <a:noFill/>
                </a:ln>
                <a:solidFill>
                  <a:prstClr val="black"/>
                </a:solidFill>
                <a:effectLst/>
                <a:uLnTx/>
                <a:uFillTx/>
                <a:latin typeface="Arial Black"/>
                <a:ea typeface="+mn-ea"/>
                <a:cs typeface="Arial Black"/>
              </a:rPr>
              <a:t>Negatives</a:t>
            </a:r>
            <a:endParaRPr kumimoji="0" sz="2800" b="0" i="0" u="none" strike="noStrike" kern="1200" cap="none" spc="0" normalizeH="0" baseline="0" noProof="0" dirty="0">
              <a:ln>
                <a:noFill/>
              </a:ln>
              <a:solidFill>
                <a:prstClr val="black"/>
              </a:solidFill>
              <a:effectLst/>
              <a:uLnTx/>
              <a:uFillTx/>
              <a:latin typeface="Arial Black"/>
              <a:ea typeface="+mn-ea"/>
              <a:cs typeface="Arial Black"/>
            </a:endParaRPr>
          </a:p>
        </p:txBody>
      </p:sp>
      <p:sp>
        <p:nvSpPr>
          <p:cNvPr id="4" name="object 4"/>
          <p:cNvSpPr txBox="1">
            <a:spLocks noGrp="1"/>
          </p:cNvSpPr>
          <p:nvPr>
            <p:ph type="title"/>
          </p:nvPr>
        </p:nvSpPr>
        <p:spPr>
          <a:prstGeom prst="rect">
            <a:avLst/>
          </a:prstGeom>
        </p:spPr>
        <p:txBody>
          <a:bodyPr vert="horz" wrap="square" lIns="0" tIns="12700" rIns="0" bIns="0" rtlCol="0">
            <a:spAutoFit/>
          </a:bodyPr>
          <a:lstStyle/>
          <a:p>
            <a:pPr marL="245110">
              <a:lnSpc>
                <a:spcPct val="100000"/>
              </a:lnSpc>
              <a:spcBef>
                <a:spcPts val="100"/>
              </a:spcBef>
            </a:pPr>
            <a:r>
              <a:rPr dirty="0"/>
              <a:t>CRITICISMS</a:t>
            </a:r>
            <a:r>
              <a:rPr spc="-35" dirty="0"/>
              <a:t> </a:t>
            </a:r>
            <a:r>
              <a:rPr dirty="0"/>
              <a:t>OF</a:t>
            </a:r>
            <a:r>
              <a:rPr spc="-10" dirty="0"/>
              <a:t> </a:t>
            </a:r>
            <a:r>
              <a:rPr dirty="0"/>
              <a:t>THE</a:t>
            </a:r>
            <a:r>
              <a:rPr spc="-15" dirty="0"/>
              <a:t> </a:t>
            </a:r>
            <a:r>
              <a:rPr spc="-5" dirty="0"/>
              <a:t>ELECTORAL</a:t>
            </a:r>
            <a:r>
              <a:rPr spc="-30" dirty="0"/>
              <a:t> </a:t>
            </a:r>
            <a:r>
              <a:rPr dirty="0"/>
              <a:t>COLLEGE</a:t>
            </a:r>
          </a:p>
        </p:txBody>
      </p:sp>
      <p:sp>
        <p:nvSpPr>
          <p:cNvPr id="5" name="object 5"/>
          <p:cNvSpPr txBox="1"/>
          <p:nvPr/>
        </p:nvSpPr>
        <p:spPr>
          <a:xfrm>
            <a:off x="1945894" y="763600"/>
            <a:ext cx="6520180" cy="4184015"/>
          </a:xfrm>
          <a:prstGeom prst="rect">
            <a:avLst/>
          </a:prstGeom>
        </p:spPr>
        <p:txBody>
          <a:bodyPr vert="horz" wrap="square" lIns="0" tIns="12700" rIns="0" bIns="0" rtlCol="0">
            <a:spAutoFit/>
          </a:bodyPr>
          <a:lstStyle/>
          <a:p>
            <a:pPr marL="12700" marR="0" lvl="0" indent="0" algn="just"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35" normalizeH="0" baseline="0" noProof="0" dirty="0">
                <a:ln>
                  <a:noFill/>
                </a:ln>
                <a:solidFill>
                  <a:srgbClr val="0000FF"/>
                </a:solidFill>
                <a:effectLst/>
                <a:uLnTx/>
                <a:uFillTx/>
                <a:latin typeface="Cambria"/>
                <a:ea typeface="+mn-ea"/>
                <a:cs typeface="Cambria"/>
              </a:rPr>
              <a:t>6. </a:t>
            </a:r>
            <a:r>
              <a:rPr kumimoji="0" sz="1800" b="0" i="0" u="none" strike="noStrike" kern="1200" cap="none" spc="445" normalizeH="0" baseline="0" noProof="0" dirty="0">
                <a:ln>
                  <a:noFill/>
                </a:ln>
                <a:solidFill>
                  <a:srgbClr val="0000FF"/>
                </a:solidFill>
                <a:effectLst/>
                <a:uLnTx/>
                <a:uFillTx/>
                <a:latin typeface="Cambria"/>
                <a:ea typeface="+mn-ea"/>
                <a:cs typeface="Cambria"/>
              </a:rPr>
              <a:t> </a:t>
            </a:r>
            <a:r>
              <a:rPr kumimoji="0" sz="1800" b="0" i="0" u="none" strike="noStrike" kern="1200" cap="none" spc="-30" normalizeH="0" baseline="0" noProof="0" dirty="0">
                <a:ln>
                  <a:noFill/>
                </a:ln>
                <a:solidFill>
                  <a:srgbClr val="0000FF"/>
                </a:solidFill>
                <a:effectLst/>
                <a:uLnTx/>
                <a:uFillTx/>
                <a:latin typeface="Cambria"/>
                <a:ea typeface="+mn-ea"/>
                <a:cs typeface="Cambria"/>
              </a:rPr>
              <a:t>Small</a:t>
            </a:r>
            <a:r>
              <a:rPr kumimoji="0" sz="1800" b="0" i="0" u="none" strike="noStrike" kern="1200" cap="none" spc="30" normalizeH="0" baseline="0" noProof="0" dirty="0">
                <a:ln>
                  <a:noFill/>
                </a:ln>
                <a:solidFill>
                  <a:srgbClr val="0000FF"/>
                </a:solidFill>
                <a:effectLst/>
                <a:uLnTx/>
                <a:uFillTx/>
                <a:latin typeface="Cambria"/>
                <a:ea typeface="+mn-ea"/>
                <a:cs typeface="Cambria"/>
              </a:rPr>
              <a:t> </a:t>
            </a:r>
            <a:r>
              <a:rPr kumimoji="0" sz="1800" b="0" i="0" u="none" strike="noStrike" kern="1200" cap="none" spc="-85" normalizeH="0" baseline="0" noProof="0" dirty="0">
                <a:ln>
                  <a:noFill/>
                </a:ln>
                <a:solidFill>
                  <a:srgbClr val="0000FF"/>
                </a:solidFill>
                <a:effectLst/>
                <a:uLnTx/>
                <a:uFillTx/>
                <a:latin typeface="Cambria"/>
                <a:ea typeface="+mn-ea"/>
                <a:cs typeface="Cambria"/>
              </a:rPr>
              <a:t>states</a:t>
            </a:r>
            <a:r>
              <a:rPr kumimoji="0" sz="1800" b="0" i="0" u="none" strike="noStrike" kern="1200" cap="none" spc="25" normalizeH="0" baseline="0" noProof="0" dirty="0">
                <a:ln>
                  <a:noFill/>
                </a:ln>
                <a:solidFill>
                  <a:srgbClr val="0000FF"/>
                </a:solidFill>
                <a:effectLst/>
                <a:uLnTx/>
                <a:uFillTx/>
                <a:latin typeface="Cambria"/>
                <a:ea typeface="+mn-ea"/>
                <a:cs typeface="Cambria"/>
              </a:rPr>
              <a:t> </a:t>
            </a:r>
            <a:r>
              <a:rPr kumimoji="0" sz="1800" b="0" i="0" u="none" strike="noStrike" kern="1200" cap="none" spc="-40" normalizeH="0" baseline="0" noProof="0" dirty="0">
                <a:ln>
                  <a:noFill/>
                </a:ln>
                <a:solidFill>
                  <a:srgbClr val="0000FF"/>
                </a:solidFill>
                <a:effectLst/>
                <a:uLnTx/>
                <a:uFillTx/>
                <a:latin typeface="Cambria"/>
                <a:ea typeface="+mn-ea"/>
                <a:cs typeface="Cambria"/>
              </a:rPr>
              <a:t>proportionally</a:t>
            </a:r>
            <a:r>
              <a:rPr kumimoji="0" sz="1800" b="0" i="0" u="none" strike="noStrike" kern="1200" cap="none" spc="20" normalizeH="0" baseline="0" noProof="0" dirty="0">
                <a:ln>
                  <a:noFill/>
                </a:ln>
                <a:solidFill>
                  <a:srgbClr val="0000FF"/>
                </a:solidFill>
                <a:effectLst/>
                <a:uLnTx/>
                <a:uFillTx/>
                <a:latin typeface="Cambria"/>
                <a:ea typeface="+mn-ea"/>
                <a:cs typeface="Cambria"/>
              </a:rPr>
              <a:t> </a:t>
            </a:r>
            <a:r>
              <a:rPr kumimoji="0" sz="1800" b="0" i="0" u="none" strike="noStrike" kern="1200" cap="none" spc="-50" normalizeH="0" baseline="0" noProof="0" dirty="0">
                <a:ln>
                  <a:noFill/>
                </a:ln>
                <a:solidFill>
                  <a:srgbClr val="0000FF"/>
                </a:solidFill>
                <a:effectLst/>
                <a:uLnTx/>
                <a:uFillTx/>
                <a:latin typeface="Cambria"/>
                <a:ea typeface="+mn-ea"/>
                <a:cs typeface="Cambria"/>
              </a:rPr>
              <a:t>over-represented;</a:t>
            </a:r>
            <a:r>
              <a:rPr kumimoji="0" sz="1800" b="0" i="0" u="none" strike="noStrike" kern="1200" cap="none" spc="30" normalizeH="0" baseline="0" noProof="0" dirty="0">
                <a:ln>
                  <a:noFill/>
                </a:ln>
                <a:solidFill>
                  <a:srgbClr val="0000FF"/>
                </a:solidFill>
                <a:effectLst/>
                <a:uLnTx/>
                <a:uFillTx/>
                <a:latin typeface="Cambria"/>
                <a:ea typeface="+mn-ea"/>
                <a:cs typeface="Cambria"/>
              </a:rPr>
              <a:t> </a:t>
            </a:r>
            <a:r>
              <a:rPr kumimoji="0" sz="1200" b="0" i="0" u="none" strike="noStrike" kern="1200" cap="none" spc="-20" normalizeH="0" baseline="0" noProof="0" dirty="0">
                <a:ln>
                  <a:noFill/>
                </a:ln>
                <a:solidFill>
                  <a:srgbClr val="0000FF"/>
                </a:solidFill>
                <a:effectLst/>
                <a:uLnTx/>
                <a:uFillTx/>
                <a:latin typeface="Cambria"/>
                <a:ea typeface="+mn-ea"/>
                <a:cs typeface="Cambria"/>
              </a:rPr>
              <a:t>Small</a:t>
            </a:r>
            <a:r>
              <a:rPr kumimoji="0" sz="1200" b="0" i="0" u="none" strike="noStrike" kern="1200" cap="none" spc="0" normalizeH="0" baseline="0" noProof="0" dirty="0">
                <a:ln>
                  <a:noFill/>
                </a:ln>
                <a:solidFill>
                  <a:srgbClr val="0000FF"/>
                </a:solidFill>
                <a:effectLst/>
                <a:uLnTx/>
                <a:uFillTx/>
                <a:latin typeface="Cambria"/>
                <a:ea typeface="+mn-ea"/>
                <a:cs typeface="Cambria"/>
              </a:rPr>
              <a:t> </a:t>
            </a:r>
            <a:r>
              <a:rPr kumimoji="0" sz="1200" b="0" i="0" u="none" strike="noStrike" kern="1200" cap="none" spc="-60" normalizeH="0" baseline="0" noProof="0" dirty="0">
                <a:ln>
                  <a:noFill/>
                </a:ln>
                <a:solidFill>
                  <a:srgbClr val="0000FF"/>
                </a:solidFill>
                <a:effectLst/>
                <a:uLnTx/>
                <a:uFillTx/>
                <a:latin typeface="Cambria"/>
                <a:ea typeface="+mn-ea"/>
                <a:cs typeface="Cambria"/>
              </a:rPr>
              <a:t>states</a:t>
            </a:r>
            <a:r>
              <a:rPr kumimoji="0" sz="1200" b="0" i="0" u="none" strike="noStrike" kern="1200" cap="none" spc="0" normalizeH="0" baseline="0" noProof="0" dirty="0">
                <a:ln>
                  <a:noFill/>
                </a:ln>
                <a:solidFill>
                  <a:srgbClr val="0000FF"/>
                </a:solidFill>
                <a:effectLst/>
                <a:uLnTx/>
                <a:uFillTx/>
                <a:latin typeface="Cambria"/>
                <a:ea typeface="+mn-ea"/>
                <a:cs typeface="Cambria"/>
              </a:rPr>
              <a:t> </a:t>
            </a:r>
            <a:r>
              <a:rPr kumimoji="0" sz="1200" b="0" i="0" u="none" strike="noStrike" kern="1200" cap="none" spc="-25" normalizeH="0" baseline="0" noProof="0" dirty="0">
                <a:ln>
                  <a:noFill/>
                </a:ln>
                <a:solidFill>
                  <a:srgbClr val="0000FF"/>
                </a:solidFill>
                <a:effectLst/>
                <a:uLnTx/>
                <a:uFillTx/>
                <a:latin typeface="Cambria"/>
                <a:ea typeface="+mn-ea"/>
                <a:cs typeface="Cambria"/>
              </a:rPr>
              <a:t>ridiculously</a:t>
            </a:r>
            <a:r>
              <a:rPr kumimoji="0" sz="1200" b="0" i="0" u="none" strike="noStrike" kern="1200" cap="none" spc="5" normalizeH="0" baseline="0" noProof="0" dirty="0">
                <a:ln>
                  <a:noFill/>
                </a:ln>
                <a:solidFill>
                  <a:srgbClr val="0000FF"/>
                </a:solidFill>
                <a:effectLst/>
                <a:uLnTx/>
                <a:uFillTx/>
                <a:latin typeface="Cambria"/>
                <a:ea typeface="+mn-ea"/>
                <a:cs typeface="Cambria"/>
              </a:rPr>
              <a:t> </a:t>
            </a:r>
            <a:r>
              <a:rPr kumimoji="0" sz="1200" b="0" i="0" u="none" strike="noStrike" kern="1200" cap="none" spc="-15" normalizeH="0" baseline="0" noProof="0" dirty="0">
                <a:ln>
                  <a:noFill/>
                </a:ln>
                <a:solidFill>
                  <a:srgbClr val="0000FF"/>
                </a:solidFill>
                <a:effectLst/>
                <a:uLnTx/>
                <a:uFillTx/>
                <a:latin typeface="Cambria"/>
                <a:ea typeface="+mn-ea"/>
                <a:cs typeface="Cambria"/>
              </a:rPr>
              <a:t>over-</a:t>
            </a:r>
            <a:endParaRPr kumimoji="0" sz="1200" b="0" i="0" u="none" strike="noStrike" kern="1200" cap="none" spc="0" normalizeH="0" baseline="0" noProof="0">
              <a:ln>
                <a:noFill/>
              </a:ln>
              <a:solidFill>
                <a:prstClr val="black"/>
              </a:solidFill>
              <a:effectLst/>
              <a:uLnTx/>
              <a:uFillTx/>
              <a:latin typeface="Cambria"/>
              <a:ea typeface="+mn-ea"/>
              <a:cs typeface="Cambria"/>
            </a:endParaRPr>
          </a:p>
          <a:p>
            <a:pPr marL="355600" marR="0" lvl="0" indent="0" algn="l" defTabSz="914400" rtl="0" eaLnBrk="1" fontAlgn="auto" latinLnBrk="0" hangingPunct="1">
              <a:lnSpc>
                <a:spcPct val="100000"/>
              </a:lnSpc>
              <a:spcBef>
                <a:spcPts val="30"/>
              </a:spcBef>
              <a:spcAft>
                <a:spcPts val="0"/>
              </a:spcAft>
              <a:buClrTx/>
              <a:buSzTx/>
              <a:buFontTx/>
              <a:buNone/>
              <a:tabLst/>
              <a:defRPr/>
            </a:pPr>
            <a:r>
              <a:rPr kumimoji="0" sz="1200" b="0" i="0" u="none" strike="noStrike" kern="1200" cap="none" spc="-45" normalizeH="0" baseline="0" noProof="0" dirty="0">
                <a:ln>
                  <a:noFill/>
                </a:ln>
                <a:solidFill>
                  <a:srgbClr val="0000FF"/>
                </a:solidFill>
                <a:effectLst/>
                <a:uLnTx/>
                <a:uFillTx/>
                <a:latin typeface="Cambria"/>
                <a:ea typeface="+mn-ea"/>
                <a:cs typeface="Cambria"/>
              </a:rPr>
              <a:t>represented</a:t>
            </a:r>
            <a:r>
              <a:rPr kumimoji="0" sz="1200" b="0" i="0" u="none" strike="noStrike" kern="1200" cap="none" spc="0" normalizeH="0" baseline="0" noProof="0" dirty="0">
                <a:ln>
                  <a:noFill/>
                </a:ln>
                <a:solidFill>
                  <a:srgbClr val="0000FF"/>
                </a:solidFill>
                <a:effectLst/>
                <a:uLnTx/>
                <a:uFillTx/>
                <a:latin typeface="Cambria"/>
                <a:ea typeface="+mn-ea"/>
                <a:cs typeface="Cambria"/>
              </a:rPr>
              <a:t> if</a:t>
            </a:r>
            <a:r>
              <a:rPr kumimoji="0" sz="1200" b="0" i="0" u="none" strike="noStrike" kern="1200" cap="none" spc="135" normalizeH="0" baseline="0" noProof="0" dirty="0">
                <a:ln>
                  <a:noFill/>
                </a:ln>
                <a:solidFill>
                  <a:srgbClr val="0000FF"/>
                </a:solidFill>
                <a:effectLst/>
                <a:uLnTx/>
                <a:uFillTx/>
                <a:latin typeface="Cambria"/>
                <a:ea typeface="+mn-ea"/>
                <a:cs typeface="Cambria"/>
              </a:rPr>
              <a:t> </a:t>
            </a:r>
            <a:r>
              <a:rPr kumimoji="0" sz="1200" b="0" i="0" u="none" strike="noStrike" kern="1200" cap="none" spc="-30" normalizeH="0" baseline="0" noProof="0" dirty="0">
                <a:ln>
                  <a:noFill/>
                </a:ln>
                <a:solidFill>
                  <a:srgbClr val="0000FF"/>
                </a:solidFill>
                <a:effectLst/>
                <a:uLnTx/>
                <a:uFillTx/>
                <a:latin typeface="Cambria"/>
                <a:ea typeface="+mn-ea"/>
                <a:cs typeface="Cambria"/>
              </a:rPr>
              <a:t>election</a:t>
            </a:r>
            <a:r>
              <a:rPr kumimoji="0" sz="1200" b="0" i="0" u="none" strike="noStrike" kern="1200" cap="none" spc="0" normalizeH="0" baseline="0" noProof="0" dirty="0">
                <a:ln>
                  <a:noFill/>
                </a:ln>
                <a:solidFill>
                  <a:srgbClr val="0000FF"/>
                </a:solidFill>
                <a:effectLst/>
                <a:uLnTx/>
                <a:uFillTx/>
                <a:latin typeface="Cambria"/>
                <a:ea typeface="+mn-ea"/>
                <a:cs typeface="Cambria"/>
              </a:rPr>
              <a:t> </a:t>
            </a:r>
            <a:r>
              <a:rPr kumimoji="0" sz="1200" b="0" i="0" u="none" strike="noStrike" kern="1200" cap="none" spc="-45" normalizeH="0" baseline="0" noProof="0" dirty="0">
                <a:ln>
                  <a:noFill/>
                </a:ln>
                <a:solidFill>
                  <a:srgbClr val="0000FF"/>
                </a:solidFill>
                <a:effectLst/>
                <a:uLnTx/>
                <a:uFillTx/>
                <a:latin typeface="Cambria"/>
                <a:ea typeface="+mn-ea"/>
                <a:cs typeface="Cambria"/>
              </a:rPr>
              <a:t>goes</a:t>
            </a:r>
            <a:r>
              <a:rPr kumimoji="0" sz="1200" b="0" i="0" u="none" strike="noStrike" kern="1200" cap="none" spc="0" normalizeH="0" baseline="0" noProof="0" dirty="0">
                <a:ln>
                  <a:noFill/>
                </a:ln>
                <a:solidFill>
                  <a:srgbClr val="0000FF"/>
                </a:solidFill>
                <a:effectLst/>
                <a:uLnTx/>
                <a:uFillTx/>
                <a:latin typeface="Cambria"/>
                <a:ea typeface="+mn-ea"/>
                <a:cs typeface="Cambria"/>
              </a:rPr>
              <a:t> </a:t>
            </a:r>
            <a:r>
              <a:rPr kumimoji="0" sz="1200" b="0" i="0" u="none" strike="noStrike" kern="1200" cap="none" spc="-55" normalizeH="0" baseline="0" noProof="0" dirty="0">
                <a:ln>
                  <a:noFill/>
                </a:ln>
                <a:solidFill>
                  <a:srgbClr val="0000FF"/>
                </a:solidFill>
                <a:effectLst/>
                <a:uLnTx/>
                <a:uFillTx/>
                <a:latin typeface="Cambria"/>
                <a:ea typeface="+mn-ea"/>
                <a:cs typeface="Cambria"/>
              </a:rPr>
              <a:t>to</a:t>
            </a:r>
            <a:r>
              <a:rPr kumimoji="0" sz="1200" b="0" i="0" u="none" strike="noStrike" kern="1200" cap="none" spc="25" normalizeH="0" baseline="0" noProof="0" dirty="0">
                <a:ln>
                  <a:noFill/>
                </a:ln>
                <a:solidFill>
                  <a:srgbClr val="0000FF"/>
                </a:solidFill>
                <a:effectLst/>
                <a:uLnTx/>
                <a:uFillTx/>
                <a:latin typeface="Cambria"/>
                <a:ea typeface="+mn-ea"/>
                <a:cs typeface="Cambria"/>
              </a:rPr>
              <a:t> </a:t>
            </a:r>
            <a:r>
              <a:rPr kumimoji="0" sz="1200" b="0" i="0" u="none" strike="noStrike" kern="1200" cap="none" spc="-40" normalizeH="0" baseline="0" noProof="0" dirty="0">
                <a:ln>
                  <a:noFill/>
                </a:ln>
                <a:solidFill>
                  <a:srgbClr val="0000FF"/>
                </a:solidFill>
                <a:effectLst/>
                <a:uLnTx/>
                <a:uFillTx/>
                <a:latin typeface="Cambria"/>
                <a:ea typeface="+mn-ea"/>
                <a:cs typeface="Cambria"/>
              </a:rPr>
              <a:t>the</a:t>
            </a:r>
            <a:r>
              <a:rPr kumimoji="0" sz="1200" b="0" i="0" u="none" strike="noStrike" kern="1200" cap="none" spc="20" normalizeH="0" baseline="0" noProof="0" dirty="0">
                <a:ln>
                  <a:noFill/>
                </a:ln>
                <a:solidFill>
                  <a:srgbClr val="0000FF"/>
                </a:solidFill>
                <a:effectLst/>
                <a:uLnTx/>
                <a:uFillTx/>
                <a:latin typeface="Cambria"/>
                <a:ea typeface="+mn-ea"/>
                <a:cs typeface="Cambria"/>
              </a:rPr>
              <a:t> </a:t>
            </a:r>
            <a:r>
              <a:rPr kumimoji="0" sz="1200" b="0" i="0" u="none" strike="noStrike" kern="1200" cap="none" spc="-35" normalizeH="0" baseline="0" noProof="0" dirty="0">
                <a:ln>
                  <a:noFill/>
                </a:ln>
                <a:solidFill>
                  <a:srgbClr val="0000FF"/>
                </a:solidFill>
                <a:effectLst/>
                <a:uLnTx/>
                <a:uFillTx/>
                <a:latin typeface="Cambria"/>
                <a:ea typeface="+mn-ea"/>
                <a:cs typeface="Cambria"/>
              </a:rPr>
              <a:t>House</a:t>
            </a:r>
            <a:r>
              <a:rPr kumimoji="0" sz="1200" b="0" i="0" u="none" strike="noStrike" kern="1200" cap="none" spc="5" normalizeH="0" baseline="0" noProof="0" dirty="0">
                <a:ln>
                  <a:noFill/>
                </a:ln>
                <a:solidFill>
                  <a:srgbClr val="0000FF"/>
                </a:solidFill>
                <a:effectLst/>
                <a:uLnTx/>
                <a:uFillTx/>
                <a:latin typeface="Cambria"/>
                <a:ea typeface="+mn-ea"/>
                <a:cs typeface="Cambria"/>
              </a:rPr>
              <a:t> </a:t>
            </a:r>
            <a:r>
              <a:rPr kumimoji="0" sz="1200" b="0" i="0" u="none" strike="noStrike" kern="1200" cap="none" spc="-30" normalizeH="0" baseline="0" noProof="0" dirty="0">
                <a:ln>
                  <a:noFill/>
                </a:ln>
                <a:solidFill>
                  <a:srgbClr val="0000FF"/>
                </a:solidFill>
                <a:effectLst/>
                <a:uLnTx/>
                <a:uFillTx/>
                <a:latin typeface="Cambria"/>
                <a:ea typeface="+mn-ea"/>
                <a:cs typeface="Cambria"/>
              </a:rPr>
              <a:t>(Wyoming</a:t>
            </a:r>
            <a:r>
              <a:rPr kumimoji="0" sz="1200" b="0" i="0" u="none" strike="noStrike" kern="1200" cap="none" spc="5" normalizeH="0" baseline="0" noProof="0" dirty="0">
                <a:ln>
                  <a:noFill/>
                </a:ln>
                <a:solidFill>
                  <a:srgbClr val="0000FF"/>
                </a:solidFill>
                <a:effectLst/>
                <a:uLnTx/>
                <a:uFillTx/>
                <a:latin typeface="Cambria"/>
                <a:ea typeface="+mn-ea"/>
                <a:cs typeface="Cambria"/>
              </a:rPr>
              <a:t> </a:t>
            </a:r>
            <a:r>
              <a:rPr kumimoji="0" sz="1200" b="0" i="0" u="none" strike="noStrike" kern="1200" cap="none" spc="-25" normalizeH="0" baseline="0" noProof="0" dirty="0">
                <a:ln>
                  <a:noFill/>
                </a:ln>
                <a:solidFill>
                  <a:srgbClr val="0000FF"/>
                </a:solidFill>
                <a:effectLst/>
                <a:uLnTx/>
                <a:uFillTx/>
                <a:latin typeface="Cambria"/>
                <a:ea typeface="+mn-ea"/>
                <a:cs typeface="Cambria"/>
              </a:rPr>
              <a:t>would</a:t>
            </a:r>
            <a:r>
              <a:rPr kumimoji="0" sz="1200" b="0" i="0" u="none" strike="noStrike" kern="1200" cap="none" spc="0" normalizeH="0" baseline="0" noProof="0" dirty="0">
                <a:ln>
                  <a:noFill/>
                </a:ln>
                <a:solidFill>
                  <a:srgbClr val="0000FF"/>
                </a:solidFill>
                <a:effectLst/>
                <a:uLnTx/>
                <a:uFillTx/>
                <a:latin typeface="Cambria"/>
                <a:ea typeface="+mn-ea"/>
                <a:cs typeface="Cambria"/>
              </a:rPr>
              <a:t> </a:t>
            </a:r>
            <a:r>
              <a:rPr kumimoji="0" sz="1200" b="0" i="0" u="none" strike="noStrike" kern="1200" cap="none" spc="-35" normalizeH="0" baseline="0" noProof="0" dirty="0">
                <a:ln>
                  <a:noFill/>
                </a:ln>
                <a:solidFill>
                  <a:srgbClr val="0000FF"/>
                </a:solidFill>
                <a:effectLst/>
                <a:uLnTx/>
                <a:uFillTx/>
                <a:latin typeface="Cambria"/>
                <a:ea typeface="+mn-ea"/>
                <a:cs typeface="Cambria"/>
              </a:rPr>
              <a:t>have</a:t>
            </a:r>
            <a:r>
              <a:rPr kumimoji="0" sz="1200" b="0" i="0" u="none" strike="noStrike" kern="1200" cap="none" spc="5" normalizeH="0" baseline="0" noProof="0" dirty="0">
                <a:ln>
                  <a:noFill/>
                </a:ln>
                <a:solidFill>
                  <a:srgbClr val="0000FF"/>
                </a:solidFill>
                <a:effectLst/>
                <a:uLnTx/>
                <a:uFillTx/>
                <a:latin typeface="Cambria"/>
                <a:ea typeface="+mn-ea"/>
                <a:cs typeface="Cambria"/>
              </a:rPr>
              <a:t> </a:t>
            </a:r>
            <a:r>
              <a:rPr kumimoji="0" sz="1200" b="0" i="0" u="none" strike="noStrike" kern="1200" cap="none" spc="-45" normalizeH="0" baseline="0" noProof="0" dirty="0">
                <a:ln>
                  <a:noFill/>
                </a:ln>
                <a:solidFill>
                  <a:srgbClr val="0000FF"/>
                </a:solidFill>
                <a:effectLst/>
                <a:uLnTx/>
                <a:uFillTx/>
                <a:latin typeface="Cambria"/>
                <a:ea typeface="+mn-ea"/>
                <a:cs typeface="Cambria"/>
              </a:rPr>
              <a:t>same</a:t>
            </a:r>
            <a:r>
              <a:rPr kumimoji="0" sz="1200" b="0" i="0" u="none" strike="noStrike" kern="1200" cap="none" spc="10" normalizeH="0" baseline="0" noProof="0" dirty="0">
                <a:ln>
                  <a:noFill/>
                </a:ln>
                <a:solidFill>
                  <a:srgbClr val="0000FF"/>
                </a:solidFill>
                <a:effectLst/>
                <a:uLnTx/>
                <a:uFillTx/>
                <a:latin typeface="Cambria"/>
                <a:ea typeface="+mn-ea"/>
                <a:cs typeface="Cambria"/>
              </a:rPr>
              <a:t> </a:t>
            </a:r>
            <a:r>
              <a:rPr kumimoji="0" sz="1200" b="0" i="0" u="none" strike="noStrike" kern="1200" cap="none" spc="-35" normalizeH="0" baseline="0" noProof="0" dirty="0">
                <a:ln>
                  <a:noFill/>
                </a:ln>
                <a:solidFill>
                  <a:srgbClr val="0000FF"/>
                </a:solidFill>
                <a:effectLst/>
                <a:uLnTx/>
                <a:uFillTx/>
                <a:latin typeface="Cambria"/>
                <a:ea typeface="+mn-ea"/>
                <a:cs typeface="Cambria"/>
              </a:rPr>
              <a:t>voting</a:t>
            </a:r>
            <a:r>
              <a:rPr kumimoji="0" sz="1200" b="0" i="0" u="none" strike="noStrike" kern="1200" cap="none" spc="0" normalizeH="0" baseline="0" noProof="0" dirty="0">
                <a:ln>
                  <a:noFill/>
                </a:ln>
                <a:solidFill>
                  <a:srgbClr val="0000FF"/>
                </a:solidFill>
                <a:effectLst/>
                <a:uLnTx/>
                <a:uFillTx/>
                <a:latin typeface="Cambria"/>
                <a:ea typeface="+mn-ea"/>
                <a:cs typeface="Cambria"/>
              </a:rPr>
              <a:t> </a:t>
            </a:r>
            <a:r>
              <a:rPr kumimoji="0" sz="1200" b="0" i="0" u="none" strike="noStrike" kern="1200" cap="none" spc="-40" normalizeH="0" baseline="0" noProof="0" dirty="0">
                <a:ln>
                  <a:noFill/>
                </a:ln>
                <a:solidFill>
                  <a:srgbClr val="0000FF"/>
                </a:solidFill>
                <a:effectLst/>
                <a:uLnTx/>
                <a:uFillTx/>
                <a:latin typeface="Cambria"/>
                <a:ea typeface="+mn-ea"/>
                <a:cs typeface="Cambria"/>
              </a:rPr>
              <a:t>power</a:t>
            </a:r>
            <a:r>
              <a:rPr kumimoji="0" sz="1200" b="0" i="0" u="none" strike="noStrike" kern="1200" cap="none" spc="15" normalizeH="0" baseline="0" noProof="0" dirty="0">
                <a:ln>
                  <a:noFill/>
                </a:ln>
                <a:solidFill>
                  <a:srgbClr val="0000FF"/>
                </a:solidFill>
                <a:effectLst/>
                <a:uLnTx/>
                <a:uFillTx/>
                <a:latin typeface="Cambria"/>
                <a:ea typeface="+mn-ea"/>
                <a:cs typeface="Cambria"/>
              </a:rPr>
              <a:t> </a:t>
            </a:r>
            <a:r>
              <a:rPr kumimoji="0" sz="1200" b="0" i="0" u="none" strike="noStrike" kern="1200" cap="none" spc="-50" normalizeH="0" baseline="0" noProof="0" dirty="0">
                <a:ln>
                  <a:noFill/>
                </a:ln>
                <a:solidFill>
                  <a:srgbClr val="0000FF"/>
                </a:solidFill>
                <a:effectLst/>
                <a:uLnTx/>
                <a:uFillTx/>
                <a:latin typeface="Cambria"/>
                <a:ea typeface="+mn-ea"/>
                <a:cs typeface="Cambria"/>
              </a:rPr>
              <a:t>as</a:t>
            </a:r>
            <a:r>
              <a:rPr kumimoji="0" sz="1200" b="0" i="0" u="none" strike="noStrike" kern="1200" cap="none" spc="20" normalizeH="0" baseline="0" noProof="0" dirty="0">
                <a:ln>
                  <a:noFill/>
                </a:ln>
                <a:solidFill>
                  <a:srgbClr val="0000FF"/>
                </a:solidFill>
                <a:effectLst/>
                <a:uLnTx/>
                <a:uFillTx/>
                <a:latin typeface="Cambria"/>
                <a:ea typeface="+mn-ea"/>
                <a:cs typeface="Cambria"/>
              </a:rPr>
              <a:t> </a:t>
            </a:r>
            <a:r>
              <a:rPr kumimoji="0" sz="1200" b="0" i="0" u="none" strike="noStrike" kern="1200" cap="none" spc="-10" normalizeH="0" baseline="0" noProof="0" dirty="0">
                <a:ln>
                  <a:noFill/>
                </a:ln>
                <a:solidFill>
                  <a:srgbClr val="0000FF"/>
                </a:solidFill>
                <a:effectLst/>
                <a:uLnTx/>
                <a:uFillTx/>
                <a:latin typeface="Cambria"/>
                <a:ea typeface="+mn-ea"/>
                <a:cs typeface="Cambria"/>
              </a:rPr>
              <a:t>California)</a:t>
            </a:r>
            <a:endParaRPr kumimoji="0" sz="1200" b="0" i="0" u="none" strike="noStrike" kern="1200" cap="none" spc="0" normalizeH="0" baseline="0" noProof="0">
              <a:ln>
                <a:noFill/>
              </a:ln>
              <a:solidFill>
                <a:prstClr val="black"/>
              </a:solidFill>
              <a:effectLst/>
              <a:uLnTx/>
              <a:uFillTx/>
              <a:latin typeface="Cambria"/>
              <a:ea typeface="+mn-ea"/>
              <a:cs typeface="Cambria"/>
            </a:endParaRPr>
          </a:p>
          <a:p>
            <a:pPr marL="0" marR="0" lvl="0" indent="0" algn="l" defTabSz="914400" rtl="0" eaLnBrk="1" fontAlgn="auto" latinLnBrk="0" hangingPunct="1">
              <a:lnSpc>
                <a:spcPct val="100000"/>
              </a:lnSpc>
              <a:spcBef>
                <a:spcPts val="55"/>
              </a:spcBef>
              <a:spcAft>
                <a:spcPts val="0"/>
              </a:spcAft>
              <a:buClrTx/>
              <a:buSzTx/>
              <a:buFontTx/>
              <a:buNone/>
              <a:tabLst/>
              <a:defRPr/>
            </a:pPr>
            <a:endParaRPr kumimoji="0" sz="1450" b="0" i="0" u="none" strike="noStrike" kern="1200" cap="none" spc="0" normalizeH="0" baseline="0" noProof="0">
              <a:ln>
                <a:noFill/>
              </a:ln>
              <a:solidFill>
                <a:prstClr val="black"/>
              </a:solidFill>
              <a:effectLst/>
              <a:uLnTx/>
              <a:uFillTx/>
              <a:latin typeface="Cambria"/>
              <a:ea typeface="+mn-ea"/>
              <a:cs typeface="Cambria"/>
            </a:endParaRPr>
          </a:p>
          <a:p>
            <a:pPr marL="363855" marR="2885440" lvl="0" indent="-34290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prstClr val="black"/>
                </a:solidFill>
                <a:effectLst/>
                <a:uLnTx/>
                <a:uFillTx/>
                <a:latin typeface="Cambria"/>
                <a:ea typeface="+mn-ea"/>
                <a:cs typeface="Cambria"/>
              </a:rPr>
              <a:t>The </a:t>
            </a:r>
            <a:r>
              <a:rPr kumimoji="0" sz="1400" b="1" i="0" u="none" strike="noStrike" kern="1200" cap="none" spc="-5" normalizeH="0" baseline="0" noProof="0" dirty="0">
                <a:ln>
                  <a:noFill/>
                </a:ln>
                <a:solidFill>
                  <a:prstClr val="black"/>
                </a:solidFill>
                <a:effectLst/>
                <a:uLnTx/>
                <a:uFillTx/>
                <a:latin typeface="Cambria"/>
                <a:ea typeface="+mn-ea"/>
                <a:cs typeface="Cambria"/>
              </a:rPr>
              <a:t>least </a:t>
            </a:r>
            <a:r>
              <a:rPr kumimoji="0" sz="1400" b="1" i="0" u="none" strike="noStrike" kern="1200" cap="none" spc="0" normalizeH="0" baseline="0" noProof="0" dirty="0">
                <a:ln>
                  <a:noFill/>
                </a:ln>
                <a:solidFill>
                  <a:prstClr val="black"/>
                </a:solidFill>
                <a:effectLst/>
                <a:uLnTx/>
                <a:uFillTx/>
                <a:latin typeface="Cambria"/>
                <a:ea typeface="+mn-ea"/>
                <a:cs typeface="Cambria"/>
              </a:rPr>
              <a:t>populous </a:t>
            </a:r>
            <a:r>
              <a:rPr kumimoji="0" sz="1400" b="1" i="0" u="none" strike="noStrike" kern="1200" cap="none" spc="-5" normalizeH="0" baseline="0" noProof="0" dirty="0">
                <a:ln>
                  <a:noFill/>
                </a:ln>
                <a:solidFill>
                  <a:prstClr val="black"/>
                </a:solidFill>
                <a:effectLst/>
                <a:uLnTx/>
                <a:uFillTx/>
                <a:latin typeface="Cambria"/>
                <a:ea typeface="+mn-ea"/>
                <a:cs typeface="Cambria"/>
              </a:rPr>
              <a:t>state </a:t>
            </a:r>
            <a:r>
              <a:rPr kumimoji="0" sz="1400" b="1" i="0" u="none" strike="noStrike" kern="1200" cap="none" spc="0" normalizeH="0" baseline="0" noProof="0" dirty="0">
                <a:ln>
                  <a:noFill/>
                </a:ln>
                <a:solidFill>
                  <a:prstClr val="black"/>
                </a:solidFill>
                <a:effectLst/>
                <a:uLnTx/>
                <a:uFillTx/>
                <a:latin typeface="Cambria"/>
                <a:ea typeface="+mn-ea"/>
                <a:cs typeface="Cambria"/>
              </a:rPr>
              <a:t>– </a:t>
            </a:r>
            <a:r>
              <a:rPr kumimoji="0" sz="1400" b="1" i="0" u="none" strike="noStrike" kern="1200" cap="none" spc="-10" normalizeH="0" baseline="0" noProof="0" dirty="0">
                <a:ln>
                  <a:noFill/>
                </a:ln>
                <a:solidFill>
                  <a:prstClr val="black"/>
                </a:solidFill>
                <a:effectLst/>
                <a:uLnTx/>
                <a:uFillTx/>
                <a:latin typeface="Cambria"/>
                <a:ea typeface="+mn-ea"/>
                <a:cs typeface="Cambria"/>
              </a:rPr>
              <a:t>Wyoming, </a:t>
            </a:r>
            <a:r>
              <a:rPr kumimoji="0" sz="1400" b="1" i="0" u="none" strike="noStrike" kern="1200" cap="none" spc="0" normalizeH="0" baseline="0" noProof="0" dirty="0">
                <a:ln>
                  <a:noFill/>
                </a:ln>
                <a:solidFill>
                  <a:prstClr val="black"/>
                </a:solidFill>
                <a:effectLst/>
                <a:uLnTx/>
                <a:uFillTx/>
                <a:latin typeface="Cambria"/>
                <a:ea typeface="+mn-ea"/>
                <a:cs typeface="Cambria"/>
              </a:rPr>
              <a:t>with </a:t>
            </a:r>
            <a:r>
              <a:rPr kumimoji="0" sz="1400" b="1" i="0" u="none" strike="noStrike" kern="1200" cap="none" spc="5" normalizeH="0" baseline="0" noProof="0" dirty="0">
                <a:ln>
                  <a:noFill/>
                </a:ln>
                <a:solidFill>
                  <a:prstClr val="black"/>
                </a:solidFill>
                <a:effectLst/>
                <a:uLnTx/>
                <a:uFillTx/>
                <a:latin typeface="Cambria"/>
                <a:ea typeface="+mn-ea"/>
                <a:cs typeface="Cambria"/>
              </a:rPr>
              <a:t> </a:t>
            </a:r>
            <a:r>
              <a:rPr kumimoji="0" sz="1400" b="1" i="0" u="none" strike="noStrike" kern="1200" cap="none" spc="-5" normalizeH="0" baseline="0" noProof="0" dirty="0">
                <a:ln>
                  <a:noFill/>
                </a:ln>
                <a:solidFill>
                  <a:prstClr val="black"/>
                </a:solidFill>
                <a:effectLst/>
                <a:uLnTx/>
                <a:uFillTx/>
                <a:latin typeface="Cambria"/>
                <a:ea typeface="+mn-ea"/>
                <a:cs typeface="Cambria"/>
              </a:rPr>
              <a:t>586,107 residents </a:t>
            </a:r>
            <a:r>
              <a:rPr kumimoji="0" sz="1400" b="1" i="0" u="none" strike="noStrike" kern="1200" cap="none" spc="0" normalizeH="0" baseline="0" noProof="0" dirty="0">
                <a:ln>
                  <a:noFill/>
                </a:ln>
                <a:solidFill>
                  <a:prstClr val="black"/>
                </a:solidFill>
                <a:effectLst/>
                <a:uLnTx/>
                <a:uFillTx/>
                <a:latin typeface="Cambria"/>
                <a:ea typeface="+mn-ea"/>
                <a:cs typeface="Cambria"/>
              </a:rPr>
              <a:t>–</a:t>
            </a:r>
            <a:r>
              <a:rPr kumimoji="0" sz="1400" b="1" i="0" u="none" strike="noStrike" kern="1200" cap="none" spc="5" normalizeH="0" baseline="0" noProof="0" dirty="0">
                <a:ln>
                  <a:noFill/>
                </a:ln>
                <a:solidFill>
                  <a:prstClr val="black"/>
                </a:solidFill>
                <a:effectLst/>
                <a:uLnTx/>
                <a:uFillTx/>
                <a:latin typeface="Cambria"/>
                <a:ea typeface="+mn-ea"/>
                <a:cs typeface="Cambria"/>
              </a:rPr>
              <a:t> </a:t>
            </a:r>
            <a:r>
              <a:rPr kumimoji="0" sz="1400" b="1" i="0" u="none" strike="noStrike" kern="1200" cap="none" spc="0" normalizeH="0" baseline="0" noProof="0" dirty="0">
                <a:ln>
                  <a:noFill/>
                </a:ln>
                <a:solidFill>
                  <a:prstClr val="black"/>
                </a:solidFill>
                <a:effectLst/>
                <a:uLnTx/>
                <a:uFillTx/>
                <a:latin typeface="Cambria"/>
                <a:ea typeface="+mn-ea"/>
                <a:cs typeface="Cambria"/>
              </a:rPr>
              <a:t>gets </a:t>
            </a:r>
            <a:r>
              <a:rPr kumimoji="0" sz="1400" b="1" i="0" u="none" strike="noStrike" kern="1200" cap="none" spc="-5" normalizeH="0" baseline="0" noProof="0" dirty="0">
                <a:ln>
                  <a:noFill/>
                </a:ln>
                <a:solidFill>
                  <a:prstClr val="black"/>
                </a:solidFill>
                <a:effectLst/>
                <a:uLnTx/>
                <a:uFillTx/>
                <a:latin typeface="Cambria"/>
                <a:ea typeface="+mn-ea"/>
                <a:cs typeface="Cambria"/>
              </a:rPr>
              <a:t>three </a:t>
            </a:r>
            <a:r>
              <a:rPr kumimoji="0" sz="1400" b="1" i="0" u="none" strike="noStrike" kern="1200" cap="none" spc="-10" normalizeH="0" baseline="0" noProof="0" dirty="0">
                <a:ln>
                  <a:noFill/>
                </a:ln>
                <a:solidFill>
                  <a:prstClr val="black"/>
                </a:solidFill>
                <a:effectLst/>
                <a:uLnTx/>
                <a:uFillTx/>
                <a:latin typeface="Cambria"/>
                <a:ea typeface="+mn-ea"/>
                <a:cs typeface="Cambria"/>
              </a:rPr>
              <a:t>Electoral </a:t>
            </a:r>
            <a:r>
              <a:rPr kumimoji="0" sz="1400" b="1" i="0" u="none" strike="noStrike" kern="1200" cap="none" spc="-295" normalizeH="0" baseline="0" noProof="0" dirty="0">
                <a:ln>
                  <a:noFill/>
                </a:ln>
                <a:solidFill>
                  <a:prstClr val="black"/>
                </a:solidFill>
                <a:effectLst/>
                <a:uLnTx/>
                <a:uFillTx/>
                <a:latin typeface="Cambria"/>
                <a:ea typeface="+mn-ea"/>
                <a:cs typeface="Cambria"/>
              </a:rPr>
              <a:t> </a:t>
            </a:r>
            <a:r>
              <a:rPr kumimoji="0" sz="1400" b="1" i="0" u="none" strike="noStrike" kern="1200" cap="none" spc="-5" normalizeH="0" baseline="0" noProof="0" dirty="0">
                <a:ln>
                  <a:noFill/>
                </a:ln>
                <a:solidFill>
                  <a:prstClr val="black"/>
                </a:solidFill>
                <a:effectLst/>
                <a:uLnTx/>
                <a:uFillTx/>
                <a:latin typeface="Cambria"/>
                <a:ea typeface="+mn-ea"/>
                <a:cs typeface="Cambria"/>
              </a:rPr>
              <a:t>College</a:t>
            </a:r>
            <a:r>
              <a:rPr kumimoji="0" sz="1400" b="1" i="0" u="none" strike="noStrike" kern="1200" cap="none" spc="-20" normalizeH="0" baseline="0" noProof="0" dirty="0">
                <a:ln>
                  <a:noFill/>
                </a:ln>
                <a:solidFill>
                  <a:prstClr val="black"/>
                </a:solidFill>
                <a:effectLst/>
                <a:uLnTx/>
                <a:uFillTx/>
                <a:latin typeface="Cambria"/>
                <a:ea typeface="+mn-ea"/>
                <a:cs typeface="Cambria"/>
              </a:rPr>
              <a:t> </a:t>
            </a:r>
            <a:r>
              <a:rPr kumimoji="0" sz="1400" b="1" i="0" u="none" strike="noStrike" kern="1200" cap="none" spc="-10" normalizeH="0" baseline="0" noProof="0" dirty="0">
                <a:ln>
                  <a:noFill/>
                </a:ln>
                <a:solidFill>
                  <a:prstClr val="black"/>
                </a:solidFill>
                <a:effectLst/>
                <a:uLnTx/>
                <a:uFillTx/>
                <a:latin typeface="Cambria"/>
                <a:ea typeface="+mn-ea"/>
                <a:cs typeface="Cambria"/>
              </a:rPr>
              <a:t>votes</a:t>
            </a:r>
            <a:endParaRPr kumimoji="0" sz="1400" b="0" i="0" u="none" strike="noStrike" kern="1200" cap="none" spc="0" normalizeH="0" baseline="0" noProof="0">
              <a:ln>
                <a:noFill/>
              </a:ln>
              <a:solidFill>
                <a:prstClr val="black"/>
              </a:solidFill>
              <a:effectLst/>
              <a:uLnTx/>
              <a:uFillTx/>
              <a:latin typeface="Cambria"/>
              <a:ea typeface="+mn-ea"/>
              <a:cs typeface="Cambria"/>
            </a:endParaRPr>
          </a:p>
          <a:p>
            <a:pPr marL="363855" marR="2903855" lvl="0" indent="-342900" algn="l" defTabSz="914400" rtl="0" eaLnBrk="1" fontAlgn="auto" latinLnBrk="0" hangingPunct="1">
              <a:lnSpc>
                <a:spcPct val="100000"/>
              </a:lnSpc>
              <a:spcBef>
                <a:spcPts val="805"/>
              </a:spcBef>
              <a:spcAft>
                <a:spcPts val="0"/>
              </a:spcAft>
              <a:buClrTx/>
              <a:buSzTx/>
              <a:buFontTx/>
              <a:buNone/>
              <a:tabLst/>
              <a:defRPr/>
            </a:pPr>
            <a:r>
              <a:rPr kumimoji="0" sz="1400" b="1" i="0" u="none" strike="noStrike" kern="1200" cap="none" spc="0" normalizeH="0" baseline="0" noProof="0" dirty="0">
                <a:ln>
                  <a:noFill/>
                </a:ln>
                <a:solidFill>
                  <a:prstClr val="black"/>
                </a:solidFill>
                <a:effectLst/>
                <a:uLnTx/>
                <a:uFillTx/>
                <a:latin typeface="Cambria"/>
                <a:ea typeface="+mn-ea"/>
                <a:cs typeface="Cambria"/>
              </a:rPr>
              <a:t>The most populous </a:t>
            </a:r>
            <a:r>
              <a:rPr kumimoji="0" sz="1400" b="1" i="0" u="none" strike="noStrike" kern="1200" cap="none" spc="-5" normalizeH="0" baseline="0" noProof="0" dirty="0">
                <a:ln>
                  <a:noFill/>
                </a:ln>
                <a:solidFill>
                  <a:prstClr val="black"/>
                </a:solidFill>
                <a:effectLst/>
                <a:uLnTx/>
                <a:uFillTx/>
                <a:latin typeface="Cambria"/>
                <a:ea typeface="+mn-ea"/>
                <a:cs typeface="Cambria"/>
              </a:rPr>
              <a:t>state </a:t>
            </a:r>
            <a:r>
              <a:rPr kumimoji="0" sz="1400" b="1" i="0" u="none" strike="noStrike" kern="1200" cap="none" spc="0" normalizeH="0" baseline="0" noProof="0" dirty="0">
                <a:ln>
                  <a:noFill/>
                </a:ln>
                <a:solidFill>
                  <a:prstClr val="black"/>
                </a:solidFill>
                <a:effectLst/>
                <a:uLnTx/>
                <a:uFillTx/>
                <a:latin typeface="Cambria"/>
                <a:ea typeface="+mn-ea"/>
                <a:cs typeface="Cambria"/>
              </a:rPr>
              <a:t>– </a:t>
            </a:r>
            <a:r>
              <a:rPr kumimoji="0" sz="1400" b="1" i="0" u="none" strike="noStrike" kern="1200" cap="none" spc="-5" normalizeH="0" baseline="0" noProof="0" dirty="0">
                <a:ln>
                  <a:noFill/>
                </a:ln>
                <a:solidFill>
                  <a:prstClr val="black"/>
                </a:solidFill>
                <a:effectLst/>
                <a:uLnTx/>
                <a:uFillTx/>
                <a:latin typeface="Cambria"/>
                <a:ea typeface="+mn-ea"/>
                <a:cs typeface="Cambria"/>
              </a:rPr>
              <a:t>California, </a:t>
            </a:r>
            <a:r>
              <a:rPr kumimoji="0" sz="1400" b="1" i="0" u="none" strike="noStrike" kern="1200" cap="none" spc="0" normalizeH="0" baseline="0" noProof="0" dirty="0">
                <a:ln>
                  <a:noFill/>
                </a:ln>
                <a:solidFill>
                  <a:prstClr val="black"/>
                </a:solidFill>
                <a:effectLst/>
                <a:uLnTx/>
                <a:uFillTx/>
                <a:latin typeface="Cambria"/>
                <a:ea typeface="+mn-ea"/>
                <a:cs typeface="Cambria"/>
              </a:rPr>
              <a:t>with </a:t>
            </a:r>
            <a:r>
              <a:rPr kumimoji="0" sz="1400" b="1" i="0" u="none" strike="noStrike" kern="1200" cap="none" spc="5" normalizeH="0" baseline="0" noProof="0" dirty="0">
                <a:ln>
                  <a:noFill/>
                </a:ln>
                <a:solidFill>
                  <a:prstClr val="black"/>
                </a:solidFill>
                <a:effectLst/>
                <a:uLnTx/>
                <a:uFillTx/>
                <a:latin typeface="Cambria"/>
                <a:ea typeface="+mn-ea"/>
                <a:cs typeface="Cambria"/>
              </a:rPr>
              <a:t> </a:t>
            </a:r>
            <a:r>
              <a:rPr kumimoji="0" sz="1400" b="1" i="0" u="none" strike="noStrike" kern="1200" cap="none" spc="-5" normalizeH="0" baseline="0" noProof="0" dirty="0">
                <a:ln>
                  <a:noFill/>
                </a:ln>
                <a:solidFill>
                  <a:prstClr val="black"/>
                </a:solidFill>
                <a:effectLst/>
                <a:uLnTx/>
                <a:uFillTx/>
                <a:latin typeface="Cambria"/>
                <a:ea typeface="+mn-ea"/>
                <a:cs typeface="Cambria"/>
              </a:rPr>
              <a:t>39,144,818 residents </a:t>
            </a:r>
            <a:r>
              <a:rPr kumimoji="0" sz="1400" b="1" i="0" u="none" strike="noStrike" kern="1200" cap="none" spc="0" normalizeH="0" baseline="0" noProof="0" dirty="0">
                <a:ln>
                  <a:noFill/>
                </a:ln>
                <a:solidFill>
                  <a:prstClr val="black"/>
                </a:solidFill>
                <a:effectLst/>
                <a:uLnTx/>
                <a:uFillTx/>
                <a:latin typeface="Cambria"/>
                <a:ea typeface="+mn-ea"/>
                <a:cs typeface="Cambria"/>
              </a:rPr>
              <a:t>– gets </a:t>
            </a:r>
            <a:r>
              <a:rPr kumimoji="0" sz="1400" b="1" i="0" u="none" strike="noStrike" kern="1200" cap="none" spc="-5" normalizeH="0" baseline="0" noProof="0" dirty="0">
                <a:ln>
                  <a:noFill/>
                </a:ln>
                <a:solidFill>
                  <a:prstClr val="black"/>
                </a:solidFill>
                <a:effectLst/>
                <a:uLnTx/>
                <a:uFillTx/>
                <a:latin typeface="Cambria"/>
                <a:ea typeface="+mn-ea"/>
                <a:cs typeface="Cambria"/>
              </a:rPr>
              <a:t>55 </a:t>
            </a:r>
            <a:r>
              <a:rPr kumimoji="0" sz="1400" b="1" i="0" u="none" strike="noStrike" kern="1200" cap="none" spc="-10" normalizeH="0" baseline="0" noProof="0" dirty="0">
                <a:ln>
                  <a:noFill/>
                </a:ln>
                <a:solidFill>
                  <a:prstClr val="black"/>
                </a:solidFill>
                <a:effectLst/>
                <a:uLnTx/>
                <a:uFillTx/>
                <a:latin typeface="Cambria"/>
                <a:ea typeface="+mn-ea"/>
                <a:cs typeface="Cambria"/>
              </a:rPr>
              <a:t>Electoral </a:t>
            </a:r>
            <a:r>
              <a:rPr kumimoji="0" sz="1400" b="1" i="0" u="none" strike="noStrike" kern="1200" cap="none" spc="-295" normalizeH="0" baseline="0" noProof="0" dirty="0">
                <a:ln>
                  <a:noFill/>
                </a:ln>
                <a:solidFill>
                  <a:prstClr val="black"/>
                </a:solidFill>
                <a:effectLst/>
                <a:uLnTx/>
                <a:uFillTx/>
                <a:latin typeface="Cambria"/>
                <a:ea typeface="+mn-ea"/>
                <a:cs typeface="Cambria"/>
              </a:rPr>
              <a:t> </a:t>
            </a:r>
            <a:r>
              <a:rPr kumimoji="0" sz="1400" b="1" i="0" u="none" strike="noStrike" kern="1200" cap="none" spc="-5" normalizeH="0" baseline="0" noProof="0" dirty="0">
                <a:ln>
                  <a:noFill/>
                </a:ln>
                <a:solidFill>
                  <a:prstClr val="black"/>
                </a:solidFill>
                <a:effectLst/>
                <a:uLnTx/>
                <a:uFillTx/>
                <a:latin typeface="Cambria"/>
                <a:ea typeface="+mn-ea"/>
                <a:cs typeface="Cambria"/>
              </a:rPr>
              <a:t>College</a:t>
            </a:r>
            <a:r>
              <a:rPr kumimoji="0" sz="1400" b="1" i="0" u="none" strike="noStrike" kern="1200" cap="none" spc="-20" normalizeH="0" baseline="0" noProof="0" dirty="0">
                <a:ln>
                  <a:noFill/>
                </a:ln>
                <a:solidFill>
                  <a:prstClr val="black"/>
                </a:solidFill>
                <a:effectLst/>
                <a:uLnTx/>
                <a:uFillTx/>
                <a:latin typeface="Cambria"/>
                <a:ea typeface="+mn-ea"/>
                <a:cs typeface="Cambria"/>
              </a:rPr>
              <a:t> </a:t>
            </a:r>
            <a:r>
              <a:rPr kumimoji="0" sz="1400" b="1" i="0" u="none" strike="noStrike" kern="1200" cap="none" spc="-15" normalizeH="0" baseline="0" noProof="0" dirty="0">
                <a:ln>
                  <a:noFill/>
                </a:ln>
                <a:solidFill>
                  <a:prstClr val="black"/>
                </a:solidFill>
                <a:effectLst/>
                <a:uLnTx/>
                <a:uFillTx/>
                <a:latin typeface="Cambria"/>
                <a:ea typeface="+mn-ea"/>
                <a:cs typeface="Cambria"/>
              </a:rPr>
              <a:t>votes</a:t>
            </a:r>
            <a:endParaRPr kumimoji="0" sz="1400" b="0" i="0" u="none" strike="noStrike" kern="1200" cap="none" spc="0" normalizeH="0" baseline="0" noProof="0">
              <a:ln>
                <a:noFill/>
              </a:ln>
              <a:solidFill>
                <a:prstClr val="black"/>
              </a:solidFill>
              <a:effectLst/>
              <a:uLnTx/>
              <a:uFillTx/>
              <a:latin typeface="Cambria"/>
              <a:ea typeface="+mn-ea"/>
              <a:cs typeface="Cambria"/>
            </a:endParaRPr>
          </a:p>
          <a:p>
            <a:pPr marL="20955" marR="0" lvl="0" indent="0" algn="l" defTabSz="914400" rtl="0" eaLnBrk="1" fontAlgn="auto" latinLnBrk="0" hangingPunct="1">
              <a:lnSpc>
                <a:spcPct val="100000"/>
              </a:lnSpc>
              <a:spcBef>
                <a:spcPts val="805"/>
              </a:spcBef>
              <a:spcAft>
                <a:spcPts val="0"/>
              </a:spcAft>
              <a:buClrTx/>
              <a:buSzTx/>
              <a:buFontTx/>
              <a:buNone/>
              <a:tabLst/>
              <a:defRPr/>
            </a:pPr>
            <a:r>
              <a:rPr kumimoji="0" sz="1400" b="1" i="0" u="none" strike="noStrike" kern="1200" cap="none" spc="-10" normalizeH="0" baseline="0" noProof="0" dirty="0">
                <a:ln>
                  <a:noFill/>
                </a:ln>
                <a:solidFill>
                  <a:prstClr val="black"/>
                </a:solidFill>
                <a:effectLst/>
                <a:uLnTx/>
                <a:uFillTx/>
                <a:latin typeface="Cambria"/>
                <a:ea typeface="+mn-ea"/>
                <a:cs typeface="Cambria"/>
              </a:rPr>
              <a:t>How</a:t>
            </a:r>
            <a:r>
              <a:rPr kumimoji="0" sz="1400" b="1" i="0" u="none" strike="noStrike" kern="1200" cap="none" spc="-30" normalizeH="0" baseline="0" noProof="0" dirty="0">
                <a:ln>
                  <a:noFill/>
                </a:ln>
                <a:solidFill>
                  <a:prstClr val="black"/>
                </a:solidFill>
                <a:effectLst/>
                <a:uLnTx/>
                <a:uFillTx/>
                <a:latin typeface="Cambria"/>
                <a:ea typeface="+mn-ea"/>
                <a:cs typeface="Cambria"/>
              </a:rPr>
              <a:t> </a:t>
            </a:r>
            <a:r>
              <a:rPr kumimoji="0" sz="1400" b="1" i="0" u="none" strike="noStrike" kern="1200" cap="none" spc="-5" normalizeH="0" baseline="0" noProof="0" dirty="0">
                <a:ln>
                  <a:noFill/>
                </a:ln>
                <a:solidFill>
                  <a:prstClr val="black"/>
                </a:solidFill>
                <a:effectLst/>
                <a:uLnTx/>
                <a:uFillTx/>
                <a:latin typeface="Cambria"/>
                <a:ea typeface="+mn-ea"/>
                <a:cs typeface="Cambria"/>
              </a:rPr>
              <a:t>disproportionate</a:t>
            </a:r>
            <a:r>
              <a:rPr kumimoji="0" sz="1400" b="1" i="0" u="none" strike="noStrike" kern="1200" cap="none" spc="-45" normalizeH="0" baseline="0" noProof="0" dirty="0">
                <a:ln>
                  <a:noFill/>
                </a:ln>
                <a:solidFill>
                  <a:prstClr val="black"/>
                </a:solidFill>
                <a:effectLst/>
                <a:uLnTx/>
                <a:uFillTx/>
                <a:latin typeface="Cambria"/>
                <a:ea typeface="+mn-ea"/>
                <a:cs typeface="Cambria"/>
              </a:rPr>
              <a:t> </a:t>
            </a:r>
            <a:r>
              <a:rPr kumimoji="0" sz="1400" b="1" i="0" u="none" strike="noStrike" kern="1200" cap="none" spc="0" normalizeH="0" baseline="0" noProof="0" dirty="0">
                <a:ln>
                  <a:noFill/>
                </a:ln>
                <a:solidFill>
                  <a:prstClr val="black"/>
                </a:solidFill>
                <a:effectLst/>
                <a:uLnTx/>
                <a:uFillTx/>
                <a:latin typeface="Cambria"/>
                <a:ea typeface="+mn-ea"/>
                <a:cs typeface="Cambria"/>
              </a:rPr>
              <a:t>is</a:t>
            </a:r>
            <a:r>
              <a:rPr kumimoji="0" sz="1400" b="1" i="0" u="none" strike="noStrike" kern="1200" cap="none" spc="-25" normalizeH="0" baseline="0" noProof="0" dirty="0">
                <a:ln>
                  <a:noFill/>
                </a:ln>
                <a:solidFill>
                  <a:prstClr val="black"/>
                </a:solidFill>
                <a:effectLst/>
                <a:uLnTx/>
                <a:uFillTx/>
                <a:latin typeface="Cambria"/>
                <a:ea typeface="+mn-ea"/>
                <a:cs typeface="Cambria"/>
              </a:rPr>
              <a:t> </a:t>
            </a:r>
            <a:r>
              <a:rPr kumimoji="0" sz="1400" b="1" i="0" u="none" strike="noStrike" kern="1200" cap="none" spc="0" normalizeH="0" baseline="0" noProof="0" dirty="0">
                <a:ln>
                  <a:noFill/>
                </a:ln>
                <a:solidFill>
                  <a:prstClr val="black"/>
                </a:solidFill>
                <a:effectLst/>
                <a:uLnTx/>
                <a:uFillTx/>
                <a:latin typeface="Cambria"/>
                <a:ea typeface="+mn-ea"/>
                <a:cs typeface="Cambria"/>
              </a:rPr>
              <a:t>that?</a:t>
            </a:r>
            <a:endParaRPr kumimoji="0" sz="1400" b="0" i="0" u="none" strike="noStrike" kern="1200" cap="none" spc="0" normalizeH="0" baseline="0" noProof="0">
              <a:ln>
                <a:noFill/>
              </a:ln>
              <a:solidFill>
                <a:prstClr val="black"/>
              </a:solidFill>
              <a:effectLst/>
              <a:uLnTx/>
              <a:uFillTx/>
              <a:latin typeface="Cambria"/>
              <a:ea typeface="+mn-ea"/>
              <a:cs typeface="Cambria"/>
            </a:endParaRPr>
          </a:p>
          <a:p>
            <a:pPr marL="194945" marR="2534920" lvl="0" indent="-173990" algn="just" defTabSz="914400" rtl="0" eaLnBrk="1" fontAlgn="auto" latinLnBrk="0" hangingPunct="1">
              <a:lnSpc>
                <a:spcPct val="100000"/>
              </a:lnSpc>
              <a:spcBef>
                <a:spcPts val="310"/>
              </a:spcBef>
              <a:spcAft>
                <a:spcPts val="0"/>
              </a:spcAft>
              <a:buClr>
                <a:srgbClr val="BC4643"/>
              </a:buClr>
              <a:buSzTx/>
              <a:buFont typeface="Wingdings"/>
              <a:buChar char=""/>
              <a:tabLst>
                <a:tab pos="195580" algn="l"/>
              </a:tabLst>
              <a:defRPr/>
            </a:pPr>
            <a:r>
              <a:rPr kumimoji="0" sz="1200" b="1" i="0" u="none" strike="noStrike" kern="1200" cap="none" spc="0" normalizeH="0" baseline="0" noProof="0" dirty="0">
                <a:ln>
                  <a:noFill/>
                </a:ln>
                <a:solidFill>
                  <a:prstClr val="black"/>
                </a:solidFill>
                <a:effectLst/>
                <a:uLnTx/>
                <a:uFillTx/>
                <a:latin typeface="Cambria"/>
                <a:ea typeface="+mn-ea"/>
                <a:cs typeface="Cambria"/>
              </a:rPr>
              <a:t>In the </a:t>
            </a:r>
            <a:r>
              <a:rPr kumimoji="0" sz="1200" b="1" i="0" u="none" strike="noStrike" kern="1200" cap="none" spc="-5" normalizeH="0" baseline="0" noProof="0" dirty="0">
                <a:ln>
                  <a:noFill/>
                </a:ln>
                <a:solidFill>
                  <a:prstClr val="black"/>
                </a:solidFill>
                <a:effectLst/>
                <a:uLnTx/>
                <a:uFillTx/>
                <a:latin typeface="Cambria"/>
                <a:ea typeface="+mn-ea"/>
                <a:cs typeface="Cambria"/>
              </a:rPr>
              <a:t>Electoral </a:t>
            </a:r>
            <a:r>
              <a:rPr kumimoji="0" sz="1200" b="1" i="0" u="none" strike="noStrike" kern="1200" cap="none" spc="-10" normalizeH="0" baseline="0" noProof="0" dirty="0">
                <a:ln>
                  <a:noFill/>
                </a:ln>
                <a:solidFill>
                  <a:prstClr val="black"/>
                </a:solidFill>
                <a:effectLst/>
                <a:uLnTx/>
                <a:uFillTx/>
                <a:latin typeface="Cambria"/>
                <a:ea typeface="+mn-ea"/>
                <a:cs typeface="Cambria"/>
              </a:rPr>
              <a:t>College, </a:t>
            </a:r>
            <a:r>
              <a:rPr kumimoji="0" sz="1200" b="1" i="0" u="none" strike="noStrike" kern="1200" cap="none" spc="0" normalizeH="0" baseline="0" noProof="0" dirty="0">
                <a:ln>
                  <a:noFill/>
                </a:ln>
                <a:solidFill>
                  <a:prstClr val="black"/>
                </a:solidFill>
                <a:effectLst/>
                <a:uLnTx/>
                <a:uFillTx/>
                <a:latin typeface="Cambria"/>
                <a:ea typeface="+mn-ea"/>
                <a:cs typeface="Cambria"/>
              </a:rPr>
              <a:t>each </a:t>
            </a:r>
            <a:r>
              <a:rPr kumimoji="0" sz="1200" b="1" i="0" u="none" strike="noStrike" kern="1200" cap="none" spc="-10" normalizeH="0" baseline="0" noProof="0" dirty="0">
                <a:ln>
                  <a:noFill/>
                </a:ln>
                <a:solidFill>
                  <a:prstClr val="black"/>
                </a:solidFill>
                <a:effectLst/>
                <a:uLnTx/>
                <a:uFillTx/>
                <a:latin typeface="Cambria"/>
                <a:ea typeface="+mn-ea"/>
                <a:cs typeface="Cambria"/>
              </a:rPr>
              <a:t>individual </a:t>
            </a:r>
            <a:r>
              <a:rPr kumimoji="0" sz="1200" b="1" i="0" u="none" strike="noStrike" kern="1200" cap="none" spc="-15" normalizeH="0" baseline="0" noProof="0" dirty="0">
                <a:ln>
                  <a:noFill/>
                </a:ln>
                <a:solidFill>
                  <a:prstClr val="black"/>
                </a:solidFill>
                <a:effectLst/>
                <a:uLnTx/>
                <a:uFillTx/>
                <a:latin typeface="Cambria"/>
                <a:ea typeface="+mn-ea"/>
                <a:cs typeface="Cambria"/>
              </a:rPr>
              <a:t>Wyoming vote </a:t>
            </a:r>
            <a:r>
              <a:rPr kumimoji="0" sz="1200" b="1" i="0" u="none" strike="noStrike" kern="1200" cap="none" spc="-250" normalizeH="0" baseline="0" noProof="0" dirty="0">
                <a:ln>
                  <a:noFill/>
                </a:ln>
                <a:solidFill>
                  <a:prstClr val="black"/>
                </a:solidFill>
                <a:effectLst/>
                <a:uLnTx/>
                <a:uFillTx/>
                <a:latin typeface="Cambria"/>
                <a:ea typeface="+mn-ea"/>
                <a:cs typeface="Cambria"/>
              </a:rPr>
              <a:t> </a:t>
            </a:r>
            <a:r>
              <a:rPr kumimoji="0" sz="1200" b="1" i="0" u="none" strike="noStrike" kern="1200" cap="none" spc="-10" normalizeH="0" baseline="0" noProof="0" dirty="0">
                <a:ln>
                  <a:noFill/>
                </a:ln>
                <a:solidFill>
                  <a:prstClr val="black"/>
                </a:solidFill>
                <a:effectLst/>
                <a:uLnTx/>
                <a:uFillTx/>
                <a:latin typeface="Cambria"/>
                <a:ea typeface="+mn-ea"/>
                <a:cs typeface="Cambria"/>
              </a:rPr>
              <a:t>weighs </a:t>
            </a:r>
            <a:r>
              <a:rPr kumimoji="0" sz="1200" b="1" i="0" u="none" strike="noStrike" kern="1200" cap="none" spc="-5" normalizeH="0" baseline="0" noProof="0" dirty="0">
                <a:ln>
                  <a:noFill/>
                </a:ln>
                <a:solidFill>
                  <a:prstClr val="black"/>
                </a:solidFill>
                <a:effectLst/>
                <a:uLnTx/>
                <a:uFillTx/>
                <a:latin typeface="Cambria"/>
                <a:ea typeface="+mn-ea"/>
                <a:cs typeface="Cambria"/>
              </a:rPr>
              <a:t>3.6 times </a:t>
            </a:r>
            <a:r>
              <a:rPr kumimoji="0" sz="1200" b="1" i="0" u="none" strike="noStrike" kern="1200" cap="none" spc="-10" normalizeH="0" baseline="0" noProof="0" dirty="0">
                <a:ln>
                  <a:noFill/>
                </a:ln>
                <a:solidFill>
                  <a:prstClr val="black"/>
                </a:solidFill>
                <a:effectLst/>
                <a:uLnTx/>
                <a:uFillTx/>
                <a:latin typeface="Cambria"/>
                <a:ea typeface="+mn-ea"/>
                <a:cs typeface="Cambria"/>
              </a:rPr>
              <a:t>more </a:t>
            </a:r>
            <a:r>
              <a:rPr kumimoji="0" sz="1200" b="1" i="0" u="none" strike="noStrike" kern="1200" cap="none" spc="0" normalizeH="0" baseline="0" noProof="0" dirty="0">
                <a:ln>
                  <a:noFill/>
                </a:ln>
                <a:solidFill>
                  <a:prstClr val="black"/>
                </a:solidFill>
                <a:effectLst/>
                <a:uLnTx/>
                <a:uFillTx/>
                <a:latin typeface="Cambria"/>
                <a:ea typeface="+mn-ea"/>
                <a:cs typeface="Cambria"/>
              </a:rPr>
              <a:t>than an </a:t>
            </a:r>
            <a:r>
              <a:rPr kumimoji="0" sz="1200" b="1" i="0" u="none" strike="noStrike" kern="1200" cap="none" spc="-10" normalizeH="0" baseline="0" noProof="0" dirty="0">
                <a:ln>
                  <a:noFill/>
                </a:ln>
                <a:solidFill>
                  <a:prstClr val="black"/>
                </a:solidFill>
                <a:effectLst/>
                <a:uLnTx/>
                <a:uFillTx/>
                <a:latin typeface="Cambria"/>
                <a:ea typeface="+mn-ea"/>
                <a:cs typeface="Cambria"/>
              </a:rPr>
              <a:t>individual Californian’s </a:t>
            </a:r>
            <a:r>
              <a:rPr kumimoji="0" sz="1200" b="1" i="0" u="none" strike="noStrike" kern="1200" cap="none" spc="-250" normalizeH="0" baseline="0" noProof="0" dirty="0">
                <a:ln>
                  <a:noFill/>
                </a:ln>
                <a:solidFill>
                  <a:prstClr val="black"/>
                </a:solidFill>
                <a:effectLst/>
                <a:uLnTx/>
                <a:uFillTx/>
                <a:latin typeface="Cambria"/>
                <a:ea typeface="+mn-ea"/>
                <a:cs typeface="Cambria"/>
              </a:rPr>
              <a:t> </a:t>
            </a:r>
            <a:r>
              <a:rPr kumimoji="0" sz="1200" b="1" i="0" u="none" strike="noStrike" kern="1200" cap="none" spc="-15" normalizeH="0" baseline="0" noProof="0" dirty="0">
                <a:ln>
                  <a:noFill/>
                </a:ln>
                <a:solidFill>
                  <a:prstClr val="black"/>
                </a:solidFill>
                <a:effectLst/>
                <a:uLnTx/>
                <a:uFillTx/>
                <a:latin typeface="Cambria"/>
                <a:ea typeface="+mn-ea"/>
                <a:cs typeface="Cambria"/>
              </a:rPr>
              <a:t>vote</a:t>
            </a:r>
            <a:endParaRPr kumimoji="0" sz="1200" b="0" i="0" u="none" strike="noStrike" kern="1200" cap="none" spc="0" normalizeH="0" baseline="0" noProof="0">
              <a:ln>
                <a:noFill/>
              </a:ln>
              <a:solidFill>
                <a:prstClr val="black"/>
              </a:solidFill>
              <a:effectLst/>
              <a:uLnTx/>
              <a:uFillTx/>
              <a:latin typeface="Cambria"/>
              <a:ea typeface="+mn-ea"/>
              <a:cs typeface="Cambria"/>
            </a:endParaRPr>
          </a:p>
          <a:p>
            <a:pPr marL="194945" marR="2722880" lvl="0" indent="-173990" algn="just" defTabSz="914400" rtl="0" eaLnBrk="1" fontAlgn="auto" latinLnBrk="0" hangingPunct="1">
              <a:lnSpc>
                <a:spcPct val="100000"/>
              </a:lnSpc>
              <a:spcBef>
                <a:spcPts val="300"/>
              </a:spcBef>
              <a:spcAft>
                <a:spcPts val="0"/>
              </a:spcAft>
              <a:buClr>
                <a:srgbClr val="BC4643"/>
              </a:buClr>
              <a:buSzTx/>
              <a:buFont typeface="Wingdings"/>
              <a:buChar char=""/>
              <a:tabLst>
                <a:tab pos="195580" algn="l"/>
              </a:tabLst>
              <a:defRPr/>
            </a:pPr>
            <a:r>
              <a:rPr kumimoji="0" sz="1200" b="1" i="0" u="none" strike="noStrike" kern="1200" cap="none" spc="-15" normalizeH="0" baseline="0" noProof="0" dirty="0">
                <a:ln>
                  <a:noFill/>
                </a:ln>
                <a:solidFill>
                  <a:prstClr val="black"/>
                </a:solidFill>
                <a:effectLst/>
                <a:uLnTx/>
                <a:uFillTx/>
                <a:latin typeface="Cambria"/>
                <a:ea typeface="+mn-ea"/>
                <a:cs typeface="Cambria"/>
              </a:rPr>
              <a:t>Wyoming receives </a:t>
            </a:r>
            <a:r>
              <a:rPr kumimoji="0" sz="1200" b="1" i="0" u="none" strike="noStrike" kern="1200" cap="none" spc="-5" normalizeH="0" baseline="0" noProof="0" dirty="0">
                <a:ln>
                  <a:noFill/>
                </a:ln>
                <a:solidFill>
                  <a:prstClr val="black"/>
                </a:solidFill>
                <a:effectLst/>
                <a:uLnTx/>
                <a:uFillTx/>
                <a:latin typeface="Cambria"/>
                <a:ea typeface="+mn-ea"/>
                <a:cs typeface="Cambria"/>
              </a:rPr>
              <a:t>one electoral </a:t>
            </a:r>
            <a:r>
              <a:rPr kumimoji="0" sz="1200" b="1" i="0" u="none" strike="noStrike" kern="1200" cap="none" spc="-15" normalizeH="0" baseline="0" noProof="0" dirty="0">
                <a:ln>
                  <a:noFill/>
                </a:ln>
                <a:solidFill>
                  <a:prstClr val="black"/>
                </a:solidFill>
                <a:effectLst/>
                <a:uLnTx/>
                <a:uFillTx/>
                <a:latin typeface="Cambria"/>
                <a:ea typeface="+mn-ea"/>
                <a:cs typeface="Cambria"/>
              </a:rPr>
              <a:t>vote </a:t>
            </a:r>
            <a:r>
              <a:rPr kumimoji="0" sz="1200" b="1" i="0" u="none" strike="noStrike" kern="1200" cap="none" spc="-5" normalizeH="0" baseline="0" noProof="0" dirty="0">
                <a:ln>
                  <a:noFill/>
                </a:ln>
                <a:solidFill>
                  <a:prstClr val="black"/>
                </a:solidFill>
                <a:effectLst/>
                <a:uLnTx/>
                <a:uFillTx/>
                <a:latin typeface="Cambria"/>
                <a:ea typeface="+mn-ea"/>
                <a:cs typeface="Cambria"/>
              </a:rPr>
              <a:t>for </a:t>
            </a:r>
            <a:r>
              <a:rPr kumimoji="0" sz="1200" b="1" i="0" u="none" strike="noStrike" kern="1200" cap="none" spc="-15" normalizeH="0" baseline="0" noProof="0" dirty="0">
                <a:ln>
                  <a:noFill/>
                </a:ln>
                <a:solidFill>
                  <a:prstClr val="black"/>
                </a:solidFill>
                <a:effectLst/>
                <a:uLnTx/>
                <a:uFillTx/>
                <a:latin typeface="Cambria"/>
                <a:ea typeface="+mn-ea"/>
                <a:cs typeface="Cambria"/>
              </a:rPr>
              <a:t>every </a:t>
            </a:r>
            <a:r>
              <a:rPr kumimoji="0" sz="1200" b="1" i="0" u="none" strike="noStrike" kern="1200" cap="none" spc="-5" normalizeH="0" baseline="0" noProof="0" dirty="0">
                <a:ln>
                  <a:noFill/>
                </a:ln>
                <a:solidFill>
                  <a:prstClr val="black"/>
                </a:solidFill>
                <a:effectLst/>
                <a:uLnTx/>
                <a:uFillTx/>
                <a:latin typeface="Cambria"/>
                <a:ea typeface="+mn-ea"/>
                <a:cs typeface="Cambria"/>
              </a:rPr>
              <a:t>195k </a:t>
            </a:r>
            <a:r>
              <a:rPr kumimoji="0" sz="1200" b="1" i="0" u="none" strike="noStrike" kern="1200" cap="none" spc="-250" normalizeH="0" baseline="0" noProof="0" dirty="0">
                <a:ln>
                  <a:noFill/>
                </a:ln>
                <a:solidFill>
                  <a:prstClr val="black"/>
                </a:solidFill>
                <a:effectLst/>
                <a:uLnTx/>
                <a:uFillTx/>
                <a:latin typeface="Cambria"/>
                <a:ea typeface="+mn-ea"/>
                <a:cs typeface="Cambria"/>
              </a:rPr>
              <a:t> </a:t>
            </a:r>
            <a:r>
              <a:rPr kumimoji="0" sz="1200" b="1" i="0" u="none" strike="noStrike" kern="1200" cap="none" spc="0" normalizeH="0" baseline="0" noProof="0" dirty="0">
                <a:ln>
                  <a:noFill/>
                </a:ln>
                <a:solidFill>
                  <a:prstClr val="black"/>
                </a:solidFill>
                <a:effectLst/>
                <a:uLnTx/>
                <a:uFillTx/>
                <a:latin typeface="Cambria"/>
                <a:ea typeface="+mn-ea"/>
                <a:cs typeface="Cambria"/>
              </a:rPr>
              <a:t>people</a:t>
            </a:r>
            <a:endParaRPr kumimoji="0" sz="1200" b="0" i="0" u="none" strike="noStrike" kern="1200" cap="none" spc="0" normalizeH="0" baseline="0" noProof="0">
              <a:ln>
                <a:noFill/>
              </a:ln>
              <a:solidFill>
                <a:prstClr val="black"/>
              </a:solidFill>
              <a:effectLst/>
              <a:uLnTx/>
              <a:uFillTx/>
              <a:latin typeface="Cambria"/>
              <a:ea typeface="+mn-ea"/>
              <a:cs typeface="Cambria"/>
            </a:endParaRPr>
          </a:p>
          <a:p>
            <a:pPr marL="194945" marR="0" lvl="0" indent="-174625" algn="just" defTabSz="914400" rtl="0" eaLnBrk="1" fontAlgn="auto" latinLnBrk="0" hangingPunct="1">
              <a:lnSpc>
                <a:spcPct val="100000"/>
              </a:lnSpc>
              <a:spcBef>
                <a:spcPts val="300"/>
              </a:spcBef>
              <a:spcAft>
                <a:spcPts val="0"/>
              </a:spcAft>
              <a:buClr>
                <a:srgbClr val="BC4643"/>
              </a:buClr>
              <a:buSzTx/>
              <a:buFont typeface="Wingdings"/>
              <a:buChar char=""/>
              <a:tabLst>
                <a:tab pos="195580" algn="l"/>
              </a:tabLst>
              <a:defRPr/>
            </a:pPr>
            <a:r>
              <a:rPr kumimoji="0" sz="1200" b="1" i="0" u="none" strike="noStrike" kern="1200" cap="none" spc="-5" normalizeH="0" baseline="0" noProof="0" dirty="0">
                <a:ln>
                  <a:noFill/>
                </a:ln>
                <a:solidFill>
                  <a:prstClr val="black"/>
                </a:solidFill>
                <a:effectLst/>
                <a:uLnTx/>
                <a:uFillTx/>
                <a:latin typeface="Cambria"/>
                <a:ea typeface="+mn-ea"/>
                <a:cs typeface="Cambria"/>
              </a:rPr>
              <a:t>California</a:t>
            </a:r>
            <a:r>
              <a:rPr kumimoji="0" sz="1200" b="1" i="0" u="none" strike="noStrike" kern="1200" cap="none" spc="-15" normalizeH="0" baseline="0" noProof="0" dirty="0">
                <a:ln>
                  <a:noFill/>
                </a:ln>
                <a:solidFill>
                  <a:prstClr val="black"/>
                </a:solidFill>
                <a:effectLst/>
                <a:uLnTx/>
                <a:uFillTx/>
                <a:latin typeface="Cambria"/>
                <a:ea typeface="+mn-ea"/>
                <a:cs typeface="Cambria"/>
              </a:rPr>
              <a:t> receives</a:t>
            </a:r>
            <a:r>
              <a:rPr kumimoji="0" sz="1200" b="1" i="0" u="none" strike="noStrike" kern="1200" cap="none" spc="5" normalizeH="0" baseline="0" noProof="0" dirty="0">
                <a:ln>
                  <a:noFill/>
                </a:ln>
                <a:solidFill>
                  <a:prstClr val="black"/>
                </a:solidFill>
                <a:effectLst/>
                <a:uLnTx/>
                <a:uFillTx/>
                <a:latin typeface="Cambria"/>
                <a:ea typeface="+mn-ea"/>
                <a:cs typeface="Cambria"/>
              </a:rPr>
              <a:t> </a:t>
            </a:r>
            <a:r>
              <a:rPr kumimoji="0" sz="1200" b="1" i="0" u="none" strike="noStrike" kern="1200" cap="none" spc="-5" normalizeH="0" baseline="0" noProof="0" dirty="0">
                <a:ln>
                  <a:noFill/>
                </a:ln>
                <a:solidFill>
                  <a:prstClr val="black"/>
                </a:solidFill>
                <a:effectLst/>
                <a:uLnTx/>
                <a:uFillTx/>
                <a:latin typeface="Cambria"/>
                <a:ea typeface="+mn-ea"/>
                <a:cs typeface="Cambria"/>
              </a:rPr>
              <a:t>one</a:t>
            </a:r>
            <a:r>
              <a:rPr kumimoji="0" sz="1200" b="1" i="0" u="none" strike="noStrike" kern="1200" cap="none" spc="0" normalizeH="0" baseline="0" noProof="0" dirty="0">
                <a:ln>
                  <a:noFill/>
                </a:ln>
                <a:solidFill>
                  <a:prstClr val="black"/>
                </a:solidFill>
                <a:effectLst/>
                <a:uLnTx/>
                <a:uFillTx/>
                <a:latin typeface="Cambria"/>
                <a:ea typeface="+mn-ea"/>
                <a:cs typeface="Cambria"/>
              </a:rPr>
              <a:t> </a:t>
            </a:r>
            <a:r>
              <a:rPr kumimoji="0" sz="1200" b="1" i="0" u="none" strike="noStrike" kern="1200" cap="none" spc="-10" normalizeH="0" baseline="0" noProof="0" dirty="0">
                <a:ln>
                  <a:noFill/>
                </a:ln>
                <a:solidFill>
                  <a:prstClr val="black"/>
                </a:solidFill>
                <a:effectLst/>
                <a:uLnTx/>
                <a:uFillTx/>
                <a:latin typeface="Cambria"/>
                <a:ea typeface="+mn-ea"/>
                <a:cs typeface="Cambria"/>
              </a:rPr>
              <a:t>electoral</a:t>
            </a:r>
            <a:r>
              <a:rPr kumimoji="0" sz="1200" b="1" i="0" u="none" strike="noStrike" kern="1200" cap="none" spc="-20" normalizeH="0" baseline="0" noProof="0" dirty="0">
                <a:ln>
                  <a:noFill/>
                </a:ln>
                <a:solidFill>
                  <a:prstClr val="black"/>
                </a:solidFill>
                <a:effectLst/>
                <a:uLnTx/>
                <a:uFillTx/>
                <a:latin typeface="Cambria"/>
                <a:ea typeface="+mn-ea"/>
                <a:cs typeface="Cambria"/>
              </a:rPr>
              <a:t> </a:t>
            </a:r>
            <a:r>
              <a:rPr kumimoji="0" sz="1200" b="1" i="0" u="none" strike="noStrike" kern="1200" cap="none" spc="-15" normalizeH="0" baseline="0" noProof="0" dirty="0">
                <a:ln>
                  <a:noFill/>
                </a:ln>
                <a:solidFill>
                  <a:prstClr val="black"/>
                </a:solidFill>
                <a:effectLst/>
                <a:uLnTx/>
                <a:uFillTx/>
                <a:latin typeface="Cambria"/>
                <a:ea typeface="+mn-ea"/>
                <a:cs typeface="Cambria"/>
              </a:rPr>
              <a:t>vote</a:t>
            </a:r>
            <a:r>
              <a:rPr kumimoji="0" sz="1200" b="1" i="0" u="none" strike="noStrike" kern="1200" cap="none" spc="0" normalizeH="0" baseline="0" noProof="0" dirty="0">
                <a:ln>
                  <a:noFill/>
                </a:ln>
                <a:solidFill>
                  <a:prstClr val="black"/>
                </a:solidFill>
                <a:effectLst/>
                <a:uLnTx/>
                <a:uFillTx/>
                <a:latin typeface="Cambria"/>
                <a:ea typeface="+mn-ea"/>
                <a:cs typeface="Cambria"/>
              </a:rPr>
              <a:t> </a:t>
            </a:r>
            <a:r>
              <a:rPr kumimoji="0" sz="1200" b="1" i="0" u="none" strike="noStrike" kern="1200" cap="none" spc="-5" normalizeH="0" baseline="0" noProof="0" dirty="0">
                <a:ln>
                  <a:noFill/>
                </a:ln>
                <a:solidFill>
                  <a:prstClr val="black"/>
                </a:solidFill>
                <a:effectLst/>
                <a:uLnTx/>
                <a:uFillTx/>
                <a:latin typeface="Cambria"/>
                <a:ea typeface="+mn-ea"/>
                <a:cs typeface="Cambria"/>
              </a:rPr>
              <a:t>for</a:t>
            </a:r>
            <a:r>
              <a:rPr kumimoji="0" sz="1200" b="1" i="0" u="none" strike="noStrike" kern="1200" cap="none" spc="-15" normalizeH="0" baseline="0" noProof="0" dirty="0">
                <a:ln>
                  <a:noFill/>
                </a:ln>
                <a:solidFill>
                  <a:prstClr val="black"/>
                </a:solidFill>
                <a:effectLst/>
                <a:uLnTx/>
                <a:uFillTx/>
                <a:latin typeface="Cambria"/>
                <a:ea typeface="+mn-ea"/>
                <a:cs typeface="Cambria"/>
              </a:rPr>
              <a:t> every</a:t>
            </a:r>
            <a:r>
              <a:rPr kumimoji="0" sz="1200" b="1" i="0" u="none" strike="noStrike" kern="1200" cap="none" spc="15" normalizeH="0" baseline="0" noProof="0" dirty="0">
                <a:ln>
                  <a:noFill/>
                </a:ln>
                <a:solidFill>
                  <a:prstClr val="black"/>
                </a:solidFill>
                <a:effectLst/>
                <a:uLnTx/>
                <a:uFillTx/>
                <a:latin typeface="Cambria"/>
                <a:ea typeface="+mn-ea"/>
                <a:cs typeface="Cambria"/>
              </a:rPr>
              <a:t> </a:t>
            </a:r>
            <a:r>
              <a:rPr kumimoji="0" sz="1200" b="1" i="0" u="none" strike="noStrike" kern="1200" cap="none" spc="-5" normalizeH="0" baseline="0" noProof="0" dirty="0">
                <a:ln>
                  <a:noFill/>
                </a:ln>
                <a:solidFill>
                  <a:prstClr val="black"/>
                </a:solidFill>
                <a:effectLst/>
                <a:uLnTx/>
                <a:uFillTx/>
                <a:latin typeface="Cambria"/>
                <a:ea typeface="+mn-ea"/>
                <a:cs typeface="Cambria"/>
              </a:rPr>
              <a:t>711k</a:t>
            </a:r>
            <a:endParaRPr kumimoji="0" sz="1200" b="0" i="0" u="none" strike="noStrike" kern="1200" cap="none" spc="0" normalizeH="0" baseline="0" noProof="0">
              <a:ln>
                <a:noFill/>
              </a:ln>
              <a:solidFill>
                <a:prstClr val="black"/>
              </a:solidFill>
              <a:effectLst/>
              <a:uLnTx/>
              <a:uFillTx/>
              <a:latin typeface="Cambria"/>
              <a:ea typeface="+mn-ea"/>
              <a:cs typeface="Cambria"/>
            </a:endParaRPr>
          </a:p>
          <a:p>
            <a:pPr marL="194945"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Cambria"/>
                <a:ea typeface="+mn-ea"/>
                <a:cs typeface="Cambria"/>
              </a:rPr>
              <a:t>people</a:t>
            </a:r>
            <a:endParaRPr kumimoji="0" sz="1200" b="0" i="0" u="none" strike="noStrike" kern="1200" cap="none" spc="0" normalizeH="0" baseline="0" noProof="0">
              <a:ln>
                <a:noFill/>
              </a:ln>
              <a:solidFill>
                <a:prstClr val="black"/>
              </a:solidFill>
              <a:effectLst/>
              <a:uLnTx/>
              <a:uFillTx/>
              <a:latin typeface="Cambria"/>
              <a:ea typeface="+mn-ea"/>
              <a:cs typeface="Cambria"/>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mbria"/>
              <a:ea typeface="+mn-ea"/>
              <a:cs typeface="Cambria"/>
            </a:endParaRPr>
          </a:p>
          <a:p>
            <a:pPr marL="194945" marR="0" lvl="0" indent="-174625" algn="just" defTabSz="914400" rtl="0" eaLnBrk="1" fontAlgn="auto" latinLnBrk="0" hangingPunct="1">
              <a:lnSpc>
                <a:spcPct val="100000"/>
              </a:lnSpc>
              <a:spcBef>
                <a:spcPts val="0"/>
              </a:spcBef>
              <a:spcAft>
                <a:spcPts val="0"/>
              </a:spcAft>
              <a:buClr>
                <a:srgbClr val="BC4643"/>
              </a:buClr>
              <a:buSzTx/>
              <a:buFont typeface="Wingdings"/>
              <a:buChar char=""/>
              <a:tabLst>
                <a:tab pos="195580" algn="l"/>
              </a:tabLst>
              <a:defRPr/>
            </a:pPr>
            <a:r>
              <a:rPr kumimoji="0" sz="1400" b="1" i="0" u="sng" strike="noStrike" kern="1200" cap="none" spc="-10" normalizeH="0" baseline="0" noProof="0" dirty="0">
                <a:ln>
                  <a:noFill/>
                </a:ln>
                <a:solidFill>
                  <a:srgbClr val="0000FF"/>
                </a:solidFill>
                <a:effectLst/>
                <a:uLnTx/>
                <a:uFill>
                  <a:solidFill>
                    <a:srgbClr val="0000FF"/>
                  </a:solidFill>
                </a:uFill>
                <a:latin typeface="Cambria"/>
                <a:ea typeface="+mn-ea"/>
                <a:cs typeface="Cambria"/>
                <a:hlinkClick r:id="rId2"/>
              </a:rPr>
              <a:t>How</a:t>
            </a:r>
            <a:r>
              <a:rPr kumimoji="0" sz="1400" b="1" i="0" u="sng" strike="noStrike" kern="1200" cap="none" spc="-25" normalizeH="0" baseline="0" noProof="0" dirty="0">
                <a:ln>
                  <a:noFill/>
                </a:ln>
                <a:solidFill>
                  <a:srgbClr val="0000FF"/>
                </a:solidFill>
                <a:effectLst/>
                <a:uLnTx/>
                <a:uFill>
                  <a:solidFill>
                    <a:srgbClr val="0000FF"/>
                  </a:solidFill>
                </a:uFill>
                <a:latin typeface="Cambria"/>
                <a:ea typeface="+mn-ea"/>
                <a:cs typeface="Cambria"/>
                <a:hlinkClick r:id="rId2"/>
              </a:rPr>
              <a:t> </a:t>
            </a:r>
            <a:r>
              <a:rPr kumimoji="0" sz="1400" b="1" i="0" u="sng" strike="noStrike" kern="1200" cap="none" spc="-10" normalizeH="0" baseline="0" noProof="0" dirty="0">
                <a:ln>
                  <a:noFill/>
                </a:ln>
                <a:solidFill>
                  <a:srgbClr val="0000FF"/>
                </a:solidFill>
                <a:effectLst/>
                <a:uLnTx/>
                <a:uFill>
                  <a:solidFill>
                    <a:srgbClr val="0000FF"/>
                  </a:solidFill>
                </a:uFill>
                <a:latin typeface="Cambria"/>
                <a:ea typeface="+mn-ea"/>
                <a:cs typeface="Cambria"/>
                <a:hlinkClick r:id="rId2"/>
              </a:rPr>
              <a:t>powerful</a:t>
            </a:r>
            <a:r>
              <a:rPr kumimoji="0" sz="1400" b="1" i="0" u="sng" strike="noStrike" kern="1200" cap="none" spc="-5" normalizeH="0" baseline="0" noProof="0" dirty="0">
                <a:ln>
                  <a:noFill/>
                </a:ln>
                <a:solidFill>
                  <a:srgbClr val="0000FF"/>
                </a:solidFill>
                <a:effectLst/>
                <a:uLnTx/>
                <a:uFill>
                  <a:solidFill>
                    <a:srgbClr val="0000FF"/>
                  </a:solidFill>
                </a:uFill>
                <a:latin typeface="Cambria"/>
                <a:ea typeface="+mn-ea"/>
                <a:cs typeface="Cambria"/>
                <a:hlinkClick r:id="rId2"/>
              </a:rPr>
              <a:t> </a:t>
            </a:r>
            <a:r>
              <a:rPr kumimoji="0" sz="1400" b="1" i="0" u="sng" strike="noStrike" kern="1200" cap="none" spc="0" normalizeH="0" baseline="0" noProof="0" dirty="0">
                <a:ln>
                  <a:noFill/>
                </a:ln>
                <a:solidFill>
                  <a:srgbClr val="0000FF"/>
                </a:solidFill>
                <a:effectLst/>
                <a:uLnTx/>
                <a:uFill>
                  <a:solidFill>
                    <a:srgbClr val="0000FF"/>
                  </a:solidFill>
                </a:uFill>
                <a:latin typeface="Cambria"/>
                <a:ea typeface="+mn-ea"/>
                <a:cs typeface="Cambria"/>
                <a:hlinkClick r:id="rId2"/>
              </a:rPr>
              <a:t>is</a:t>
            </a:r>
            <a:r>
              <a:rPr kumimoji="0" sz="1400" b="1" i="0" u="sng" strike="noStrike" kern="1200" cap="none" spc="-30" normalizeH="0" baseline="0" noProof="0" dirty="0">
                <a:ln>
                  <a:noFill/>
                </a:ln>
                <a:solidFill>
                  <a:srgbClr val="0000FF"/>
                </a:solidFill>
                <a:effectLst/>
                <a:uLnTx/>
                <a:uFill>
                  <a:solidFill>
                    <a:srgbClr val="0000FF"/>
                  </a:solidFill>
                </a:uFill>
                <a:latin typeface="Cambria"/>
                <a:ea typeface="+mn-ea"/>
                <a:cs typeface="Cambria"/>
                <a:hlinkClick r:id="rId2"/>
              </a:rPr>
              <a:t> </a:t>
            </a:r>
            <a:r>
              <a:rPr kumimoji="0" sz="1400" b="1" i="0" u="sng" strike="noStrike" kern="1200" cap="none" spc="-10" normalizeH="0" baseline="0" noProof="0" dirty="0">
                <a:ln>
                  <a:noFill/>
                </a:ln>
                <a:solidFill>
                  <a:srgbClr val="0000FF"/>
                </a:solidFill>
                <a:effectLst/>
                <a:uLnTx/>
                <a:uFill>
                  <a:solidFill>
                    <a:srgbClr val="0000FF"/>
                  </a:solidFill>
                </a:uFill>
                <a:latin typeface="Cambria"/>
                <a:ea typeface="+mn-ea"/>
                <a:cs typeface="Cambria"/>
                <a:hlinkClick r:id="rId2"/>
              </a:rPr>
              <a:t>your</a:t>
            </a:r>
            <a:r>
              <a:rPr kumimoji="0" sz="1400" b="1" i="0" u="sng" strike="noStrike" kern="1200" cap="none" spc="-15" normalizeH="0" baseline="0" noProof="0" dirty="0">
                <a:ln>
                  <a:noFill/>
                </a:ln>
                <a:solidFill>
                  <a:srgbClr val="0000FF"/>
                </a:solidFill>
                <a:effectLst/>
                <a:uLnTx/>
                <a:uFill>
                  <a:solidFill>
                    <a:srgbClr val="0000FF"/>
                  </a:solidFill>
                </a:uFill>
                <a:latin typeface="Cambria"/>
                <a:ea typeface="+mn-ea"/>
                <a:cs typeface="Cambria"/>
                <a:hlinkClick r:id="rId2"/>
              </a:rPr>
              <a:t> vote?</a:t>
            </a:r>
            <a:endParaRPr kumimoji="0" sz="1400" b="0" i="0" u="none" strike="noStrike" kern="1200" cap="none" spc="0" normalizeH="0" baseline="0" noProof="0">
              <a:ln>
                <a:noFill/>
              </a:ln>
              <a:solidFill>
                <a:prstClr val="black"/>
              </a:solidFill>
              <a:effectLst/>
              <a:uLnTx/>
              <a:uFillTx/>
              <a:latin typeface="Cambria"/>
              <a:ea typeface="+mn-ea"/>
              <a:cs typeface="Cambria"/>
            </a:endParaRPr>
          </a:p>
        </p:txBody>
      </p:sp>
      <p:pic>
        <p:nvPicPr>
          <p:cNvPr id="6" name="object 6"/>
          <p:cNvPicPr/>
          <p:nvPr/>
        </p:nvPicPr>
        <p:blipFill>
          <a:blip r:embed="rId3" cstate="print"/>
          <a:stretch>
            <a:fillRect/>
          </a:stretch>
        </p:blipFill>
        <p:spPr>
          <a:xfrm>
            <a:off x="6028944" y="1429139"/>
            <a:ext cx="3098292" cy="3706738"/>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20267"/>
            <a:ext cx="1866900" cy="4516120"/>
          </a:xfrm>
          <a:custGeom>
            <a:avLst/>
            <a:gdLst/>
            <a:ahLst/>
            <a:cxnLst/>
            <a:rect l="l" t="t" r="r" b="b"/>
            <a:pathLst>
              <a:path w="1866900" h="4516120">
                <a:moveTo>
                  <a:pt x="1866900" y="0"/>
                </a:moveTo>
                <a:lnTo>
                  <a:pt x="0" y="0"/>
                </a:lnTo>
                <a:lnTo>
                  <a:pt x="0" y="4515612"/>
                </a:lnTo>
                <a:lnTo>
                  <a:pt x="1866900" y="4515612"/>
                </a:lnTo>
                <a:lnTo>
                  <a:pt x="1866900" y="0"/>
                </a:lnTo>
                <a:close/>
              </a:path>
            </a:pathLst>
          </a:custGeom>
          <a:solidFill>
            <a:srgbClr val="BC46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56490" y="1352550"/>
            <a:ext cx="1900520" cy="3319272"/>
          </a:xfrm>
          <a:prstGeom prst="rect">
            <a:avLst/>
          </a:prstGeom>
        </p:spPr>
        <p:txBody>
          <a:bodyPr vert="vert270" wrap="square" lIns="0" tIns="69215" rIns="0" bIns="0" rtlCol="0">
            <a:spAutoFit/>
          </a:bodyPr>
          <a:lstStyle/>
          <a:p>
            <a:pPr marL="428625" marR="20955" lvl="0" indent="-402590" algn="l" defTabSz="914400" rtl="0" eaLnBrk="1" fontAlgn="auto" latinLnBrk="0" hangingPunct="1">
              <a:lnSpc>
                <a:spcPct val="100000"/>
              </a:lnSpc>
              <a:spcBef>
                <a:spcPts val="545"/>
              </a:spcBef>
              <a:spcAft>
                <a:spcPts val="0"/>
              </a:spcAft>
              <a:buClrTx/>
              <a:buSzTx/>
              <a:buFontTx/>
              <a:buNone/>
              <a:tabLst/>
              <a:defRPr/>
            </a:pPr>
            <a:r>
              <a:rPr kumimoji="0" sz="4400" b="0" i="0" u="none" strike="noStrike" kern="1200" cap="none" spc="-5" normalizeH="0" baseline="0" noProof="0" dirty="0">
                <a:ln>
                  <a:noFill/>
                </a:ln>
                <a:solidFill>
                  <a:prstClr val="black"/>
                </a:solidFill>
                <a:effectLst/>
                <a:uLnTx/>
                <a:uFillTx/>
                <a:latin typeface="Arial Black"/>
                <a:ea typeface="+mn-ea"/>
                <a:cs typeface="Arial Black"/>
              </a:rPr>
              <a:t>Elec</a:t>
            </a:r>
            <a:r>
              <a:rPr kumimoji="0" sz="4400" b="0" i="0" u="none" strike="noStrike" kern="1200" cap="none" spc="10" normalizeH="0" baseline="0" noProof="0" dirty="0">
                <a:ln>
                  <a:noFill/>
                </a:ln>
                <a:solidFill>
                  <a:prstClr val="black"/>
                </a:solidFill>
                <a:effectLst/>
                <a:uLnTx/>
                <a:uFillTx/>
                <a:latin typeface="Arial Black"/>
                <a:ea typeface="+mn-ea"/>
                <a:cs typeface="Arial Black"/>
              </a:rPr>
              <a:t>t</a:t>
            </a:r>
            <a:r>
              <a:rPr kumimoji="0" sz="4400" b="0" i="0" u="none" strike="noStrike" kern="1200" cap="none" spc="0" normalizeH="0" baseline="0" noProof="0" dirty="0">
                <a:ln>
                  <a:noFill/>
                </a:ln>
                <a:solidFill>
                  <a:prstClr val="black"/>
                </a:solidFill>
                <a:effectLst/>
                <a:uLnTx/>
                <a:uFillTx/>
                <a:latin typeface="Arial Black"/>
                <a:ea typeface="+mn-ea"/>
                <a:cs typeface="Arial Black"/>
              </a:rPr>
              <a:t>o</a:t>
            </a:r>
            <a:r>
              <a:rPr kumimoji="0" sz="4400" b="0" i="0" u="none" strike="noStrike" kern="1200" cap="none" spc="70" normalizeH="0" baseline="0" noProof="0" dirty="0">
                <a:ln>
                  <a:noFill/>
                </a:ln>
                <a:solidFill>
                  <a:prstClr val="black"/>
                </a:solidFill>
                <a:effectLst/>
                <a:uLnTx/>
                <a:uFillTx/>
                <a:latin typeface="Arial Black"/>
                <a:ea typeface="+mn-ea"/>
                <a:cs typeface="Arial Black"/>
              </a:rPr>
              <a:t>r</a:t>
            </a:r>
            <a:r>
              <a:rPr kumimoji="0" sz="4400" b="0" i="0" u="none" strike="noStrike" kern="1200" cap="none" spc="0" normalizeH="0" baseline="0" noProof="0" dirty="0">
                <a:ln>
                  <a:noFill/>
                </a:ln>
                <a:solidFill>
                  <a:prstClr val="black"/>
                </a:solidFill>
                <a:effectLst/>
                <a:uLnTx/>
                <a:uFillTx/>
                <a:latin typeface="Arial Black"/>
                <a:ea typeface="+mn-ea"/>
                <a:cs typeface="Arial Black"/>
              </a:rPr>
              <a:t>al  </a:t>
            </a:r>
            <a:r>
              <a:rPr kumimoji="0" sz="4400" b="0" i="0" u="none" strike="noStrike" kern="1200" cap="none" spc="15" normalizeH="0" baseline="0" noProof="0" dirty="0">
                <a:ln>
                  <a:noFill/>
                </a:ln>
                <a:solidFill>
                  <a:prstClr val="black"/>
                </a:solidFill>
                <a:effectLst/>
                <a:uLnTx/>
                <a:uFillTx/>
                <a:latin typeface="Arial Black"/>
                <a:ea typeface="+mn-ea"/>
                <a:cs typeface="Arial Black"/>
              </a:rPr>
              <a:t>College</a:t>
            </a:r>
            <a:endParaRPr kumimoji="0" sz="4400" b="0" i="0" u="none" strike="noStrike" kern="1200" cap="none" spc="0" normalizeH="0" baseline="0" noProof="0" dirty="0">
              <a:ln>
                <a:noFill/>
              </a:ln>
              <a:solidFill>
                <a:prstClr val="black"/>
              </a:solidFill>
              <a:effectLst/>
              <a:uLnTx/>
              <a:uFillTx/>
              <a:latin typeface="Arial Black"/>
              <a:ea typeface="+mn-ea"/>
              <a:cs typeface="Arial Black"/>
            </a:endParaRPr>
          </a:p>
          <a:p>
            <a:pPr marL="12700" marR="0" lvl="0" indent="0" algn="l" defTabSz="914400" rtl="0" eaLnBrk="1" fontAlgn="auto" latinLnBrk="0" hangingPunct="1">
              <a:lnSpc>
                <a:spcPct val="100000"/>
              </a:lnSpc>
              <a:spcBef>
                <a:spcPts val="905"/>
              </a:spcBef>
              <a:spcAft>
                <a:spcPts val="0"/>
              </a:spcAft>
              <a:buClrTx/>
              <a:buSzTx/>
              <a:buFontTx/>
              <a:buNone/>
              <a:tabLst/>
              <a:defRPr/>
            </a:pPr>
            <a:r>
              <a:rPr kumimoji="0" sz="2800" b="0" i="0" u="none" strike="noStrike" kern="1200" cap="none" spc="15" normalizeH="0" baseline="0" noProof="0" dirty="0">
                <a:ln>
                  <a:noFill/>
                </a:ln>
                <a:solidFill>
                  <a:prstClr val="black"/>
                </a:solidFill>
                <a:effectLst/>
                <a:uLnTx/>
                <a:uFillTx/>
                <a:latin typeface="Arial Black"/>
                <a:ea typeface="+mn-ea"/>
                <a:cs typeface="Arial Black"/>
              </a:rPr>
              <a:t>The</a:t>
            </a:r>
            <a:r>
              <a:rPr kumimoji="0" sz="2800" b="0" i="0" u="none" strike="noStrike" kern="1200" cap="none" spc="-60" normalizeH="0" baseline="0" noProof="0" dirty="0">
                <a:ln>
                  <a:noFill/>
                </a:ln>
                <a:solidFill>
                  <a:prstClr val="black"/>
                </a:solidFill>
                <a:effectLst/>
                <a:uLnTx/>
                <a:uFillTx/>
                <a:latin typeface="Arial Black"/>
                <a:ea typeface="+mn-ea"/>
                <a:cs typeface="Arial Black"/>
              </a:rPr>
              <a:t> </a:t>
            </a:r>
            <a:r>
              <a:rPr kumimoji="0" sz="2800" b="0" i="0" u="none" strike="noStrike" kern="1200" cap="none" spc="-10" normalizeH="0" baseline="0" noProof="0" dirty="0">
                <a:ln>
                  <a:noFill/>
                </a:ln>
                <a:solidFill>
                  <a:prstClr val="black"/>
                </a:solidFill>
                <a:effectLst/>
                <a:uLnTx/>
                <a:uFillTx/>
                <a:latin typeface="Arial Black"/>
                <a:ea typeface="+mn-ea"/>
                <a:cs typeface="Arial Black"/>
              </a:rPr>
              <a:t>Negatives</a:t>
            </a:r>
            <a:endParaRPr kumimoji="0" sz="2800" b="0" i="0" u="none" strike="noStrike" kern="1200" cap="none" spc="0" normalizeH="0" baseline="0" noProof="0" dirty="0">
              <a:ln>
                <a:noFill/>
              </a:ln>
              <a:solidFill>
                <a:prstClr val="black"/>
              </a:solidFill>
              <a:effectLst/>
              <a:uLnTx/>
              <a:uFillTx/>
              <a:latin typeface="Arial Black"/>
              <a:ea typeface="+mn-ea"/>
              <a:cs typeface="Arial Black"/>
            </a:endParaRPr>
          </a:p>
        </p:txBody>
      </p:sp>
      <p:sp>
        <p:nvSpPr>
          <p:cNvPr id="4" name="object 4"/>
          <p:cNvSpPr txBox="1">
            <a:spLocks noGrp="1"/>
          </p:cNvSpPr>
          <p:nvPr>
            <p:ph type="title"/>
          </p:nvPr>
        </p:nvSpPr>
        <p:spPr>
          <a:prstGeom prst="rect">
            <a:avLst/>
          </a:prstGeom>
        </p:spPr>
        <p:txBody>
          <a:bodyPr vert="horz" wrap="square" lIns="0" tIns="12700" rIns="0" bIns="0" rtlCol="0">
            <a:spAutoFit/>
          </a:bodyPr>
          <a:lstStyle/>
          <a:p>
            <a:pPr marL="245110">
              <a:lnSpc>
                <a:spcPct val="100000"/>
              </a:lnSpc>
              <a:spcBef>
                <a:spcPts val="100"/>
              </a:spcBef>
            </a:pPr>
            <a:r>
              <a:rPr dirty="0"/>
              <a:t>CRITICISMS</a:t>
            </a:r>
            <a:r>
              <a:rPr spc="-35" dirty="0"/>
              <a:t> </a:t>
            </a:r>
            <a:r>
              <a:rPr dirty="0"/>
              <a:t>OF</a:t>
            </a:r>
            <a:r>
              <a:rPr spc="-10" dirty="0"/>
              <a:t> </a:t>
            </a:r>
            <a:r>
              <a:rPr dirty="0"/>
              <a:t>THE</a:t>
            </a:r>
            <a:r>
              <a:rPr spc="-15" dirty="0"/>
              <a:t> </a:t>
            </a:r>
            <a:r>
              <a:rPr spc="-5" dirty="0"/>
              <a:t>ELECTORAL</a:t>
            </a:r>
            <a:r>
              <a:rPr spc="-30" dirty="0"/>
              <a:t> </a:t>
            </a:r>
            <a:r>
              <a:rPr dirty="0"/>
              <a:t>COLLEGE</a:t>
            </a:r>
          </a:p>
        </p:txBody>
      </p:sp>
      <p:sp>
        <p:nvSpPr>
          <p:cNvPr id="5" name="object 5"/>
          <p:cNvSpPr txBox="1"/>
          <p:nvPr/>
        </p:nvSpPr>
        <p:spPr>
          <a:xfrm>
            <a:off x="1945894" y="763600"/>
            <a:ext cx="3820160" cy="300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354965" algn="l"/>
              </a:tabLst>
              <a:defRPr/>
            </a:pPr>
            <a:r>
              <a:rPr kumimoji="0" sz="1800" b="0" i="0" u="none" strike="noStrike" kern="1200" cap="none" spc="35" normalizeH="0" baseline="0" noProof="0" dirty="0">
                <a:ln>
                  <a:noFill/>
                </a:ln>
                <a:solidFill>
                  <a:srgbClr val="0000FF"/>
                </a:solidFill>
                <a:effectLst/>
                <a:uLnTx/>
                <a:uFillTx/>
                <a:latin typeface="Cambria"/>
                <a:ea typeface="+mn-ea"/>
                <a:cs typeface="Cambria"/>
              </a:rPr>
              <a:t>7.	</a:t>
            </a:r>
            <a:r>
              <a:rPr kumimoji="0" sz="1800" b="0" i="0" u="none" strike="noStrike" kern="1200" cap="none" spc="-40" normalizeH="0" baseline="0" noProof="0" dirty="0">
                <a:ln>
                  <a:noFill/>
                </a:ln>
                <a:solidFill>
                  <a:srgbClr val="0000FF"/>
                </a:solidFill>
                <a:effectLst/>
                <a:uLnTx/>
                <a:uFillTx/>
                <a:latin typeface="Cambria"/>
                <a:ea typeface="+mn-ea"/>
                <a:cs typeface="Cambria"/>
              </a:rPr>
              <a:t>Inhibits</a:t>
            </a:r>
            <a:r>
              <a:rPr kumimoji="0" sz="1800" b="0" i="0" u="none" strike="noStrike" kern="1200" cap="none" spc="10" normalizeH="0" baseline="0" noProof="0" dirty="0">
                <a:ln>
                  <a:noFill/>
                </a:ln>
                <a:solidFill>
                  <a:srgbClr val="0000FF"/>
                </a:solidFill>
                <a:effectLst/>
                <a:uLnTx/>
                <a:uFillTx/>
                <a:latin typeface="Cambria"/>
                <a:ea typeface="+mn-ea"/>
                <a:cs typeface="Cambria"/>
              </a:rPr>
              <a:t> </a:t>
            </a:r>
            <a:r>
              <a:rPr kumimoji="0" sz="1800" b="0" i="0" u="none" strike="noStrike" kern="1200" cap="none" spc="-60" normalizeH="0" baseline="0" noProof="0" dirty="0">
                <a:ln>
                  <a:noFill/>
                </a:ln>
                <a:solidFill>
                  <a:srgbClr val="0000FF"/>
                </a:solidFill>
                <a:effectLst/>
                <a:uLnTx/>
                <a:uFillTx/>
                <a:latin typeface="Cambria"/>
                <a:ea typeface="+mn-ea"/>
                <a:cs typeface="Cambria"/>
              </a:rPr>
              <a:t>development</a:t>
            </a:r>
            <a:r>
              <a:rPr kumimoji="0" sz="1800" b="0" i="0" u="none" strike="noStrike" kern="1200" cap="none" spc="10" normalizeH="0" baseline="0" noProof="0" dirty="0">
                <a:ln>
                  <a:noFill/>
                </a:ln>
                <a:solidFill>
                  <a:srgbClr val="0000FF"/>
                </a:solidFill>
                <a:effectLst/>
                <a:uLnTx/>
                <a:uFillTx/>
                <a:latin typeface="Cambria"/>
                <a:ea typeface="+mn-ea"/>
                <a:cs typeface="Cambria"/>
              </a:rPr>
              <a:t> </a:t>
            </a:r>
            <a:r>
              <a:rPr kumimoji="0" sz="1800" b="0" i="0" u="none" strike="noStrike" kern="1200" cap="none" spc="-30" normalizeH="0" baseline="0" noProof="0" dirty="0">
                <a:ln>
                  <a:noFill/>
                </a:ln>
                <a:solidFill>
                  <a:srgbClr val="0000FF"/>
                </a:solidFill>
                <a:effectLst/>
                <a:uLnTx/>
                <a:uFillTx/>
                <a:latin typeface="Cambria"/>
                <a:ea typeface="+mn-ea"/>
                <a:cs typeface="Cambria"/>
              </a:rPr>
              <a:t>of</a:t>
            </a:r>
            <a:r>
              <a:rPr kumimoji="0" sz="1800" b="0" i="0" u="none" strike="noStrike" kern="1200" cap="none" spc="204" normalizeH="0" baseline="0" noProof="0" dirty="0">
                <a:ln>
                  <a:noFill/>
                </a:ln>
                <a:solidFill>
                  <a:srgbClr val="0000FF"/>
                </a:solidFill>
                <a:effectLst/>
                <a:uLnTx/>
                <a:uFillTx/>
                <a:latin typeface="Cambria"/>
                <a:ea typeface="+mn-ea"/>
                <a:cs typeface="Cambria"/>
              </a:rPr>
              <a:t> </a:t>
            </a:r>
            <a:r>
              <a:rPr kumimoji="0" sz="1800" b="0" i="0" u="none" strike="noStrike" kern="1200" cap="none" spc="-30" normalizeH="0" baseline="0" noProof="0" dirty="0">
                <a:ln>
                  <a:noFill/>
                </a:ln>
                <a:solidFill>
                  <a:srgbClr val="0000FF"/>
                </a:solidFill>
                <a:effectLst/>
                <a:uLnTx/>
                <a:uFillTx/>
                <a:latin typeface="Cambria"/>
                <a:ea typeface="+mn-ea"/>
                <a:cs typeface="Cambria"/>
              </a:rPr>
              <a:t>third</a:t>
            </a:r>
            <a:r>
              <a:rPr kumimoji="0" sz="1800" b="0" i="0" u="none" strike="noStrike" kern="1200" cap="none" spc="0" normalizeH="0" baseline="0" noProof="0" dirty="0">
                <a:ln>
                  <a:noFill/>
                </a:ln>
                <a:solidFill>
                  <a:srgbClr val="0000FF"/>
                </a:solidFill>
                <a:effectLst/>
                <a:uLnTx/>
                <a:uFillTx/>
                <a:latin typeface="Cambria"/>
                <a:ea typeface="+mn-ea"/>
                <a:cs typeface="Cambria"/>
              </a:rPr>
              <a:t> </a:t>
            </a:r>
            <a:r>
              <a:rPr kumimoji="0" sz="1800" b="0" i="0" u="none" strike="noStrike" kern="1200" cap="none" spc="-55" normalizeH="0" baseline="0" noProof="0" dirty="0">
                <a:ln>
                  <a:noFill/>
                </a:ln>
                <a:solidFill>
                  <a:srgbClr val="0000FF"/>
                </a:solidFill>
                <a:effectLst/>
                <a:uLnTx/>
                <a:uFillTx/>
                <a:latin typeface="Cambria"/>
                <a:ea typeface="+mn-ea"/>
                <a:cs typeface="Cambria"/>
              </a:rPr>
              <a:t>parties</a:t>
            </a:r>
            <a:endParaRPr kumimoji="0" sz="1800" b="0" i="0" u="none" strike="noStrike" kern="1200" cap="none" spc="0" normalizeH="0" baseline="0" noProof="0">
              <a:ln>
                <a:noFill/>
              </a:ln>
              <a:solidFill>
                <a:prstClr val="black"/>
              </a:solidFill>
              <a:effectLst/>
              <a:uLnTx/>
              <a:uFillTx/>
              <a:latin typeface="Cambria"/>
              <a:ea typeface="+mn-ea"/>
              <a:cs typeface="Cambria"/>
            </a:endParaRPr>
          </a:p>
        </p:txBody>
      </p:sp>
      <p:pic>
        <p:nvPicPr>
          <p:cNvPr id="6" name="object 6"/>
          <p:cNvPicPr/>
          <p:nvPr/>
        </p:nvPicPr>
        <p:blipFill>
          <a:blip r:embed="rId2" cstate="print"/>
          <a:stretch>
            <a:fillRect/>
          </a:stretch>
        </p:blipFill>
        <p:spPr>
          <a:xfrm>
            <a:off x="1945350" y="2479315"/>
            <a:ext cx="7078655" cy="1002010"/>
          </a:xfrm>
          <a:prstGeom prst="rect">
            <a:avLst/>
          </a:prstGeom>
        </p:spPr>
      </p:pic>
      <p:sp>
        <p:nvSpPr>
          <p:cNvPr id="7" name="object 7"/>
          <p:cNvSpPr txBox="1"/>
          <p:nvPr/>
        </p:nvSpPr>
        <p:spPr>
          <a:xfrm>
            <a:off x="1975866" y="1782318"/>
            <a:ext cx="6990080" cy="635635"/>
          </a:xfrm>
          <a:prstGeom prst="rect">
            <a:avLst/>
          </a:prstGeom>
        </p:spPr>
        <p:txBody>
          <a:bodyPr vert="horz" wrap="square" lIns="0" tIns="13335" rIns="0" bIns="0" rtlCol="0">
            <a:spAutoFit/>
          </a:bodyPr>
          <a:lstStyle/>
          <a:p>
            <a:pPr marL="2581910" marR="5080" lvl="0" indent="-2569845" algn="l" defTabSz="914400" rtl="0" eaLnBrk="1" fontAlgn="auto" latinLnBrk="0" hangingPunct="1">
              <a:lnSpc>
                <a:spcPct val="100000"/>
              </a:lnSpc>
              <a:spcBef>
                <a:spcPts val="105"/>
              </a:spcBef>
              <a:spcAft>
                <a:spcPts val="0"/>
              </a:spcAft>
              <a:buClrTx/>
              <a:buSzTx/>
              <a:buFontTx/>
              <a:buNone/>
              <a:tabLst/>
              <a:defRPr/>
            </a:pPr>
            <a:r>
              <a:rPr kumimoji="0" sz="2000" b="0" i="0" u="none" strike="noStrike" kern="1200" cap="none" spc="-135" normalizeH="0" baseline="0" noProof="0" dirty="0">
                <a:ln>
                  <a:noFill/>
                </a:ln>
                <a:solidFill>
                  <a:prstClr val="black"/>
                </a:solidFill>
                <a:effectLst/>
                <a:uLnTx/>
                <a:uFillTx/>
                <a:latin typeface="Cambria"/>
                <a:ea typeface="+mn-ea"/>
                <a:cs typeface="Cambria"/>
              </a:rPr>
              <a:t>T</a:t>
            </a:r>
            <a:r>
              <a:rPr kumimoji="0" sz="2000" b="0" i="0" u="none" strike="noStrike" kern="1200" cap="none" spc="10" normalizeH="0" baseline="0" noProof="0" dirty="0">
                <a:ln>
                  <a:noFill/>
                </a:ln>
                <a:solidFill>
                  <a:prstClr val="black"/>
                </a:solidFill>
                <a:effectLst/>
                <a:uLnTx/>
                <a:uFillTx/>
                <a:latin typeface="Cambria"/>
                <a:ea typeface="+mn-ea"/>
                <a:cs typeface="Cambria"/>
              </a:rPr>
              <a:t>H</a:t>
            </a:r>
            <a:r>
              <a:rPr kumimoji="0" sz="2000" b="0" i="0" u="none" strike="noStrike" kern="1200" cap="none" spc="-75" normalizeH="0" baseline="0" noProof="0" dirty="0">
                <a:ln>
                  <a:noFill/>
                </a:ln>
                <a:solidFill>
                  <a:prstClr val="black"/>
                </a:solidFill>
                <a:effectLst/>
                <a:uLnTx/>
                <a:uFillTx/>
                <a:latin typeface="Cambria"/>
                <a:ea typeface="+mn-ea"/>
                <a:cs typeface="Cambria"/>
              </a:rPr>
              <a:t>I</a:t>
            </a:r>
            <a:r>
              <a:rPr kumimoji="0" sz="2000" b="0" i="0" u="none" strike="noStrike" kern="1200" cap="none" spc="-150" normalizeH="0" baseline="0" noProof="0" dirty="0">
                <a:ln>
                  <a:noFill/>
                </a:ln>
                <a:solidFill>
                  <a:prstClr val="black"/>
                </a:solidFill>
                <a:effectLst/>
                <a:uLnTx/>
                <a:uFillTx/>
                <a:latin typeface="Cambria"/>
                <a:ea typeface="+mn-ea"/>
                <a:cs typeface="Cambria"/>
              </a:rPr>
              <a:t>R</a:t>
            </a:r>
            <a:r>
              <a:rPr kumimoji="0" sz="2000" b="0" i="0" u="none" strike="noStrike" kern="1200" cap="none" spc="95" normalizeH="0" baseline="0" noProof="0" dirty="0">
                <a:ln>
                  <a:noFill/>
                </a:ln>
                <a:solidFill>
                  <a:prstClr val="black"/>
                </a:solidFill>
                <a:effectLst/>
                <a:uLnTx/>
                <a:uFillTx/>
                <a:latin typeface="Cambria"/>
                <a:ea typeface="+mn-ea"/>
                <a:cs typeface="Cambria"/>
              </a:rPr>
              <a:t>D</a:t>
            </a:r>
            <a:r>
              <a:rPr kumimoji="0" sz="2000" b="0" i="0" u="none" strike="noStrike" kern="1200" cap="none" spc="20" normalizeH="0" baseline="0" noProof="0" dirty="0">
                <a:ln>
                  <a:noFill/>
                </a:ln>
                <a:solidFill>
                  <a:prstClr val="black"/>
                </a:solidFill>
                <a:effectLst/>
                <a:uLnTx/>
                <a:uFillTx/>
                <a:latin typeface="Cambria"/>
                <a:ea typeface="+mn-ea"/>
                <a:cs typeface="Cambria"/>
              </a:rPr>
              <a:t> </a:t>
            </a:r>
            <a:r>
              <a:rPr kumimoji="0" sz="2000" b="0" i="0" u="none" strike="noStrike" kern="1200" cap="none" spc="-290" normalizeH="0" baseline="0" noProof="0" dirty="0">
                <a:ln>
                  <a:noFill/>
                </a:ln>
                <a:solidFill>
                  <a:prstClr val="black"/>
                </a:solidFill>
                <a:effectLst/>
                <a:uLnTx/>
                <a:uFillTx/>
                <a:latin typeface="Cambria"/>
                <a:ea typeface="+mn-ea"/>
                <a:cs typeface="Cambria"/>
              </a:rPr>
              <a:t>P</a:t>
            </a:r>
            <a:r>
              <a:rPr kumimoji="0" sz="2000" b="0" i="0" u="none" strike="noStrike" kern="1200" cap="none" spc="-30" normalizeH="0" baseline="0" noProof="0" dirty="0">
                <a:ln>
                  <a:noFill/>
                </a:ln>
                <a:solidFill>
                  <a:prstClr val="black"/>
                </a:solidFill>
                <a:effectLst/>
                <a:uLnTx/>
                <a:uFillTx/>
                <a:latin typeface="Cambria"/>
                <a:ea typeface="+mn-ea"/>
                <a:cs typeface="Cambria"/>
              </a:rPr>
              <a:t>A</a:t>
            </a:r>
            <a:r>
              <a:rPr kumimoji="0" sz="2000" b="0" i="0" u="none" strike="noStrike" kern="1200" cap="none" spc="-180" normalizeH="0" baseline="0" noProof="0" dirty="0">
                <a:ln>
                  <a:noFill/>
                </a:ln>
                <a:solidFill>
                  <a:prstClr val="black"/>
                </a:solidFill>
                <a:effectLst/>
                <a:uLnTx/>
                <a:uFillTx/>
                <a:latin typeface="Cambria"/>
                <a:ea typeface="+mn-ea"/>
                <a:cs typeface="Cambria"/>
              </a:rPr>
              <a:t>R</a:t>
            </a:r>
            <a:r>
              <a:rPr kumimoji="0" sz="2000" b="0" i="0" u="none" strike="noStrike" kern="1200" cap="none" spc="-60" normalizeH="0" baseline="0" noProof="0" dirty="0">
                <a:ln>
                  <a:noFill/>
                </a:ln>
                <a:solidFill>
                  <a:prstClr val="black"/>
                </a:solidFill>
                <a:effectLst/>
                <a:uLnTx/>
                <a:uFillTx/>
                <a:latin typeface="Cambria"/>
                <a:ea typeface="+mn-ea"/>
                <a:cs typeface="Cambria"/>
              </a:rPr>
              <a:t>TY</a:t>
            </a:r>
            <a:r>
              <a:rPr kumimoji="0" sz="2000" b="0" i="0" u="none" strike="noStrike" kern="1200" cap="none" spc="10" normalizeH="0" baseline="0" noProof="0" dirty="0">
                <a:ln>
                  <a:noFill/>
                </a:ln>
                <a:solidFill>
                  <a:prstClr val="black"/>
                </a:solidFill>
                <a:effectLst/>
                <a:uLnTx/>
                <a:uFillTx/>
                <a:latin typeface="Cambria"/>
                <a:ea typeface="+mn-ea"/>
                <a:cs typeface="Cambria"/>
              </a:rPr>
              <a:t> </a:t>
            </a:r>
            <a:r>
              <a:rPr kumimoji="0" sz="2000" b="0" i="0" u="none" strike="noStrike" kern="1200" cap="none" spc="114" normalizeH="0" baseline="0" noProof="0" dirty="0">
                <a:ln>
                  <a:noFill/>
                </a:ln>
                <a:solidFill>
                  <a:prstClr val="black"/>
                </a:solidFill>
                <a:effectLst/>
                <a:uLnTx/>
                <a:uFillTx/>
                <a:latin typeface="Cambria"/>
                <a:ea typeface="+mn-ea"/>
                <a:cs typeface="Cambria"/>
              </a:rPr>
              <a:t>C</a:t>
            </a:r>
            <a:r>
              <a:rPr kumimoji="0" sz="2000" b="0" i="0" u="none" strike="noStrike" kern="1200" cap="none" spc="-30" normalizeH="0" baseline="0" noProof="0" dirty="0">
                <a:ln>
                  <a:noFill/>
                </a:ln>
                <a:solidFill>
                  <a:prstClr val="black"/>
                </a:solidFill>
                <a:effectLst/>
                <a:uLnTx/>
                <a:uFillTx/>
                <a:latin typeface="Cambria"/>
                <a:ea typeface="+mn-ea"/>
                <a:cs typeface="Cambria"/>
              </a:rPr>
              <a:t>A</a:t>
            </a:r>
            <a:r>
              <a:rPr kumimoji="0" sz="2000" b="0" i="0" u="none" strike="noStrike" kern="1200" cap="none" spc="15" normalizeH="0" baseline="0" noProof="0" dirty="0">
                <a:ln>
                  <a:noFill/>
                </a:ln>
                <a:solidFill>
                  <a:prstClr val="black"/>
                </a:solidFill>
                <a:effectLst/>
                <a:uLnTx/>
                <a:uFillTx/>
                <a:latin typeface="Cambria"/>
                <a:ea typeface="+mn-ea"/>
                <a:cs typeface="Cambria"/>
              </a:rPr>
              <a:t>ND</a:t>
            </a:r>
            <a:r>
              <a:rPr kumimoji="0" sz="2000" b="0" i="0" u="none" strike="noStrike" kern="1200" cap="none" spc="-5" normalizeH="0" baseline="0" noProof="0" dirty="0">
                <a:ln>
                  <a:noFill/>
                </a:ln>
                <a:solidFill>
                  <a:prstClr val="black"/>
                </a:solidFill>
                <a:effectLst/>
                <a:uLnTx/>
                <a:uFillTx/>
                <a:latin typeface="Cambria"/>
                <a:ea typeface="+mn-ea"/>
                <a:cs typeface="Cambria"/>
              </a:rPr>
              <a:t>I</a:t>
            </a:r>
            <a:r>
              <a:rPr kumimoji="0" sz="2000" b="0" i="0" u="none" strike="noStrike" kern="1200" cap="none" spc="-20" normalizeH="0" baseline="0" noProof="0" dirty="0">
                <a:ln>
                  <a:noFill/>
                </a:ln>
                <a:solidFill>
                  <a:prstClr val="black"/>
                </a:solidFill>
                <a:effectLst/>
                <a:uLnTx/>
                <a:uFillTx/>
                <a:latin typeface="Cambria"/>
                <a:ea typeface="+mn-ea"/>
                <a:cs typeface="Cambria"/>
              </a:rPr>
              <a:t>D</a:t>
            </a:r>
            <a:r>
              <a:rPr kumimoji="0" sz="2000" b="0" i="0" u="none" strike="noStrike" kern="1200" cap="none" spc="-114" normalizeH="0" baseline="0" noProof="0" dirty="0">
                <a:ln>
                  <a:noFill/>
                </a:ln>
                <a:solidFill>
                  <a:prstClr val="black"/>
                </a:solidFill>
                <a:effectLst/>
                <a:uLnTx/>
                <a:uFillTx/>
                <a:latin typeface="Cambria"/>
                <a:ea typeface="+mn-ea"/>
                <a:cs typeface="Cambria"/>
              </a:rPr>
              <a:t>A</a:t>
            </a:r>
            <a:r>
              <a:rPr kumimoji="0" sz="2000" b="0" i="0" u="none" strike="noStrike" kern="1200" cap="none" spc="-160" normalizeH="0" baseline="0" noProof="0" dirty="0">
                <a:ln>
                  <a:noFill/>
                </a:ln>
                <a:solidFill>
                  <a:prstClr val="black"/>
                </a:solidFill>
                <a:effectLst/>
                <a:uLnTx/>
                <a:uFillTx/>
                <a:latin typeface="Cambria"/>
                <a:ea typeface="+mn-ea"/>
                <a:cs typeface="Cambria"/>
              </a:rPr>
              <a:t>T</a:t>
            </a:r>
            <a:r>
              <a:rPr kumimoji="0" sz="2000" b="0" i="0" u="none" strike="noStrike" kern="1200" cap="none" spc="-145" normalizeH="0" baseline="0" noProof="0" dirty="0">
                <a:ln>
                  <a:noFill/>
                </a:ln>
                <a:solidFill>
                  <a:prstClr val="black"/>
                </a:solidFill>
                <a:effectLst/>
                <a:uLnTx/>
                <a:uFillTx/>
                <a:latin typeface="Cambria"/>
                <a:ea typeface="+mn-ea"/>
                <a:cs typeface="Cambria"/>
              </a:rPr>
              <a:t>ES</a:t>
            </a:r>
            <a:r>
              <a:rPr kumimoji="0" sz="2000" b="0" i="0" u="none" strike="noStrike" kern="1200" cap="none" spc="30" normalizeH="0" baseline="0" noProof="0" dirty="0">
                <a:ln>
                  <a:noFill/>
                </a:ln>
                <a:solidFill>
                  <a:prstClr val="black"/>
                </a:solidFill>
                <a:effectLst/>
                <a:uLnTx/>
                <a:uFillTx/>
                <a:latin typeface="Cambria"/>
                <a:ea typeface="+mn-ea"/>
                <a:cs typeface="Cambria"/>
              </a:rPr>
              <a:t> </a:t>
            </a:r>
            <a:r>
              <a:rPr kumimoji="0" sz="2000" b="0" i="0" u="none" strike="noStrike" kern="1200" cap="none" spc="-30" normalizeH="0" baseline="0" noProof="0" dirty="0">
                <a:ln>
                  <a:noFill/>
                </a:ln>
                <a:solidFill>
                  <a:prstClr val="black"/>
                </a:solidFill>
                <a:effectLst/>
                <a:uLnTx/>
                <a:uFillTx/>
                <a:latin typeface="Cambria"/>
                <a:ea typeface="+mn-ea"/>
                <a:cs typeface="Cambria"/>
              </a:rPr>
              <a:t>A</a:t>
            </a:r>
            <a:r>
              <a:rPr kumimoji="0" sz="2000" b="0" i="0" u="none" strike="noStrike" kern="1200" cap="none" spc="-175" normalizeH="0" baseline="0" noProof="0" dirty="0">
                <a:ln>
                  <a:noFill/>
                </a:ln>
                <a:solidFill>
                  <a:prstClr val="black"/>
                </a:solidFill>
                <a:effectLst/>
                <a:uLnTx/>
                <a:uFillTx/>
                <a:latin typeface="Cambria"/>
                <a:ea typeface="+mn-ea"/>
                <a:cs typeface="Cambria"/>
              </a:rPr>
              <a:t>RE</a:t>
            </a:r>
            <a:r>
              <a:rPr kumimoji="0" sz="2000" b="0" i="0" u="none" strike="noStrike" kern="1200" cap="none" spc="55" normalizeH="0" baseline="0" noProof="0" dirty="0">
                <a:ln>
                  <a:noFill/>
                </a:ln>
                <a:solidFill>
                  <a:prstClr val="black"/>
                </a:solidFill>
                <a:effectLst/>
                <a:uLnTx/>
                <a:uFillTx/>
                <a:latin typeface="Cambria"/>
                <a:ea typeface="+mn-ea"/>
                <a:cs typeface="Cambria"/>
              </a:rPr>
              <a:t> </a:t>
            </a:r>
            <a:r>
              <a:rPr kumimoji="0" sz="2000" b="0" i="0" u="none" strike="noStrike" kern="1200" cap="none" spc="-45" normalizeH="0" baseline="0" noProof="0" dirty="0">
                <a:ln>
                  <a:noFill/>
                </a:ln>
                <a:solidFill>
                  <a:prstClr val="black"/>
                </a:solidFill>
                <a:effectLst/>
                <a:uLnTx/>
                <a:uFillTx/>
                <a:latin typeface="Cambria"/>
                <a:ea typeface="+mn-ea"/>
                <a:cs typeface="Cambria"/>
              </a:rPr>
              <a:t>I</a:t>
            </a:r>
            <a:r>
              <a:rPr kumimoji="0" sz="2000" b="0" i="0" u="none" strike="noStrike" kern="1200" cap="none" spc="0" normalizeH="0" baseline="0" noProof="0" dirty="0">
                <a:ln>
                  <a:noFill/>
                </a:ln>
                <a:solidFill>
                  <a:prstClr val="black"/>
                </a:solidFill>
                <a:effectLst/>
                <a:uLnTx/>
                <a:uFillTx/>
                <a:latin typeface="Cambria"/>
                <a:ea typeface="+mn-ea"/>
                <a:cs typeface="Cambria"/>
              </a:rPr>
              <a:t>N</a:t>
            </a:r>
            <a:r>
              <a:rPr kumimoji="0" sz="2000" b="0" i="0" u="none" strike="noStrike" kern="1200" cap="none" spc="-55" normalizeH="0" baseline="0" noProof="0" dirty="0">
                <a:ln>
                  <a:noFill/>
                </a:ln>
                <a:solidFill>
                  <a:prstClr val="black"/>
                </a:solidFill>
                <a:effectLst/>
                <a:uLnTx/>
                <a:uFillTx/>
                <a:latin typeface="Cambria"/>
                <a:ea typeface="+mn-ea"/>
                <a:cs typeface="Cambria"/>
              </a:rPr>
              <a:t>HI</a:t>
            </a:r>
            <a:r>
              <a:rPr kumimoji="0" sz="2000" b="0" i="0" u="none" strike="noStrike" kern="1200" cap="none" spc="-80" normalizeH="0" baseline="0" noProof="0" dirty="0">
                <a:ln>
                  <a:noFill/>
                </a:ln>
                <a:solidFill>
                  <a:prstClr val="black"/>
                </a:solidFill>
                <a:effectLst/>
                <a:uLnTx/>
                <a:uFillTx/>
                <a:latin typeface="Cambria"/>
                <a:ea typeface="+mn-ea"/>
                <a:cs typeface="Cambria"/>
              </a:rPr>
              <a:t>B</a:t>
            </a:r>
            <a:r>
              <a:rPr kumimoji="0" sz="2000" b="0" i="0" u="none" strike="noStrike" kern="1200" cap="none" spc="-70" normalizeH="0" baseline="0" noProof="0" dirty="0">
                <a:ln>
                  <a:noFill/>
                </a:ln>
                <a:solidFill>
                  <a:prstClr val="black"/>
                </a:solidFill>
                <a:effectLst/>
                <a:uLnTx/>
                <a:uFillTx/>
                <a:latin typeface="Cambria"/>
                <a:ea typeface="+mn-ea"/>
                <a:cs typeface="Cambria"/>
              </a:rPr>
              <a:t>ITE</a:t>
            </a:r>
            <a:r>
              <a:rPr kumimoji="0" sz="2000" b="0" i="0" u="none" strike="noStrike" kern="1200" cap="none" spc="-90" normalizeH="0" baseline="0" noProof="0" dirty="0">
                <a:ln>
                  <a:noFill/>
                </a:ln>
                <a:solidFill>
                  <a:prstClr val="black"/>
                </a:solidFill>
                <a:effectLst/>
                <a:uLnTx/>
                <a:uFillTx/>
                <a:latin typeface="Cambria"/>
                <a:ea typeface="+mn-ea"/>
                <a:cs typeface="Cambria"/>
              </a:rPr>
              <a:t>D</a:t>
            </a:r>
            <a:r>
              <a:rPr kumimoji="0" sz="2000" b="0" i="0" u="none" strike="noStrike" kern="1200" cap="none" spc="5" normalizeH="0" baseline="0" noProof="0" dirty="0">
                <a:ln>
                  <a:noFill/>
                </a:ln>
                <a:solidFill>
                  <a:prstClr val="black"/>
                </a:solidFill>
                <a:effectLst/>
                <a:uLnTx/>
                <a:uFillTx/>
                <a:latin typeface="Cambria"/>
                <a:ea typeface="+mn-ea"/>
                <a:cs typeface="Cambria"/>
              </a:rPr>
              <a:t> </a:t>
            </a:r>
            <a:r>
              <a:rPr kumimoji="0" sz="2000" b="0" i="0" u="none" strike="noStrike" kern="1200" cap="none" spc="-55" normalizeH="0" baseline="0" noProof="0" dirty="0">
                <a:ln>
                  <a:noFill/>
                </a:ln>
                <a:solidFill>
                  <a:prstClr val="black"/>
                </a:solidFill>
                <a:effectLst/>
                <a:uLnTx/>
                <a:uFillTx/>
                <a:latin typeface="Cambria"/>
                <a:ea typeface="+mn-ea"/>
                <a:cs typeface="Cambria"/>
              </a:rPr>
              <a:t>BY</a:t>
            </a:r>
            <a:r>
              <a:rPr kumimoji="0" sz="2000" b="0" i="0" u="none" strike="noStrike" kern="1200" cap="none" spc="50" normalizeH="0" baseline="0" noProof="0" dirty="0">
                <a:ln>
                  <a:noFill/>
                </a:ln>
                <a:solidFill>
                  <a:prstClr val="black"/>
                </a:solidFill>
                <a:effectLst/>
                <a:uLnTx/>
                <a:uFillTx/>
                <a:latin typeface="Cambria"/>
                <a:ea typeface="+mn-ea"/>
                <a:cs typeface="Cambria"/>
              </a:rPr>
              <a:t> </a:t>
            </a:r>
            <a:r>
              <a:rPr kumimoji="0" sz="2000" b="0" i="0" u="none" strike="noStrike" kern="1200" cap="none" spc="114" normalizeH="0" baseline="0" noProof="0" dirty="0">
                <a:ln>
                  <a:noFill/>
                </a:ln>
                <a:solidFill>
                  <a:prstClr val="black"/>
                </a:solidFill>
                <a:effectLst/>
                <a:uLnTx/>
                <a:uFillTx/>
                <a:latin typeface="Cambria"/>
                <a:ea typeface="+mn-ea"/>
                <a:cs typeface="Cambria"/>
              </a:rPr>
              <a:t>C</a:t>
            </a:r>
            <a:r>
              <a:rPr kumimoji="0" sz="2000" b="0" i="0" u="none" strike="noStrike" kern="1200" cap="none" spc="65" normalizeH="0" baseline="0" noProof="0" dirty="0">
                <a:ln>
                  <a:noFill/>
                </a:ln>
                <a:solidFill>
                  <a:prstClr val="black"/>
                </a:solidFill>
                <a:effectLst/>
                <a:uLnTx/>
                <a:uFillTx/>
                <a:latin typeface="Cambria"/>
                <a:ea typeface="+mn-ea"/>
                <a:cs typeface="Cambria"/>
              </a:rPr>
              <a:t>U</a:t>
            </a:r>
            <a:r>
              <a:rPr kumimoji="0" sz="2000" b="0" i="0" u="none" strike="noStrike" kern="1200" cap="none" spc="-130" normalizeH="0" baseline="0" noProof="0" dirty="0">
                <a:ln>
                  <a:noFill/>
                </a:ln>
                <a:solidFill>
                  <a:prstClr val="black"/>
                </a:solidFill>
                <a:effectLst/>
                <a:uLnTx/>
                <a:uFillTx/>
                <a:latin typeface="Cambria"/>
                <a:ea typeface="+mn-ea"/>
                <a:cs typeface="Cambria"/>
              </a:rPr>
              <a:t>RRENT</a:t>
            </a:r>
            <a:r>
              <a:rPr kumimoji="0" sz="2000" b="0" i="0" u="none" strike="noStrike" kern="1200" cap="none" spc="15" normalizeH="0" baseline="0" noProof="0" dirty="0">
                <a:ln>
                  <a:noFill/>
                </a:ln>
                <a:solidFill>
                  <a:prstClr val="black"/>
                </a:solidFill>
                <a:effectLst/>
                <a:uLnTx/>
                <a:uFillTx/>
                <a:latin typeface="Cambria"/>
                <a:ea typeface="+mn-ea"/>
                <a:cs typeface="Cambria"/>
              </a:rPr>
              <a:t> </a:t>
            </a:r>
            <a:r>
              <a:rPr kumimoji="0" sz="2000" b="0" i="0" u="none" strike="noStrike" kern="1200" cap="none" spc="-85" normalizeH="0" baseline="0" noProof="0" dirty="0">
                <a:ln>
                  <a:noFill/>
                </a:ln>
                <a:solidFill>
                  <a:prstClr val="black"/>
                </a:solidFill>
                <a:effectLst/>
                <a:uLnTx/>
                <a:uFillTx/>
                <a:latin typeface="Cambria"/>
                <a:ea typeface="+mn-ea"/>
                <a:cs typeface="Cambria"/>
              </a:rPr>
              <a:t>S</a:t>
            </a:r>
            <a:r>
              <a:rPr kumimoji="0" sz="2000" b="0" i="0" u="none" strike="noStrike" kern="1200" cap="none" spc="5" normalizeH="0" baseline="0" noProof="0" dirty="0">
                <a:ln>
                  <a:noFill/>
                </a:ln>
                <a:solidFill>
                  <a:prstClr val="black"/>
                </a:solidFill>
                <a:effectLst/>
                <a:uLnTx/>
                <a:uFillTx/>
                <a:latin typeface="Cambria"/>
                <a:ea typeface="+mn-ea"/>
                <a:cs typeface="Cambria"/>
              </a:rPr>
              <a:t>Y</a:t>
            </a:r>
            <a:r>
              <a:rPr kumimoji="0" sz="2000" b="0" i="0" u="none" strike="noStrike" kern="1200" cap="none" spc="-60" normalizeH="0" baseline="0" noProof="0" dirty="0">
                <a:ln>
                  <a:noFill/>
                </a:ln>
                <a:solidFill>
                  <a:prstClr val="black"/>
                </a:solidFill>
                <a:effectLst/>
                <a:uLnTx/>
                <a:uFillTx/>
                <a:latin typeface="Cambria"/>
                <a:ea typeface="+mn-ea"/>
                <a:cs typeface="Cambria"/>
              </a:rPr>
              <a:t>STEM  </a:t>
            </a:r>
            <a:r>
              <a:rPr kumimoji="0" sz="2000" b="0" i="0" u="none" strike="noStrike" kern="1200" cap="none" spc="-15" normalizeH="0" baseline="0" noProof="0" dirty="0">
                <a:ln>
                  <a:noFill/>
                </a:ln>
                <a:solidFill>
                  <a:prstClr val="black"/>
                </a:solidFill>
                <a:effectLst/>
                <a:uLnTx/>
                <a:uFillTx/>
                <a:latin typeface="Cambria"/>
                <a:ea typeface="+mn-ea"/>
                <a:cs typeface="Cambria"/>
              </a:rPr>
              <a:t>(1992</a:t>
            </a:r>
            <a:r>
              <a:rPr kumimoji="0" sz="2000" b="0" i="0" u="none" strike="noStrike" kern="1200" cap="none" spc="15" normalizeH="0" baseline="0" noProof="0" dirty="0">
                <a:ln>
                  <a:noFill/>
                </a:ln>
                <a:solidFill>
                  <a:prstClr val="black"/>
                </a:solidFill>
                <a:effectLst/>
                <a:uLnTx/>
                <a:uFillTx/>
                <a:latin typeface="Cambria"/>
                <a:ea typeface="+mn-ea"/>
                <a:cs typeface="Cambria"/>
              </a:rPr>
              <a:t> </a:t>
            </a:r>
            <a:r>
              <a:rPr kumimoji="0" sz="2000" b="0" i="0" u="none" strike="noStrike" kern="1200" cap="none" spc="-75" normalizeH="0" baseline="0" noProof="0" dirty="0">
                <a:ln>
                  <a:noFill/>
                </a:ln>
                <a:solidFill>
                  <a:prstClr val="black"/>
                </a:solidFill>
                <a:effectLst/>
                <a:uLnTx/>
                <a:uFillTx/>
                <a:latin typeface="Cambria"/>
                <a:ea typeface="+mn-ea"/>
                <a:cs typeface="Cambria"/>
              </a:rPr>
              <a:t>EXAMPLE)</a:t>
            </a:r>
            <a:endParaRPr kumimoji="0" sz="2000" b="0" i="0" u="none" strike="noStrike" kern="1200" cap="none" spc="0" normalizeH="0" baseline="0" noProof="0">
              <a:ln>
                <a:noFill/>
              </a:ln>
              <a:solidFill>
                <a:prstClr val="black"/>
              </a:solidFill>
              <a:effectLst/>
              <a:uLnTx/>
              <a:uFillTx/>
              <a:latin typeface="Cambria"/>
              <a:ea typeface="+mn-ea"/>
              <a:cs typeface="Cambria"/>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11123"/>
            <a:ext cx="1887220" cy="4532630"/>
          </a:xfrm>
          <a:custGeom>
            <a:avLst/>
            <a:gdLst/>
            <a:ahLst/>
            <a:cxnLst/>
            <a:rect l="l" t="t" r="r" b="b"/>
            <a:pathLst>
              <a:path w="1887220" h="4532630">
                <a:moveTo>
                  <a:pt x="1886712" y="0"/>
                </a:moveTo>
                <a:lnTo>
                  <a:pt x="0" y="0"/>
                </a:lnTo>
                <a:lnTo>
                  <a:pt x="0" y="4532375"/>
                </a:lnTo>
                <a:lnTo>
                  <a:pt x="1886712" y="4532375"/>
                </a:lnTo>
                <a:lnTo>
                  <a:pt x="1886712" y="0"/>
                </a:lnTo>
                <a:close/>
              </a:path>
            </a:pathLst>
          </a:custGeom>
          <a:solidFill>
            <a:srgbClr val="BC46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166956" y="742950"/>
            <a:ext cx="1354217" cy="3536653"/>
          </a:xfrm>
          <a:prstGeom prst="rect">
            <a:avLst/>
          </a:prstGeom>
        </p:spPr>
        <p:txBody>
          <a:bodyPr vert="vert270" wrap="square" lIns="0" tIns="69215" rIns="0" bIns="0" rtlCol="0">
            <a:spAutoFit/>
          </a:bodyPr>
          <a:lstStyle/>
          <a:p>
            <a:pPr marL="414655" marR="5080" lvl="0" indent="-402590" algn="l" defTabSz="914400" rtl="0" eaLnBrk="1" fontAlgn="auto" latinLnBrk="0" hangingPunct="1">
              <a:lnSpc>
                <a:spcPct val="100000"/>
              </a:lnSpc>
              <a:spcBef>
                <a:spcPts val="545"/>
              </a:spcBef>
              <a:spcAft>
                <a:spcPts val="0"/>
              </a:spcAft>
              <a:buClrTx/>
              <a:buSzTx/>
              <a:buFontTx/>
              <a:buNone/>
              <a:tabLst/>
              <a:defRPr/>
            </a:pPr>
            <a:r>
              <a:rPr kumimoji="0" sz="4400" b="0" i="0" u="none" strike="noStrike" kern="1200" cap="none" spc="-5" normalizeH="0" baseline="0" noProof="0" dirty="0">
                <a:ln>
                  <a:noFill/>
                </a:ln>
                <a:solidFill>
                  <a:prstClr val="black"/>
                </a:solidFill>
                <a:effectLst/>
                <a:uLnTx/>
                <a:uFillTx/>
                <a:latin typeface="Arial Black"/>
                <a:ea typeface="+mn-ea"/>
                <a:cs typeface="Arial Black"/>
              </a:rPr>
              <a:t>Electo</a:t>
            </a:r>
            <a:r>
              <a:rPr kumimoji="0" sz="4400" b="0" i="0" u="none" strike="noStrike" kern="1200" cap="none" spc="70" normalizeH="0" baseline="0" noProof="0" dirty="0">
                <a:ln>
                  <a:noFill/>
                </a:ln>
                <a:solidFill>
                  <a:prstClr val="black"/>
                </a:solidFill>
                <a:effectLst/>
                <a:uLnTx/>
                <a:uFillTx/>
                <a:latin typeface="Arial Black"/>
                <a:ea typeface="+mn-ea"/>
                <a:cs typeface="Arial Black"/>
              </a:rPr>
              <a:t>r</a:t>
            </a:r>
            <a:r>
              <a:rPr kumimoji="0" sz="4400" b="0" i="0" u="none" strike="noStrike" kern="1200" cap="none" spc="0" normalizeH="0" baseline="0" noProof="0" dirty="0">
                <a:ln>
                  <a:noFill/>
                </a:ln>
                <a:solidFill>
                  <a:prstClr val="black"/>
                </a:solidFill>
                <a:effectLst/>
                <a:uLnTx/>
                <a:uFillTx/>
                <a:latin typeface="Arial Black"/>
                <a:ea typeface="+mn-ea"/>
                <a:cs typeface="Arial Black"/>
              </a:rPr>
              <a:t>al  </a:t>
            </a:r>
            <a:r>
              <a:rPr kumimoji="0" sz="4400" b="0" i="0" u="none" strike="noStrike" kern="1200" cap="none" spc="15" normalizeH="0" baseline="0" noProof="0" dirty="0">
                <a:ln>
                  <a:noFill/>
                </a:ln>
                <a:solidFill>
                  <a:prstClr val="black"/>
                </a:solidFill>
                <a:effectLst/>
                <a:uLnTx/>
                <a:uFillTx/>
                <a:latin typeface="Arial Black"/>
                <a:ea typeface="+mn-ea"/>
                <a:cs typeface="Arial Black"/>
              </a:rPr>
              <a:t>College</a:t>
            </a:r>
            <a:endParaRPr kumimoji="0" sz="4400" b="0" i="0" u="none" strike="noStrike" kern="1200" cap="none" spc="0" normalizeH="0" baseline="0" noProof="0" dirty="0">
              <a:ln>
                <a:noFill/>
              </a:ln>
              <a:solidFill>
                <a:prstClr val="black"/>
              </a:solidFill>
              <a:effectLst/>
              <a:uLnTx/>
              <a:uFillTx/>
              <a:latin typeface="Arial Black"/>
              <a:ea typeface="+mn-ea"/>
              <a:cs typeface="Arial Black"/>
            </a:endParaRPr>
          </a:p>
        </p:txBody>
      </p:sp>
      <p:sp>
        <p:nvSpPr>
          <p:cNvPr id="4" name="object 4"/>
          <p:cNvSpPr txBox="1">
            <a:spLocks noGrp="1"/>
          </p:cNvSpPr>
          <p:nvPr>
            <p:ph type="title"/>
          </p:nvPr>
        </p:nvSpPr>
        <p:spPr>
          <a:xfrm>
            <a:off x="448462" y="0"/>
            <a:ext cx="8481695" cy="560070"/>
          </a:xfrm>
          <a:prstGeom prst="rect">
            <a:avLst/>
          </a:prstGeom>
        </p:spPr>
        <p:txBody>
          <a:bodyPr vert="horz" wrap="square" lIns="0" tIns="13335" rIns="0" bIns="0" rtlCol="0">
            <a:spAutoFit/>
          </a:bodyPr>
          <a:lstStyle/>
          <a:p>
            <a:pPr marL="12700">
              <a:lnSpc>
                <a:spcPct val="100000"/>
              </a:lnSpc>
              <a:spcBef>
                <a:spcPts val="105"/>
              </a:spcBef>
            </a:pPr>
            <a:r>
              <a:rPr lang="en-US" sz="3500" spc="-35" dirty="0"/>
              <a:t>Change the Electoral College?</a:t>
            </a:r>
            <a:endParaRPr sz="3500" dirty="0"/>
          </a:p>
        </p:txBody>
      </p:sp>
      <p:sp>
        <p:nvSpPr>
          <p:cNvPr id="5" name="object 5"/>
          <p:cNvSpPr/>
          <p:nvPr/>
        </p:nvSpPr>
        <p:spPr>
          <a:xfrm>
            <a:off x="1877885" y="4219575"/>
            <a:ext cx="7240905" cy="923925"/>
          </a:xfrm>
          <a:custGeom>
            <a:avLst/>
            <a:gdLst/>
            <a:ahLst/>
            <a:cxnLst/>
            <a:rect l="l" t="t" r="r" b="b"/>
            <a:pathLst>
              <a:path w="7240905" h="923925">
                <a:moveTo>
                  <a:pt x="7240523" y="0"/>
                </a:moveTo>
                <a:lnTo>
                  <a:pt x="0" y="0"/>
                </a:lnTo>
                <a:lnTo>
                  <a:pt x="0" y="923543"/>
                </a:lnTo>
                <a:lnTo>
                  <a:pt x="7240523" y="923543"/>
                </a:lnTo>
                <a:lnTo>
                  <a:pt x="7240523" y="0"/>
                </a:lnTo>
                <a:close/>
              </a:path>
            </a:pathLst>
          </a:custGeom>
          <a:solidFill>
            <a:srgbClr val="1F48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1965198" y="658520"/>
            <a:ext cx="7066280" cy="1982593"/>
          </a:xfrm>
          <a:prstGeom prst="rect">
            <a:avLst/>
          </a:prstGeom>
        </p:spPr>
        <p:txBody>
          <a:bodyPr vert="horz" wrap="square" lIns="0" tIns="104139" rIns="0" bIns="0" rtlCol="0">
            <a:spAutoFit/>
          </a:bodyPr>
          <a:lstStyle/>
          <a:p>
            <a:pPr marL="20955" marR="0" lvl="0" algn="l" defTabSz="914400" rtl="0" eaLnBrk="1" fontAlgn="auto" latinLnBrk="0" hangingPunct="1">
              <a:lnSpc>
                <a:spcPct val="100000"/>
              </a:lnSpc>
              <a:spcBef>
                <a:spcPts val="819"/>
              </a:spcBef>
              <a:spcAft>
                <a:spcPts val="0"/>
              </a:spcAft>
              <a:buClrTx/>
              <a:buSzTx/>
              <a:tabLst>
                <a:tab pos="364490" algn="l"/>
                <a:tab pos="365125" algn="l"/>
              </a:tabLst>
              <a:defRPr/>
            </a:pPr>
            <a:r>
              <a:rPr lang="en-US" sz="1600" spc="-15" dirty="0">
                <a:solidFill>
                  <a:prstClr val="black"/>
                </a:solidFill>
                <a:latin typeface="Cambria"/>
                <a:cs typeface="Cambria"/>
              </a:rPr>
              <a:t>It would require a constitutional amendment.  Very difficult to get done</a:t>
            </a:r>
          </a:p>
          <a:p>
            <a:pPr marL="20955" marR="0" lvl="0" algn="l" defTabSz="914400" rtl="0" eaLnBrk="1" fontAlgn="auto" latinLnBrk="0" hangingPunct="1">
              <a:lnSpc>
                <a:spcPct val="100000"/>
              </a:lnSpc>
              <a:spcBef>
                <a:spcPts val="819"/>
              </a:spcBef>
              <a:spcAft>
                <a:spcPts val="0"/>
              </a:spcAft>
              <a:buClrTx/>
              <a:buSzTx/>
              <a:tabLst>
                <a:tab pos="364490" algn="l"/>
                <a:tab pos="365125" algn="l"/>
              </a:tabLst>
              <a:defRPr/>
            </a:pPr>
            <a:r>
              <a:rPr kumimoji="0" lang="en-US" sz="1600" b="0" i="0" u="none" strike="noStrike" kern="1200" cap="none" spc="-15" normalizeH="0" baseline="0" noProof="0" dirty="0">
                <a:ln>
                  <a:noFill/>
                </a:ln>
                <a:solidFill>
                  <a:prstClr val="black"/>
                </a:solidFill>
                <a:effectLst/>
                <a:uLnTx/>
                <a:uFillTx/>
                <a:latin typeface="Cambria"/>
                <a:ea typeface="+mn-ea"/>
                <a:cs typeface="Cambria"/>
              </a:rPr>
              <a:t>Small states would never go for it because they would lose their voice in  presidential elections</a:t>
            </a:r>
            <a:endParaRPr kumimoji="0" sz="1600" b="0" i="0" u="none" strike="noStrike" kern="1200" cap="none" spc="0" normalizeH="0" baseline="0" noProof="0" dirty="0">
              <a:ln>
                <a:noFill/>
              </a:ln>
              <a:solidFill>
                <a:prstClr val="black"/>
              </a:solidFill>
              <a:effectLst/>
              <a:uLnTx/>
              <a:uFillTx/>
              <a:latin typeface="Cambria"/>
              <a:ea typeface="+mn-ea"/>
              <a:cs typeface="Cambria"/>
            </a:endParaRPr>
          </a:p>
          <a:p>
            <a:pPr marL="12700" marR="385445" lvl="0" indent="0" algn="l" defTabSz="914400" rtl="0" eaLnBrk="1" fontAlgn="auto" latinLnBrk="0" hangingPunct="1">
              <a:lnSpc>
                <a:spcPct val="100000"/>
              </a:lnSpc>
              <a:spcBef>
                <a:spcPts val="1570"/>
              </a:spcBef>
              <a:spcAft>
                <a:spcPts val="0"/>
              </a:spcAft>
              <a:buClrTx/>
              <a:buSzTx/>
              <a:buFontTx/>
              <a:buNone/>
              <a:tabLst/>
              <a:defRPr/>
            </a:pPr>
            <a:r>
              <a:rPr kumimoji="0" sz="1800" b="0" i="0" u="none" strike="noStrike" kern="1200" cap="none" spc="-75" normalizeH="0" baseline="0" noProof="0" dirty="0">
                <a:ln>
                  <a:noFill/>
                </a:ln>
                <a:solidFill>
                  <a:srgbClr val="FFFFFF"/>
                </a:solidFill>
                <a:effectLst/>
                <a:uLnTx/>
                <a:uFillTx/>
                <a:latin typeface="Cambria"/>
                <a:ea typeface="+mn-ea"/>
                <a:cs typeface="Cambria"/>
              </a:rPr>
              <a:t>Remember</a:t>
            </a:r>
            <a:r>
              <a:rPr kumimoji="0" sz="1800" b="0" i="0" u="none" strike="noStrike" kern="1200" cap="none" spc="25" normalizeH="0" baseline="0" noProof="0" dirty="0">
                <a:ln>
                  <a:noFill/>
                </a:ln>
                <a:solidFill>
                  <a:srgbClr val="FFFFFF"/>
                </a:solidFill>
                <a:effectLst/>
                <a:uLnTx/>
                <a:uFillTx/>
                <a:latin typeface="Cambria"/>
                <a:ea typeface="+mn-ea"/>
                <a:cs typeface="Cambria"/>
              </a:rPr>
              <a:t> </a:t>
            </a:r>
            <a:r>
              <a:rPr kumimoji="0" sz="1800" b="0" i="0" u="none" strike="noStrike" kern="1200" cap="none" spc="0" normalizeH="0" baseline="0" noProof="0" dirty="0">
                <a:ln>
                  <a:noFill/>
                </a:ln>
                <a:solidFill>
                  <a:srgbClr val="FFFFFF"/>
                </a:solidFill>
                <a:effectLst/>
                <a:uLnTx/>
                <a:uFillTx/>
                <a:latin typeface="Cambria"/>
                <a:ea typeface="+mn-ea"/>
                <a:cs typeface="Cambria"/>
              </a:rPr>
              <a:t>–</a:t>
            </a:r>
            <a:r>
              <a:rPr kumimoji="0" sz="1800" b="0" i="0" u="none" strike="noStrike" kern="1200" cap="none" spc="50" normalizeH="0" baseline="0" noProof="0" dirty="0">
                <a:ln>
                  <a:noFill/>
                </a:ln>
                <a:solidFill>
                  <a:srgbClr val="FFFFFF"/>
                </a:solidFill>
                <a:effectLst/>
                <a:uLnTx/>
                <a:uFillTx/>
                <a:latin typeface="Cambria"/>
                <a:ea typeface="+mn-ea"/>
                <a:cs typeface="Cambria"/>
              </a:rPr>
              <a:t> </a:t>
            </a:r>
            <a:r>
              <a:rPr kumimoji="0" sz="1800" b="0" i="0" u="none" strike="noStrike" kern="1200" cap="none" spc="-25" normalizeH="0" baseline="0" noProof="0" dirty="0">
                <a:ln>
                  <a:noFill/>
                </a:ln>
                <a:solidFill>
                  <a:srgbClr val="FFFFFF"/>
                </a:solidFill>
                <a:effectLst/>
                <a:uLnTx/>
                <a:uFillTx/>
                <a:latin typeface="Cambria"/>
                <a:ea typeface="+mn-ea"/>
                <a:cs typeface="Cambria"/>
              </a:rPr>
              <a:t>In</a:t>
            </a:r>
            <a:r>
              <a:rPr kumimoji="0" sz="1800" b="0" i="0" u="none" strike="noStrike" kern="1200" cap="none" spc="65" normalizeH="0" baseline="0" noProof="0" dirty="0">
                <a:ln>
                  <a:noFill/>
                </a:ln>
                <a:solidFill>
                  <a:srgbClr val="FFFFFF"/>
                </a:solidFill>
                <a:effectLst/>
                <a:uLnTx/>
                <a:uFillTx/>
                <a:latin typeface="Cambria"/>
                <a:ea typeface="+mn-ea"/>
                <a:cs typeface="Cambria"/>
              </a:rPr>
              <a:t> </a:t>
            </a:r>
            <a:r>
              <a:rPr kumimoji="0" sz="1800" b="0" i="0" u="none" strike="noStrike" kern="1200" cap="none" spc="-50" normalizeH="0" baseline="0" noProof="0" dirty="0">
                <a:ln>
                  <a:noFill/>
                </a:ln>
                <a:solidFill>
                  <a:srgbClr val="FFFFFF"/>
                </a:solidFill>
                <a:effectLst/>
                <a:uLnTx/>
                <a:uFillTx/>
                <a:latin typeface="Cambria"/>
                <a:ea typeface="+mn-ea"/>
                <a:cs typeface="Cambria"/>
              </a:rPr>
              <a:t>order</a:t>
            </a:r>
            <a:r>
              <a:rPr kumimoji="0" sz="1800" b="0" i="0" u="none" strike="noStrike" kern="1200" cap="none" spc="20" normalizeH="0" baseline="0" noProof="0" dirty="0">
                <a:ln>
                  <a:noFill/>
                </a:ln>
                <a:solidFill>
                  <a:srgbClr val="FFFFFF"/>
                </a:solidFill>
                <a:effectLst/>
                <a:uLnTx/>
                <a:uFillTx/>
                <a:latin typeface="Cambria"/>
                <a:ea typeface="+mn-ea"/>
                <a:cs typeface="Cambria"/>
              </a:rPr>
              <a:t> </a:t>
            </a:r>
            <a:r>
              <a:rPr kumimoji="0" sz="1800" b="0" i="0" u="none" strike="noStrike" kern="1200" cap="none" spc="-75" normalizeH="0" baseline="0" noProof="0" dirty="0">
                <a:ln>
                  <a:noFill/>
                </a:ln>
                <a:solidFill>
                  <a:srgbClr val="FFFFFF"/>
                </a:solidFill>
                <a:effectLst/>
                <a:uLnTx/>
                <a:uFillTx/>
                <a:latin typeface="Cambria"/>
                <a:ea typeface="+mn-ea"/>
                <a:cs typeface="Cambria"/>
              </a:rPr>
              <a:t>to</a:t>
            </a:r>
            <a:r>
              <a:rPr kumimoji="0" sz="1800" b="0" i="0" u="none" strike="noStrike" kern="1200" cap="none" spc="40" normalizeH="0" baseline="0" noProof="0" dirty="0">
                <a:ln>
                  <a:noFill/>
                </a:ln>
                <a:solidFill>
                  <a:srgbClr val="FFFFFF"/>
                </a:solidFill>
                <a:effectLst/>
                <a:uLnTx/>
                <a:uFillTx/>
                <a:latin typeface="Cambria"/>
                <a:ea typeface="+mn-ea"/>
                <a:cs typeface="Cambria"/>
              </a:rPr>
              <a:t> </a:t>
            </a:r>
            <a:r>
              <a:rPr kumimoji="0" sz="1800" b="0" i="0" u="none" strike="noStrike" kern="1200" cap="none" spc="-40" normalizeH="0" baseline="0" noProof="0" dirty="0">
                <a:ln>
                  <a:noFill/>
                </a:ln>
                <a:solidFill>
                  <a:srgbClr val="FFFFFF"/>
                </a:solidFill>
                <a:effectLst/>
                <a:uLnTx/>
                <a:uFillTx/>
                <a:latin typeface="Cambria"/>
                <a:ea typeface="+mn-ea"/>
                <a:cs typeface="Cambria"/>
              </a:rPr>
              <a:t>change</a:t>
            </a:r>
            <a:r>
              <a:rPr kumimoji="0" sz="1800" b="0" i="0" u="none" strike="noStrike" kern="1200" cap="none" spc="25" normalizeH="0" baseline="0" noProof="0" dirty="0">
                <a:ln>
                  <a:noFill/>
                </a:ln>
                <a:solidFill>
                  <a:srgbClr val="FFFFFF"/>
                </a:solidFill>
                <a:effectLst/>
                <a:uLnTx/>
                <a:uFillTx/>
                <a:latin typeface="Cambria"/>
                <a:ea typeface="+mn-ea"/>
                <a:cs typeface="Cambria"/>
              </a:rPr>
              <a:t> </a:t>
            </a:r>
            <a:r>
              <a:rPr kumimoji="0" sz="1800" b="0" i="0" u="none" strike="noStrike" kern="1200" cap="none" spc="-55" normalizeH="0" baseline="0" noProof="0" dirty="0">
                <a:ln>
                  <a:noFill/>
                </a:ln>
                <a:solidFill>
                  <a:srgbClr val="FFFFFF"/>
                </a:solidFill>
                <a:effectLst/>
                <a:uLnTx/>
                <a:uFillTx/>
                <a:latin typeface="Cambria"/>
                <a:ea typeface="+mn-ea"/>
                <a:cs typeface="Cambria"/>
              </a:rPr>
              <a:t>the</a:t>
            </a:r>
            <a:r>
              <a:rPr kumimoji="0" sz="1800" b="0" i="0" u="none" strike="noStrike" kern="1200" cap="none" spc="30" normalizeH="0" baseline="0" noProof="0" dirty="0">
                <a:ln>
                  <a:noFill/>
                </a:ln>
                <a:solidFill>
                  <a:srgbClr val="FFFFFF"/>
                </a:solidFill>
                <a:effectLst/>
                <a:uLnTx/>
                <a:uFillTx/>
                <a:latin typeface="Cambria"/>
                <a:ea typeface="+mn-ea"/>
                <a:cs typeface="Cambria"/>
              </a:rPr>
              <a:t> </a:t>
            </a:r>
            <a:r>
              <a:rPr kumimoji="0" sz="1800" b="0" i="0" u="none" strike="noStrike" kern="1200" cap="none" spc="-45" normalizeH="0" baseline="0" noProof="0" dirty="0">
                <a:ln>
                  <a:noFill/>
                </a:ln>
                <a:solidFill>
                  <a:srgbClr val="FFFFFF"/>
                </a:solidFill>
                <a:effectLst/>
                <a:uLnTx/>
                <a:uFillTx/>
                <a:latin typeface="Cambria"/>
                <a:ea typeface="+mn-ea"/>
                <a:cs typeface="Cambria"/>
              </a:rPr>
              <a:t>electoral</a:t>
            </a:r>
            <a:r>
              <a:rPr kumimoji="0" sz="1800" b="0" i="0" u="none" strike="noStrike" kern="1200" cap="none" spc="25" normalizeH="0" baseline="0" noProof="0" dirty="0">
                <a:ln>
                  <a:noFill/>
                </a:ln>
                <a:solidFill>
                  <a:srgbClr val="FFFFFF"/>
                </a:solidFill>
                <a:effectLst/>
                <a:uLnTx/>
                <a:uFillTx/>
                <a:latin typeface="Cambria"/>
                <a:ea typeface="+mn-ea"/>
                <a:cs typeface="Cambria"/>
              </a:rPr>
              <a:t> </a:t>
            </a:r>
            <a:r>
              <a:rPr kumimoji="0" sz="1800" b="0" i="0" u="none" strike="noStrike" kern="1200" cap="none" spc="-40" normalizeH="0" baseline="0" noProof="0" dirty="0">
                <a:ln>
                  <a:noFill/>
                </a:ln>
                <a:solidFill>
                  <a:srgbClr val="FFFFFF"/>
                </a:solidFill>
                <a:effectLst/>
                <a:uLnTx/>
                <a:uFillTx/>
                <a:latin typeface="Cambria"/>
                <a:ea typeface="+mn-ea"/>
                <a:cs typeface="Cambria"/>
              </a:rPr>
              <a:t>college,</a:t>
            </a:r>
            <a:r>
              <a:rPr kumimoji="0" sz="1800" b="0" i="0" u="none" strike="noStrike" kern="1200" cap="none" spc="50" normalizeH="0" baseline="0" noProof="0" dirty="0">
                <a:ln>
                  <a:noFill/>
                </a:ln>
                <a:solidFill>
                  <a:srgbClr val="FFFFFF"/>
                </a:solidFill>
                <a:effectLst/>
                <a:uLnTx/>
                <a:uFillTx/>
                <a:latin typeface="Cambria"/>
                <a:ea typeface="+mn-ea"/>
                <a:cs typeface="Cambria"/>
              </a:rPr>
              <a:t> </a:t>
            </a:r>
            <a:r>
              <a:rPr kumimoji="0" sz="1800" b="0" i="0" u="none" strike="noStrike" kern="1200" cap="none" spc="-45" normalizeH="0" baseline="0" noProof="0" dirty="0">
                <a:ln>
                  <a:noFill/>
                </a:ln>
                <a:solidFill>
                  <a:srgbClr val="FFFFFF"/>
                </a:solidFill>
                <a:effectLst/>
                <a:uLnTx/>
                <a:uFillTx/>
                <a:latin typeface="Cambria"/>
                <a:ea typeface="+mn-ea"/>
                <a:cs typeface="Cambria"/>
              </a:rPr>
              <a:t>it</a:t>
            </a:r>
            <a:r>
              <a:rPr kumimoji="0" sz="1800" b="0" i="0" u="none" strike="noStrike" kern="1200" cap="none" spc="40" normalizeH="0" baseline="0" noProof="0" dirty="0">
                <a:ln>
                  <a:noFill/>
                </a:ln>
                <a:solidFill>
                  <a:srgbClr val="FFFFFF"/>
                </a:solidFill>
                <a:effectLst/>
                <a:uLnTx/>
                <a:uFillTx/>
                <a:latin typeface="Cambria"/>
                <a:ea typeface="+mn-ea"/>
                <a:cs typeface="Cambria"/>
              </a:rPr>
              <a:t> </a:t>
            </a:r>
            <a:r>
              <a:rPr kumimoji="0" sz="1800" b="0" i="0" u="none" strike="noStrike" kern="1200" cap="none" spc="-35" normalizeH="0" baseline="0" noProof="0" dirty="0">
                <a:ln>
                  <a:noFill/>
                </a:ln>
                <a:solidFill>
                  <a:srgbClr val="FFFFFF"/>
                </a:solidFill>
                <a:effectLst/>
                <a:uLnTx/>
                <a:uFillTx/>
                <a:latin typeface="Cambria"/>
                <a:ea typeface="+mn-ea"/>
                <a:cs typeface="Cambria"/>
              </a:rPr>
              <a:t>would</a:t>
            </a:r>
            <a:r>
              <a:rPr kumimoji="0" sz="1800" b="0" i="0" u="none" strike="noStrike" kern="1200" cap="none" spc="10" normalizeH="0" baseline="0" noProof="0" dirty="0">
                <a:ln>
                  <a:noFill/>
                </a:ln>
                <a:solidFill>
                  <a:srgbClr val="FFFFFF"/>
                </a:solidFill>
                <a:effectLst/>
                <a:uLnTx/>
                <a:uFillTx/>
                <a:latin typeface="Cambria"/>
                <a:ea typeface="+mn-ea"/>
                <a:cs typeface="Cambria"/>
              </a:rPr>
              <a:t> </a:t>
            </a:r>
            <a:r>
              <a:rPr kumimoji="0" sz="1800" b="0" i="0" u="none" strike="noStrike" kern="1200" cap="none" spc="-35" normalizeH="0" baseline="0" noProof="0" dirty="0">
                <a:ln>
                  <a:noFill/>
                </a:ln>
                <a:solidFill>
                  <a:srgbClr val="FFFFFF"/>
                </a:solidFill>
                <a:effectLst/>
                <a:uLnTx/>
                <a:uFillTx/>
                <a:latin typeface="Cambria"/>
                <a:ea typeface="+mn-ea"/>
                <a:cs typeface="Cambria"/>
              </a:rPr>
              <a:t>require</a:t>
            </a:r>
            <a:r>
              <a:rPr kumimoji="0" sz="1800" b="0" i="0" u="none" strike="noStrike" kern="1200" cap="none" spc="20" normalizeH="0" baseline="0" noProof="0" dirty="0">
                <a:ln>
                  <a:noFill/>
                </a:ln>
                <a:solidFill>
                  <a:srgbClr val="FFFFFF"/>
                </a:solidFill>
                <a:effectLst/>
                <a:uLnTx/>
                <a:uFillTx/>
                <a:latin typeface="Cambria"/>
                <a:ea typeface="+mn-ea"/>
                <a:cs typeface="Cambria"/>
              </a:rPr>
              <a:t> </a:t>
            </a:r>
            <a:r>
              <a:rPr kumimoji="0" sz="1800" b="0" i="0" u="none" strike="noStrike" kern="1200" cap="none" spc="-40" normalizeH="0" baseline="0" noProof="0" dirty="0">
                <a:ln>
                  <a:noFill/>
                </a:ln>
                <a:solidFill>
                  <a:srgbClr val="FFFFFF"/>
                </a:solidFill>
                <a:effectLst/>
                <a:uLnTx/>
                <a:uFillTx/>
                <a:latin typeface="Cambria"/>
                <a:ea typeface="+mn-ea"/>
                <a:cs typeface="Cambria"/>
              </a:rPr>
              <a:t>a </a:t>
            </a:r>
            <a:r>
              <a:rPr kumimoji="0" sz="1800" b="0" i="0" u="none" strike="noStrike" kern="1200" cap="none" spc="-380" normalizeH="0" baseline="0" noProof="0" dirty="0">
                <a:ln>
                  <a:noFill/>
                </a:ln>
                <a:solidFill>
                  <a:srgbClr val="FFFFFF"/>
                </a:solidFill>
                <a:effectLst/>
                <a:uLnTx/>
                <a:uFillTx/>
                <a:latin typeface="Cambria"/>
                <a:ea typeface="+mn-ea"/>
                <a:cs typeface="Cambria"/>
              </a:rPr>
              <a:t> </a:t>
            </a:r>
            <a:r>
              <a:rPr kumimoji="0" sz="1800" b="0" i="0" u="none" strike="noStrike" kern="1200" cap="none" spc="-40" normalizeH="0" baseline="0" noProof="0" dirty="0">
                <a:ln>
                  <a:noFill/>
                </a:ln>
                <a:solidFill>
                  <a:srgbClr val="FFFFFF"/>
                </a:solidFill>
                <a:effectLst/>
                <a:uLnTx/>
                <a:uFillTx/>
                <a:latin typeface="Cambria"/>
                <a:ea typeface="+mn-ea"/>
                <a:cs typeface="Cambria"/>
              </a:rPr>
              <a:t>constitutional</a:t>
            </a:r>
            <a:r>
              <a:rPr kumimoji="0" sz="1800" b="0" i="0" u="none" strike="noStrike" kern="1200" cap="none" spc="10" normalizeH="0" baseline="0" noProof="0" dirty="0">
                <a:ln>
                  <a:noFill/>
                </a:ln>
                <a:solidFill>
                  <a:srgbClr val="FFFFFF"/>
                </a:solidFill>
                <a:effectLst/>
                <a:uLnTx/>
                <a:uFillTx/>
                <a:latin typeface="Cambria"/>
                <a:ea typeface="+mn-ea"/>
                <a:cs typeface="Cambria"/>
              </a:rPr>
              <a:t> </a:t>
            </a:r>
            <a:r>
              <a:rPr kumimoji="0" sz="1800" b="0" i="0" u="none" strike="noStrike" kern="1200" cap="none" spc="-40" normalizeH="0" baseline="0" noProof="0" dirty="0">
                <a:ln>
                  <a:noFill/>
                </a:ln>
                <a:solidFill>
                  <a:srgbClr val="FFFFFF"/>
                </a:solidFill>
                <a:effectLst/>
                <a:uLnTx/>
                <a:uFillTx/>
                <a:latin typeface="Cambria"/>
                <a:ea typeface="+mn-ea"/>
                <a:cs typeface="Cambria"/>
              </a:rPr>
              <a:t>amendment.</a:t>
            </a:r>
            <a:r>
              <a:rPr kumimoji="0" sz="1800" b="0" i="0" u="none" strike="noStrike" kern="1200" cap="none" spc="140" normalizeH="0" baseline="0" noProof="0" dirty="0">
                <a:ln>
                  <a:noFill/>
                </a:ln>
                <a:solidFill>
                  <a:srgbClr val="FFFFFF"/>
                </a:solidFill>
                <a:effectLst/>
                <a:uLnTx/>
                <a:uFillTx/>
                <a:latin typeface="Cambria"/>
                <a:ea typeface="+mn-ea"/>
                <a:cs typeface="Cambria"/>
              </a:rPr>
              <a:t> </a:t>
            </a:r>
            <a:r>
              <a:rPr kumimoji="0" sz="1800" b="0" i="0" u="none" strike="noStrike" kern="1200" cap="none" spc="0" normalizeH="0" baseline="0" noProof="0" dirty="0">
                <a:ln>
                  <a:noFill/>
                </a:ln>
                <a:solidFill>
                  <a:srgbClr val="FFFFFF"/>
                </a:solidFill>
                <a:effectLst/>
                <a:uLnTx/>
                <a:uFillTx/>
                <a:latin typeface="Cambria"/>
                <a:ea typeface="+mn-ea"/>
                <a:cs typeface="Cambria"/>
              </a:rPr>
              <a:t>What</a:t>
            </a:r>
            <a:r>
              <a:rPr kumimoji="0" sz="1800" b="0" i="0" u="none" strike="noStrike" kern="1200" cap="none" spc="15" normalizeH="0" baseline="0" noProof="0" dirty="0">
                <a:ln>
                  <a:noFill/>
                </a:ln>
                <a:solidFill>
                  <a:srgbClr val="FFFFFF"/>
                </a:solidFill>
                <a:effectLst/>
                <a:uLnTx/>
                <a:uFillTx/>
                <a:latin typeface="Cambria"/>
                <a:ea typeface="+mn-ea"/>
                <a:cs typeface="Cambria"/>
              </a:rPr>
              <a:t> </a:t>
            </a:r>
            <a:r>
              <a:rPr kumimoji="0" sz="1800" b="0" i="0" u="none" strike="noStrike" kern="1200" cap="none" spc="-45" normalizeH="0" baseline="0" noProof="0" dirty="0">
                <a:ln>
                  <a:noFill/>
                </a:ln>
                <a:solidFill>
                  <a:srgbClr val="FFFFFF"/>
                </a:solidFill>
                <a:effectLst/>
                <a:uLnTx/>
                <a:uFillTx/>
                <a:latin typeface="Cambria"/>
                <a:ea typeface="+mn-ea"/>
                <a:cs typeface="Cambria"/>
              </a:rPr>
              <a:t>are</a:t>
            </a:r>
            <a:r>
              <a:rPr kumimoji="0" sz="1800" b="0" i="0" u="none" strike="noStrike" kern="1200" cap="none" spc="35" normalizeH="0" baseline="0" noProof="0" dirty="0">
                <a:ln>
                  <a:noFill/>
                </a:ln>
                <a:solidFill>
                  <a:srgbClr val="FFFFFF"/>
                </a:solidFill>
                <a:effectLst/>
                <a:uLnTx/>
                <a:uFillTx/>
                <a:latin typeface="Cambria"/>
                <a:ea typeface="+mn-ea"/>
                <a:cs typeface="Cambria"/>
              </a:rPr>
              <a:t> </a:t>
            </a:r>
            <a:r>
              <a:rPr kumimoji="0" sz="1800" b="0" i="0" u="none" strike="noStrike" kern="1200" cap="none" spc="-55" normalizeH="0" baseline="0" noProof="0" dirty="0">
                <a:ln>
                  <a:noFill/>
                </a:ln>
                <a:solidFill>
                  <a:srgbClr val="FFFFFF"/>
                </a:solidFill>
                <a:effectLst/>
                <a:uLnTx/>
                <a:uFillTx/>
                <a:latin typeface="Cambria"/>
                <a:ea typeface="+mn-ea"/>
                <a:cs typeface="Cambria"/>
              </a:rPr>
              <a:t>the</a:t>
            </a:r>
            <a:r>
              <a:rPr kumimoji="0" sz="1800" b="0" i="0" u="none" strike="noStrike" kern="1200" cap="none" spc="30" normalizeH="0" baseline="0" noProof="0" dirty="0">
                <a:ln>
                  <a:noFill/>
                </a:ln>
                <a:solidFill>
                  <a:srgbClr val="FFFFFF"/>
                </a:solidFill>
                <a:effectLst/>
                <a:uLnTx/>
                <a:uFillTx/>
                <a:latin typeface="Cambria"/>
                <a:ea typeface="+mn-ea"/>
                <a:cs typeface="Cambria"/>
              </a:rPr>
              <a:t> </a:t>
            </a:r>
            <a:r>
              <a:rPr kumimoji="0" sz="1800" b="0" i="0" u="none" strike="noStrike" kern="1200" cap="none" spc="-35" normalizeH="0" baseline="0" noProof="0" dirty="0">
                <a:ln>
                  <a:noFill/>
                </a:ln>
                <a:solidFill>
                  <a:srgbClr val="FFFFFF"/>
                </a:solidFill>
                <a:effectLst/>
                <a:uLnTx/>
                <a:uFillTx/>
                <a:latin typeface="Cambria"/>
                <a:ea typeface="+mn-ea"/>
                <a:cs typeface="Cambria"/>
              </a:rPr>
              <a:t>chances</a:t>
            </a:r>
            <a:r>
              <a:rPr kumimoji="0" sz="1800" b="0" i="0" u="none" strike="noStrike" kern="1200" cap="none" spc="25" normalizeH="0" baseline="0" noProof="0" dirty="0">
                <a:ln>
                  <a:noFill/>
                </a:ln>
                <a:solidFill>
                  <a:srgbClr val="FFFFFF"/>
                </a:solidFill>
                <a:effectLst/>
                <a:uLnTx/>
                <a:uFillTx/>
                <a:latin typeface="Cambria"/>
                <a:ea typeface="+mn-ea"/>
                <a:cs typeface="Cambria"/>
              </a:rPr>
              <a:t> </a:t>
            </a:r>
            <a:r>
              <a:rPr kumimoji="0" sz="1800" b="0" i="0" u="none" strike="noStrike" kern="1200" cap="none" spc="-30" normalizeH="0" baseline="0" noProof="0" dirty="0">
                <a:ln>
                  <a:noFill/>
                </a:ln>
                <a:solidFill>
                  <a:srgbClr val="FFFFFF"/>
                </a:solidFill>
                <a:effectLst/>
                <a:uLnTx/>
                <a:uFillTx/>
                <a:latin typeface="Cambria"/>
                <a:ea typeface="+mn-ea"/>
                <a:cs typeface="Cambria"/>
              </a:rPr>
              <a:t>of</a:t>
            </a:r>
            <a:r>
              <a:rPr kumimoji="0" sz="1800" b="0" i="0" u="none" strike="noStrike" kern="1200" cap="none" spc="200" normalizeH="0" baseline="0" noProof="0" dirty="0">
                <a:ln>
                  <a:noFill/>
                </a:ln>
                <a:solidFill>
                  <a:srgbClr val="FFFFFF"/>
                </a:solidFill>
                <a:effectLst/>
                <a:uLnTx/>
                <a:uFillTx/>
                <a:latin typeface="Cambria"/>
                <a:ea typeface="+mn-ea"/>
                <a:cs typeface="Cambria"/>
              </a:rPr>
              <a:t> </a:t>
            </a:r>
            <a:r>
              <a:rPr kumimoji="0" sz="1800" b="0" i="0" u="none" strike="noStrike" kern="1200" cap="none" spc="-45" normalizeH="0" baseline="0" noProof="0" dirty="0">
                <a:ln>
                  <a:noFill/>
                </a:ln>
                <a:solidFill>
                  <a:srgbClr val="FFFFFF"/>
                </a:solidFill>
                <a:effectLst/>
                <a:uLnTx/>
                <a:uFillTx/>
                <a:latin typeface="Cambria"/>
                <a:ea typeface="+mn-ea"/>
                <a:cs typeface="Cambria"/>
              </a:rPr>
              <a:t>that</a:t>
            </a:r>
            <a:r>
              <a:rPr kumimoji="0" sz="1800" b="0" i="0" u="none" strike="noStrike" kern="1200" cap="none" spc="30" normalizeH="0" baseline="0" noProof="0" dirty="0">
                <a:ln>
                  <a:noFill/>
                </a:ln>
                <a:solidFill>
                  <a:srgbClr val="FFFFFF"/>
                </a:solidFill>
                <a:effectLst/>
                <a:uLnTx/>
                <a:uFillTx/>
                <a:latin typeface="Cambria"/>
                <a:ea typeface="+mn-ea"/>
                <a:cs typeface="Cambria"/>
              </a:rPr>
              <a:t> </a:t>
            </a:r>
            <a:r>
              <a:rPr kumimoji="0" sz="1800" b="0" i="0" u="none" strike="noStrike" kern="1200" cap="none" spc="-30" normalizeH="0" baseline="0" noProof="0" dirty="0">
                <a:ln>
                  <a:noFill/>
                </a:ln>
                <a:solidFill>
                  <a:srgbClr val="FFFFFF"/>
                </a:solidFill>
                <a:effectLst/>
                <a:uLnTx/>
                <a:uFillTx/>
                <a:latin typeface="Cambria"/>
                <a:ea typeface="+mn-ea"/>
                <a:cs typeface="Cambria"/>
              </a:rPr>
              <a:t>happening </a:t>
            </a:r>
            <a:r>
              <a:rPr kumimoji="0" sz="1800" b="0" i="0" u="none" strike="noStrike" kern="1200" cap="none" spc="-25" normalizeH="0" baseline="0" noProof="0" dirty="0">
                <a:ln>
                  <a:noFill/>
                </a:ln>
                <a:solidFill>
                  <a:srgbClr val="FFFFFF"/>
                </a:solidFill>
                <a:effectLst/>
                <a:uLnTx/>
                <a:uFillTx/>
                <a:latin typeface="Cambria"/>
                <a:ea typeface="+mn-ea"/>
                <a:cs typeface="Cambria"/>
              </a:rPr>
              <a:t> </a:t>
            </a:r>
            <a:r>
              <a:rPr kumimoji="0" sz="1800" b="0" i="0" u="none" strike="noStrike" kern="1200" cap="none" spc="-50" normalizeH="0" baseline="0" noProof="0" dirty="0">
                <a:ln>
                  <a:noFill/>
                </a:ln>
                <a:solidFill>
                  <a:srgbClr val="FFFFFF"/>
                </a:solidFill>
                <a:effectLst/>
                <a:uLnTx/>
                <a:uFillTx/>
                <a:latin typeface="Cambria"/>
                <a:ea typeface="+mn-ea"/>
                <a:cs typeface="Cambria"/>
              </a:rPr>
              <a:t>today?</a:t>
            </a:r>
            <a:endParaRPr kumimoji="0" sz="1800" b="0" i="0" u="none" strike="noStrike" kern="1200" cap="none" spc="0" normalizeH="0" baseline="0" noProof="0" dirty="0">
              <a:ln>
                <a:noFill/>
              </a:ln>
              <a:solidFill>
                <a:prstClr val="black"/>
              </a:solidFill>
              <a:effectLst/>
              <a:uLnTx/>
              <a:uFillTx/>
              <a:latin typeface="Cambria"/>
              <a:ea typeface="+mn-ea"/>
              <a:cs typeface="Cambria"/>
            </a:endParaRPr>
          </a:p>
        </p:txBody>
      </p:sp>
      <p:sp>
        <p:nvSpPr>
          <p:cNvPr id="7" name="object 6">
            <a:extLst>
              <a:ext uri="{FF2B5EF4-FFF2-40B4-BE49-F238E27FC236}">
                <a16:creationId xmlns:a16="http://schemas.microsoft.com/office/drawing/2014/main" id="{D8BEA9BB-49DB-2923-DA2C-0A46E6AF21A7}"/>
              </a:ext>
            </a:extLst>
          </p:cNvPr>
          <p:cNvSpPr txBox="1"/>
          <p:nvPr/>
        </p:nvSpPr>
        <p:spPr>
          <a:xfrm>
            <a:off x="2097773" y="4141451"/>
            <a:ext cx="7066280" cy="936153"/>
          </a:xfrm>
          <a:prstGeom prst="rect">
            <a:avLst/>
          </a:prstGeom>
        </p:spPr>
        <p:txBody>
          <a:bodyPr vert="horz" wrap="square" lIns="0" tIns="104139" rIns="0" bIns="0" rtlCol="0">
            <a:spAutoFit/>
          </a:bodyPr>
          <a:lstStyle/>
          <a:p>
            <a:pPr marL="12700" marR="385445" lvl="0" indent="0" algn="l" defTabSz="914400" rtl="0" eaLnBrk="1" fontAlgn="auto" latinLnBrk="0" hangingPunct="1">
              <a:lnSpc>
                <a:spcPct val="100000"/>
              </a:lnSpc>
              <a:spcBef>
                <a:spcPts val="1570"/>
              </a:spcBef>
              <a:spcAft>
                <a:spcPts val="0"/>
              </a:spcAft>
              <a:buClrTx/>
              <a:buSzTx/>
              <a:buFontTx/>
              <a:buNone/>
              <a:tabLst/>
              <a:defRPr/>
            </a:pPr>
            <a:r>
              <a:rPr kumimoji="0" sz="1800" b="0" i="0" u="none" strike="noStrike" kern="1200" cap="none" spc="-75" normalizeH="0" baseline="0" noProof="0" dirty="0">
                <a:ln>
                  <a:noFill/>
                </a:ln>
                <a:solidFill>
                  <a:srgbClr val="FFFFFF"/>
                </a:solidFill>
                <a:effectLst/>
                <a:uLnTx/>
                <a:uFillTx/>
                <a:latin typeface="Cambria"/>
                <a:ea typeface="+mn-ea"/>
                <a:cs typeface="Cambria"/>
              </a:rPr>
              <a:t>Remember</a:t>
            </a:r>
            <a:r>
              <a:rPr kumimoji="0" sz="1800" b="0" i="0" u="none" strike="noStrike" kern="1200" cap="none" spc="25" normalizeH="0" baseline="0" noProof="0" dirty="0">
                <a:ln>
                  <a:noFill/>
                </a:ln>
                <a:solidFill>
                  <a:srgbClr val="FFFFFF"/>
                </a:solidFill>
                <a:effectLst/>
                <a:uLnTx/>
                <a:uFillTx/>
                <a:latin typeface="Cambria"/>
                <a:ea typeface="+mn-ea"/>
                <a:cs typeface="Cambria"/>
              </a:rPr>
              <a:t> </a:t>
            </a:r>
            <a:r>
              <a:rPr kumimoji="0" sz="1800" b="0" i="0" u="none" strike="noStrike" kern="1200" cap="none" spc="0" normalizeH="0" baseline="0" noProof="0" dirty="0">
                <a:ln>
                  <a:noFill/>
                </a:ln>
                <a:solidFill>
                  <a:srgbClr val="FFFFFF"/>
                </a:solidFill>
                <a:effectLst/>
                <a:uLnTx/>
                <a:uFillTx/>
                <a:latin typeface="Cambria"/>
                <a:ea typeface="+mn-ea"/>
                <a:cs typeface="Cambria"/>
              </a:rPr>
              <a:t>–</a:t>
            </a:r>
            <a:r>
              <a:rPr kumimoji="0" sz="1800" b="0" i="0" u="none" strike="noStrike" kern="1200" cap="none" spc="50" normalizeH="0" baseline="0" noProof="0" dirty="0">
                <a:ln>
                  <a:noFill/>
                </a:ln>
                <a:solidFill>
                  <a:srgbClr val="FFFFFF"/>
                </a:solidFill>
                <a:effectLst/>
                <a:uLnTx/>
                <a:uFillTx/>
                <a:latin typeface="Cambria"/>
                <a:ea typeface="+mn-ea"/>
                <a:cs typeface="Cambria"/>
              </a:rPr>
              <a:t> </a:t>
            </a:r>
            <a:r>
              <a:rPr kumimoji="0" sz="1800" b="0" i="0" u="none" strike="noStrike" kern="1200" cap="none" spc="-25" normalizeH="0" baseline="0" noProof="0" dirty="0">
                <a:ln>
                  <a:noFill/>
                </a:ln>
                <a:solidFill>
                  <a:srgbClr val="FFFFFF"/>
                </a:solidFill>
                <a:effectLst/>
                <a:uLnTx/>
                <a:uFillTx/>
                <a:latin typeface="Cambria"/>
                <a:ea typeface="+mn-ea"/>
                <a:cs typeface="Cambria"/>
              </a:rPr>
              <a:t>In</a:t>
            </a:r>
            <a:r>
              <a:rPr kumimoji="0" sz="1800" b="0" i="0" u="none" strike="noStrike" kern="1200" cap="none" spc="65" normalizeH="0" baseline="0" noProof="0" dirty="0">
                <a:ln>
                  <a:noFill/>
                </a:ln>
                <a:solidFill>
                  <a:srgbClr val="FFFFFF"/>
                </a:solidFill>
                <a:effectLst/>
                <a:uLnTx/>
                <a:uFillTx/>
                <a:latin typeface="Cambria"/>
                <a:ea typeface="+mn-ea"/>
                <a:cs typeface="Cambria"/>
              </a:rPr>
              <a:t> </a:t>
            </a:r>
            <a:r>
              <a:rPr kumimoji="0" sz="1800" b="0" i="0" u="none" strike="noStrike" kern="1200" cap="none" spc="-50" normalizeH="0" baseline="0" noProof="0" dirty="0">
                <a:ln>
                  <a:noFill/>
                </a:ln>
                <a:solidFill>
                  <a:srgbClr val="FFFFFF"/>
                </a:solidFill>
                <a:effectLst/>
                <a:uLnTx/>
                <a:uFillTx/>
                <a:latin typeface="Cambria"/>
                <a:ea typeface="+mn-ea"/>
                <a:cs typeface="Cambria"/>
              </a:rPr>
              <a:t>order</a:t>
            </a:r>
            <a:r>
              <a:rPr kumimoji="0" sz="1800" b="0" i="0" u="none" strike="noStrike" kern="1200" cap="none" spc="20" normalizeH="0" baseline="0" noProof="0" dirty="0">
                <a:ln>
                  <a:noFill/>
                </a:ln>
                <a:solidFill>
                  <a:srgbClr val="FFFFFF"/>
                </a:solidFill>
                <a:effectLst/>
                <a:uLnTx/>
                <a:uFillTx/>
                <a:latin typeface="Cambria"/>
                <a:ea typeface="+mn-ea"/>
                <a:cs typeface="Cambria"/>
              </a:rPr>
              <a:t> </a:t>
            </a:r>
            <a:r>
              <a:rPr kumimoji="0" sz="1800" b="0" i="0" u="none" strike="noStrike" kern="1200" cap="none" spc="-75" normalizeH="0" baseline="0" noProof="0" dirty="0">
                <a:ln>
                  <a:noFill/>
                </a:ln>
                <a:solidFill>
                  <a:srgbClr val="FFFFFF"/>
                </a:solidFill>
                <a:effectLst/>
                <a:uLnTx/>
                <a:uFillTx/>
                <a:latin typeface="Cambria"/>
                <a:ea typeface="+mn-ea"/>
                <a:cs typeface="Cambria"/>
              </a:rPr>
              <a:t>to</a:t>
            </a:r>
            <a:r>
              <a:rPr kumimoji="0" sz="1800" b="0" i="0" u="none" strike="noStrike" kern="1200" cap="none" spc="40" normalizeH="0" baseline="0" noProof="0" dirty="0">
                <a:ln>
                  <a:noFill/>
                </a:ln>
                <a:solidFill>
                  <a:srgbClr val="FFFFFF"/>
                </a:solidFill>
                <a:effectLst/>
                <a:uLnTx/>
                <a:uFillTx/>
                <a:latin typeface="Cambria"/>
                <a:ea typeface="+mn-ea"/>
                <a:cs typeface="Cambria"/>
              </a:rPr>
              <a:t> </a:t>
            </a:r>
            <a:r>
              <a:rPr kumimoji="0" sz="1800" b="0" i="0" u="none" strike="noStrike" kern="1200" cap="none" spc="-40" normalizeH="0" baseline="0" noProof="0" dirty="0">
                <a:ln>
                  <a:noFill/>
                </a:ln>
                <a:solidFill>
                  <a:srgbClr val="FFFFFF"/>
                </a:solidFill>
                <a:effectLst/>
                <a:uLnTx/>
                <a:uFillTx/>
                <a:latin typeface="Cambria"/>
                <a:ea typeface="+mn-ea"/>
                <a:cs typeface="Cambria"/>
              </a:rPr>
              <a:t>change</a:t>
            </a:r>
            <a:r>
              <a:rPr kumimoji="0" sz="1800" b="0" i="0" u="none" strike="noStrike" kern="1200" cap="none" spc="25" normalizeH="0" baseline="0" noProof="0" dirty="0">
                <a:ln>
                  <a:noFill/>
                </a:ln>
                <a:solidFill>
                  <a:srgbClr val="FFFFFF"/>
                </a:solidFill>
                <a:effectLst/>
                <a:uLnTx/>
                <a:uFillTx/>
                <a:latin typeface="Cambria"/>
                <a:ea typeface="+mn-ea"/>
                <a:cs typeface="Cambria"/>
              </a:rPr>
              <a:t> </a:t>
            </a:r>
            <a:r>
              <a:rPr kumimoji="0" sz="1800" b="0" i="0" u="none" strike="noStrike" kern="1200" cap="none" spc="-55" normalizeH="0" baseline="0" noProof="0" dirty="0">
                <a:ln>
                  <a:noFill/>
                </a:ln>
                <a:solidFill>
                  <a:srgbClr val="FFFFFF"/>
                </a:solidFill>
                <a:effectLst/>
                <a:uLnTx/>
                <a:uFillTx/>
                <a:latin typeface="Cambria"/>
                <a:ea typeface="+mn-ea"/>
                <a:cs typeface="Cambria"/>
              </a:rPr>
              <a:t>the</a:t>
            </a:r>
            <a:r>
              <a:rPr kumimoji="0" sz="1800" b="0" i="0" u="none" strike="noStrike" kern="1200" cap="none" spc="30" normalizeH="0" baseline="0" noProof="0" dirty="0">
                <a:ln>
                  <a:noFill/>
                </a:ln>
                <a:solidFill>
                  <a:srgbClr val="FFFFFF"/>
                </a:solidFill>
                <a:effectLst/>
                <a:uLnTx/>
                <a:uFillTx/>
                <a:latin typeface="Cambria"/>
                <a:ea typeface="+mn-ea"/>
                <a:cs typeface="Cambria"/>
              </a:rPr>
              <a:t> </a:t>
            </a:r>
            <a:r>
              <a:rPr kumimoji="0" sz="1800" b="0" i="0" u="none" strike="noStrike" kern="1200" cap="none" spc="-45" normalizeH="0" baseline="0" noProof="0" dirty="0">
                <a:ln>
                  <a:noFill/>
                </a:ln>
                <a:solidFill>
                  <a:srgbClr val="FFFFFF"/>
                </a:solidFill>
                <a:effectLst/>
                <a:uLnTx/>
                <a:uFillTx/>
                <a:latin typeface="Cambria"/>
                <a:ea typeface="+mn-ea"/>
                <a:cs typeface="Cambria"/>
              </a:rPr>
              <a:t>electoral</a:t>
            </a:r>
            <a:r>
              <a:rPr kumimoji="0" sz="1800" b="0" i="0" u="none" strike="noStrike" kern="1200" cap="none" spc="25" normalizeH="0" baseline="0" noProof="0" dirty="0">
                <a:ln>
                  <a:noFill/>
                </a:ln>
                <a:solidFill>
                  <a:srgbClr val="FFFFFF"/>
                </a:solidFill>
                <a:effectLst/>
                <a:uLnTx/>
                <a:uFillTx/>
                <a:latin typeface="Cambria"/>
                <a:ea typeface="+mn-ea"/>
                <a:cs typeface="Cambria"/>
              </a:rPr>
              <a:t> </a:t>
            </a:r>
            <a:r>
              <a:rPr kumimoji="0" sz="1800" b="0" i="0" u="none" strike="noStrike" kern="1200" cap="none" spc="-40" normalizeH="0" baseline="0" noProof="0" dirty="0">
                <a:ln>
                  <a:noFill/>
                </a:ln>
                <a:solidFill>
                  <a:srgbClr val="FFFFFF"/>
                </a:solidFill>
                <a:effectLst/>
                <a:uLnTx/>
                <a:uFillTx/>
                <a:latin typeface="Cambria"/>
                <a:ea typeface="+mn-ea"/>
                <a:cs typeface="Cambria"/>
              </a:rPr>
              <a:t>college,</a:t>
            </a:r>
            <a:r>
              <a:rPr kumimoji="0" sz="1800" b="0" i="0" u="none" strike="noStrike" kern="1200" cap="none" spc="50" normalizeH="0" baseline="0" noProof="0" dirty="0">
                <a:ln>
                  <a:noFill/>
                </a:ln>
                <a:solidFill>
                  <a:srgbClr val="FFFFFF"/>
                </a:solidFill>
                <a:effectLst/>
                <a:uLnTx/>
                <a:uFillTx/>
                <a:latin typeface="Cambria"/>
                <a:ea typeface="+mn-ea"/>
                <a:cs typeface="Cambria"/>
              </a:rPr>
              <a:t> </a:t>
            </a:r>
            <a:r>
              <a:rPr kumimoji="0" sz="1800" b="0" i="0" u="none" strike="noStrike" kern="1200" cap="none" spc="-45" normalizeH="0" baseline="0" noProof="0" dirty="0">
                <a:ln>
                  <a:noFill/>
                </a:ln>
                <a:solidFill>
                  <a:srgbClr val="FFFFFF"/>
                </a:solidFill>
                <a:effectLst/>
                <a:uLnTx/>
                <a:uFillTx/>
                <a:latin typeface="Cambria"/>
                <a:ea typeface="+mn-ea"/>
                <a:cs typeface="Cambria"/>
              </a:rPr>
              <a:t>it</a:t>
            </a:r>
            <a:r>
              <a:rPr kumimoji="0" sz="1800" b="0" i="0" u="none" strike="noStrike" kern="1200" cap="none" spc="40" normalizeH="0" baseline="0" noProof="0" dirty="0">
                <a:ln>
                  <a:noFill/>
                </a:ln>
                <a:solidFill>
                  <a:srgbClr val="FFFFFF"/>
                </a:solidFill>
                <a:effectLst/>
                <a:uLnTx/>
                <a:uFillTx/>
                <a:latin typeface="Cambria"/>
                <a:ea typeface="+mn-ea"/>
                <a:cs typeface="Cambria"/>
              </a:rPr>
              <a:t> </a:t>
            </a:r>
            <a:r>
              <a:rPr kumimoji="0" sz="1800" b="0" i="0" u="none" strike="noStrike" kern="1200" cap="none" spc="-35" normalizeH="0" baseline="0" noProof="0" dirty="0">
                <a:ln>
                  <a:noFill/>
                </a:ln>
                <a:solidFill>
                  <a:srgbClr val="FFFFFF"/>
                </a:solidFill>
                <a:effectLst/>
                <a:uLnTx/>
                <a:uFillTx/>
                <a:latin typeface="Cambria"/>
                <a:ea typeface="+mn-ea"/>
                <a:cs typeface="Cambria"/>
              </a:rPr>
              <a:t>would</a:t>
            </a:r>
            <a:r>
              <a:rPr kumimoji="0" sz="1800" b="0" i="0" u="none" strike="noStrike" kern="1200" cap="none" spc="10" normalizeH="0" baseline="0" noProof="0" dirty="0">
                <a:ln>
                  <a:noFill/>
                </a:ln>
                <a:solidFill>
                  <a:srgbClr val="FFFFFF"/>
                </a:solidFill>
                <a:effectLst/>
                <a:uLnTx/>
                <a:uFillTx/>
                <a:latin typeface="Cambria"/>
                <a:ea typeface="+mn-ea"/>
                <a:cs typeface="Cambria"/>
              </a:rPr>
              <a:t> </a:t>
            </a:r>
            <a:r>
              <a:rPr kumimoji="0" sz="1800" b="0" i="0" u="none" strike="noStrike" kern="1200" cap="none" spc="-35" normalizeH="0" baseline="0" noProof="0" dirty="0">
                <a:ln>
                  <a:noFill/>
                </a:ln>
                <a:solidFill>
                  <a:srgbClr val="FFFFFF"/>
                </a:solidFill>
                <a:effectLst/>
                <a:uLnTx/>
                <a:uFillTx/>
                <a:latin typeface="Cambria"/>
                <a:ea typeface="+mn-ea"/>
                <a:cs typeface="Cambria"/>
              </a:rPr>
              <a:t>require</a:t>
            </a:r>
            <a:r>
              <a:rPr kumimoji="0" sz="1800" b="0" i="0" u="none" strike="noStrike" kern="1200" cap="none" spc="20" normalizeH="0" baseline="0" noProof="0" dirty="0">
                <a:ln>
                  <a:noFill/>
                </a:ln>
                <a:solidFill>
                  <a:srgbClr val="FFFFFF"/>
                </a:solidFill>
                <a:effectLst/>
                <a:uLnTx/>
                <a:uFillTx/>
                <a:latin typeface="Cambria"/>
                <a:ea typeface="+mn-ea"/>
                <a:cs typeface="Cambria"/>
              </a:rPr>
              <a:t> </a:t>
            </a:r>
            <a:r>
              <a:rPr kumimoji="0" sz="1800" b="0" i="0" u="none" strike="noStrike" kern="1200" cap="none" spc="-40" normalizeH="0" baseline="0" noProof="0" dirty="0">
                <a:ln>
                  <a:noFill/>
                </a:ln>
                <a:solidFill>
                  <a:srgbClr val="FFFFFF"/>
                </a:solidFill>
                <a:effectLst/>
                <a:uLnTx/>
                <a:uFillTx/>
                <a:latin typeface="Cambria"/>
                <a:ea typeface="+mn-ea"/>
                <a:cs typeface="Cambria"/>
              </a:rPr>
              <a:t>a </a:t>
            </a:r>
            <a:r>
              <a:rPr kumimoji="0" sz="1800" b="0" i="0" u="none" strike="noStrike" kern="1200" cap="none" spc="-380" normalizeH="0" baseline="0" noProof="0" dirty="0">
                <a:ln>
                  <a:noFill/>
                </a:ln>
                <a:solidFill>
                  <a:srgbClr val="FFFFFF"/>
                </a:solidFill>
                <a:effectLst/>
                <a:uLnTx/>
                <a:uFillTx/>
                <a:latin typeface="Cambria"/>
                <a:ea typeface="+mn-ea"/>
                <a:cs typeface="Cambria"/>
              </a:rPr>
              <a:t> </a:t>
            </a:r>
            <a:r>
              <a:rPr kumimoji="0" sz="1800" b="0" i="0" u="none" strike="noStrike" kern="1200" cap="none" spc="-40" normalizeH="0" baseline="0" noProof="0" dirty="0">
                <a:ln>
                  <a:noFill/>
                </a:ln>
                <a:solidFill>
                  <a:srgbClr val="FFFFFF"/>
                </a:solidFill>
                <a:effectLst/>
                <a:uLnTx/>
                <a:uFillTx/>
                <a:latin typeface="Cambria"/>
                <a:ea typeface="+mn-ea"/>
                <a:cs typeface="Cambria"/>
              </a:rPr>
              <a:t>constitutional</a:t>
            </a:r>
            <a:r>
              <a:rPr kumimoji="0" sz="1800" b="0" i="0" u="none" strike="noStrike" kern="1200" cap="none" spc="10" normalizeH="0" baseline="0" noProof="0" dirty="0">
                <a:ln>
                  <a:noFill/>
                </a:ln>
                <a:solidFill>
                  <a:srgbClr val="FFFFFF"/>
                </a:solidFill>
                <a:effectLst/>
                <a:uLnTx/>
                <a:uFillTx/>
                <a:latin typeface="Cambria"/>
                <a:ea typeface="+mn-ea"/>
                <a:cs typeface="Cambria"/>
              </a:rPr>
              <a:t> </a:t>
            </a:r>
            <a:r>
              <a:rPr kumimoji="0" sz="1800" b="0" i="0" u="none" strike="noStrike" kern="1200" cap="none" spc="-40" normalizeH="0" baseline="0" noProof="0" dirty="0">
                <a:ln>
                  <a:noFill/>
                </a:ln>
                <a:solidFill>
                  <a:srgbClr val="FFFFFF"/>
                </a:solidFill>
                <a:effectLst/>
                <a:uLnTx/>
                <a:uFillTx/>
                <a:latin typeface="Cambria"/>
                <a:ea typeface="+mn-ea"/>
                <a:cs typeface="Cambria"/>
              </a:rPr>
              <a:t>amendment.</a:t>
            </a:r>
            <a:r>
              <a:rPr kumimoji="0" sz="1800" b="0" i="0" u="none" strike="noStrike" kern="1200" cap="none" spc="140" normalizeH="0" baseline="0" noProof="0" dirty="0">
                <a:ln>
                  <a:noFill/>
                </a:ln>
                <a:solidFill>
                  <a:srgbClr val="FFFFFF"/>
                </a:solidFill>
                <a:effectLst/>
                <a:uLnTx/>
                <a:uFillTx/>
                <a:latin typeface="Cambria"/>
                <a:ea typeface="+mn-ea"/>
                <a:cs typeface="Cambria"/>
              </a:rPr>
              <a:t> </a:t>
            </a:r>
            <a:r>
              <a:rPr kumimoji="0" sz="1800" b="0" i="0" u="none" strike="noStrike" kern="1200" cap="none" spc="0" normalizeH="0" baseline="0" noProof="0" dirty="0">
                <a:ln>
                  <a:noFill/>
                </a:ln>
                <a:solidFill>
                  <a:srgbClr val="FFFFFF"/>
                </a:solidFill>
                <a:effectLst/>
                <a:uLnTx/>
                <a:uFillTx/>
                <a:latin typeface="Cambria"/>
                <a:ea typeface="+mn-ea"/>
                <a:cs typeface="Cambria"/>
              </a:rPr>
              <a:t>What</a:t>
            </a:r>
            <a:r>
              <a:rPr kumimoji="0" sz="1800" b="0" i="0" u="none" strike="noStrike" kern="1200" cap="none" spc="15" normalizeH="0" baseline="0" noProof="0" dirty="0">
                <a:ln>
                  <a:noFill/>
                </a:ln>
                <a:solidFill>
                  <a:srgbClr val="FFFFFF"/>
                </a:solidFill>
                <a:effectLst/>
                <a:uLnTx/>
                <a:uFillTx/>
                <a:latin typeface="Cambria"/>
                <a:ea typeface="+mn-ea"/>
                <a:cs typeface="Cambria"/>
              </a:rPr>
              <a:t> </a:t>
            </a:r>
            <a:r>
              <a:rPr kumimoji="0" sz="1800" b="0" i="0" u="none" strike="noStrike" kern="1200" cap="none" spc="-45" normalizeH="0" baseline="0" noProof="0" dirty="0">
                <a:ln>
                  <a:noFill/>
                </a:ln>
                <a:solidFill>
                  <a:srgbClr val="FFFFFF"/>
                </a:solidFill>
                <a:effectLst/>
                <a:uLnTx/>
                <a:uFillTx/>
                <a:latin typeface="Cambria"/>
                <a:ea typeface="+mn-ea"/>
                <a:cs typeface="Cambria"/>
              </a:rPr>
              <a:t>are</a:t>
            </a:r>
            <a:r>
              <a:rPr kumimoji="0" sz="1800" b="0" i="0" u="none" strike="noStrike" kern="1200" cap="none" spc="35" normalizeH="0" baseline="0" noProof="0" dirty="0">
                <a:ln>
                  <a:noFill/>
                </a:ln>
                <a:solidFill>
                  <a:srgbClr val="FFFFFF"/>
                </a:solidFill>
                <a:effectLst/>
                <a:uLnTx/>
                <a:uFillTx/>
                <a:latin typeface="Cambria"/>
                <a:ea typeface="+mn-ea"/>
                <a:cs typeface="Cambria"/>
              </a:rPr>
              <a:t> </a:t>
            </a:r>
            <a:r>
              <a:rPr kumimoji="0" sz="1800" b="0" i="0" u="none" strike="noStrike" kern="1200" cap="none" spc="-55" normalizeH="0" baseline="0" noProof="0" dirty="0">
                <a:ln>
                  <a:noFill/>
                </a:ln>
                <a:solidFill>
                  <a:srgbClr val="FFFFFF"/>
                </a:solidFill>
                <a:effectLst/>
                <a:uLnTx/>
                <a:uFillTx/>
                <a:latin typeface="Cambria"/>
                <a:ea typeface="+mn-ea"/>
                <a:cs typeface="Cambria"/>
              </a:rPr>
              <a:t>the</a:t>
            </a:r>
            <a:r>
              <a:rPr kumimoji="0" sz="1800" b="0" i="0" u="none" strike="noStrike" kern="1200" cap="none" spc="30" normalizeH="0" baseline="0" noProof="0" dirty="0">
                <a:ln>
                  <a:noFill/>
                </a:ln>
                <a:solidFill>
                  <a:srgbClr val="FFFFFF"/>
                </a:solidFill>
                <a:effectLst/>
                <a:uLnTx/>
                <a:uFillTx/>
                <a:latin typeface="Cambria"/>
                <a:ea typeface="+mn-ea"/>
                <a:cs typeface="Cambria"/>
              </a:rPr>
              <a:t> </a:t>
            </a:r>
            <a:r>
              <a:rPr kumimoji="0" sz="1800" b="0" i="0" u="none" strike="noStrike" kern="1200" cap="none" spc="-35" normalizeH="0" baseline="0" noProof="0" dirty="0">
                <a:ln>
                  <a:noFill/>
                </a:ln>
                <a:solidFill>
                  <a:srgbClr val="FFFFFF"/>
                </a:solidFill>
                <a:effectLst/>
                <a:uLnTx/>
                <a:uFillTx/>
                <a:latin typeface="Cambria"/>
                <a:ea typeface="+mn-ea"/>
                <a:cs typeface="Cambria"/>
              </a:rPr>
              <a:t>chances</a:t>
            </a:r>
            <a:r>
              <a:rPr kumimoji="0" sz="1800" b="0" i="0" u="none" strike="noStrike" kern="1200" cap="none" spc="25" normalizeH="0" baseline="0" noProof="0" dirty="0">
                <a:ln>
                  <a:noFill/>
                </a:ln>
                <a:solidFill>
                  <a:srgbClr val="FFFFFF"/>
                </a:solidFill>
                <a:effectLst/>
                <a:uLnTx/>
                <a:uFillTx/>
                <a:latin typeface="Cambria"/>
                <a:ea typeface="+mn-ea"/>
                <a:cs typeface="Cambria"/>
              </a:rPr>
              <a:t> </a:t>
            </a:r>
            <a:r>
              <a:rPr kumimoji="0" sz="1800" b="0" i="0" u="none" strike="noStrike" kern="1200" cap="none" spc="-30" normalizeH="0" baseline="0" noProof="0" dirty="0">
                <a:ln>
                  <a:noFill/>
                </a:ln>
                <a:solidFill>
                  <a:srgbClr val="FFFFFF"/>
                </a:solidFill>
                <a:effectLst/>
                <a:uLnTx/>
                <a:uFillTx/>
                <a:latin typeface="Cambria"/>
                <a:ea typeface="+mn-ea"/>
                <a:cs typeface="Cambria"/>
              </a:rPr>
              <a:t>of</a:t>
            </a:r>
            <a:r>
              <a:rPr kumimoji="0" sz="1800" b="0" i="0" u="none" strike="noStrike" kern="1200" cap="none" spc="200" normalizeH="0" baseline="0" noProof="0" dirty="0">
                <a:ln>
                  <a:noFill/>
                </a:ln>
                <a:solidFill>
                  <a:srgbClr val="FFFFFF"/>
                </a:solidFill>
                <a:effectLst/>
                <a:uLnTx/>
                <a:uFillTx/>
                <a:latin typeface="Cambria"/>
                <a:ea typeface="+mn-ea"/>
                <a:cs typeface="Cambria"/>
              </a:rPr>
              <a:t> </a:t>
            </a:r>
            <a:r>
              <a:rPr kumimoji="0" sz="1800" b="0" i="0" u="none" strike="noStrike" kern="1200" cap="none" spc="-45" normalizeH="0" baseline="0" noProof="0" dirty="0">
                <a:ln>
                  <a:noFill/>
                </a:ln>
                <a:solidFill>
                  <a:srgbClr val="FFFFFF"/>
                </a:solidFill>
                <a:effectLst/>
                <a:uLnTx/>
                <a:uFillTx/>
                <a:latin typeface="Cambria"/>
                <a:ea typeface="+mn-ea"/>
                <a:cs typeface="Cambria"/>
              </a:rPr>
              <a:t>that</a:t>
            </a:r>
            <a:r>
              <a:rPr kumimoji="0" sz="1800" b="0" i="0" u="none" strike="noStrike" kern="1200" cap="none" spc="30" normalizeH="0" baseline="0" noProof="0" dirty="0">
                <a:ln>
                  <a:noFill/>
                </a:ln>
                <a:solidFill>
                  <a:srgbClr val="FFFFFF"/>
                </a:solidFill>
                <a:effectLst/>
                <a:uLnTx/>
                <a:uFillTx/>
                <a:latin typeface="Cambria"/>
                <a:ea typeface="+mn-ea"/>
                <a:cs typeface="Cambria"/>
              </a:rPr>
              <a:t> </a:t>
            </a:r>
            <a:r>
              <a:rPr kumimoji="0" sz="1800" b="0" i="0" u="none" strike="noStrike" kern="1200" cap="none" spc="-30" normalizeH="0" baseline="0" noProof="0" dirty="0">
                <a:ln>
                  <a:noFill/>
                </a:ln>
                <a:solidFill>
                  <a:srgbClr val="FFFFFF"/>
                </a:solidFill>
                <a:effectLst/>
                <a:uLnTx/>
                <a:uFillTx/>
                <a:latin typeface="Cambria"/>
                <a:ea typeface="+mn-ea"/>
                <a:cs typeface="Cambria"/>
              </a:rPr>
              <a:t>happening </a:t>
            </a:r>
            <a:r>
              <a:rPr kumimoji="0" sz="1800" b="0" i="0" u="none" strike="noStrike" kern="1200" cap="none" spc="-25" normalizeH="0" baseline="0" noProof="0" dirty="0">
                <a:ln>
                  <a:noFill/>
                </a:ln>
                <a:solidFill>
                  <a:srgbClr val="FFFFFF"/>
                </a:solidFill>
                <a:effectLst/>
                <a:uLnTx/>
                <a:uFillTx/>
                <a:latin typeface="Cambria"/>
                <a:ea typeface="+mn-ea"/>
                <a:cs typeface="Cambria"/>
              </a:rPr>
              <a:t> </a:t>
            </a:r>
            <a:r>
              <a:rPr kumimoji="0" sz="1800" b="0" i="0" u="none" strike="noStrike" kern="1200" cap="none" spc="-50" normalizeH="0" baseline="0" noProof="0" dirty="0">
                <a:ln>
                  <a:noFill/>
                </a:ln>
                <a:solidFill>
                  <a:srgbClr val="FFFFFF"/>
                </a:solidFill>
                <a:effectLst/>
                <a:uLnTx/>
                <a:uFillTx/>
                <a:latin typeface="Cambria"/>
                <a:ea typeface="+mn-ea"/>
                <a:cs typeface="Cambria"/>
              </a:rPr>
              <a:t>today?</a:t>
            </a:r>
            <a:endParaRPr kumimoji="0" sz="1800" b="0" i="0" u="none" strike="noStrike" kern="1200" cap="none" spc="0" normalizeH="0" baseline="0" noProof="0" dirty="0">
              <a:ln>
                <a:noFill/>
              </a:ln>
              <a:solidFill>
                <a:prstClr val="black"/>
              </a:solidFill>
              <a:effectLst/>
              <a:uLnTx/>
              <a:uFillTx/>
              <a:latin typeface="Cambria"/>
              <a:ea typeface="+mn-ea"/>
              <a:cs typeface="Cambria"/>
            </a:endParaRPr>
          </a:p>
        </p:txBody>
      </p:sp>
      <p:pic>
        <p:nvPicPr>
          <p:cNvPr id="8" name="Picture 7">
            <a:extLst>
              <a:ext uri="{FF2B5EF4-FFF2-40B4-BE49-F238E27FC236}">
                <a16:creationId xmlns:a16="http://schemas.microsoft.com/office/drawing/2014/main" id="{3562D166-CC8B-45AF-6061-93BCED4F03F9}"/>
              </a:ext>
            </a:extLst>
          </p:cNvPr>
          <p:cNvPicPr>
            <a:picLocks noChangeAspect="1"/>
          </p:cNvPicPr>
          <p:nvPr/>
        </p:nvPicPr>
        <p:blipFill>
          <a:blip r:embed="rId2"/>
          <a:stretch>
            <a:fillRect/>
          </a:stretch>
        </p:blipFill>
        <p:spPr>
          <a:xfrm>
            <a:off x="2971800" y="1886141"/>
            <a:ext cx="4343400" cy="1982594"/>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11123"/>
            <a:ext cx="1887220" cy="4532630"/>
          </a:xfrm>
          <a:custGeom>
            <a:avLst/>
            <a:gdLst/>
            <a:ahLst/>
            <a:cxnLst/>
            <a:rect l="l" t="t" r="r" b="b"/>
            <a:pathLst>
              <a:path w="1887220" h="4532630">
                <a:moveTo>
                  <a:pt x="1886712" y="0"/>
                </a:moveTo>
                <a:lnTo>
                  <a:pt x="0" y="0"/>
                </a:lnTo>
                <a:lnTo>
                  <a:pt x="0" y="4532375"/>
                </a:lnTo>
                <a:lnTo>
                  <a:pt x="1886712" y="4532375"/>
                </a:lnTo>
                <a:lnTo>
                  <a:pt x="1886712" y="0"/>
                </a:lnTo>
                <a:close/>
              </a:path>
            </a:pathLst>
          </a:custGeom>
          <a:solidFill>
            <a:srgbClr val="BC46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166956" y="742950"/>
            <a:ext cx="1354217" cy="3536653"/>
          </a:xfrm>
          <a:prstGeom prst="rect">
            <a:avLst/>
          </a:prstGeom>
        </p:spPr>
        <p:txBody>
          <a:bodyPr vert="vert270" wrap="square" lIns="0" tIns="69215" rIns="0" bIns="0" rtlCol="0">
            <a:spAutoFit/>
          </a:bodyPr>
          <a:lstStyle/>
          <a:p>
            <a:pPr marL="414655" marR="5080" lvl="0" indent="-402590" algn="l" defTabSz="914400" rtl="0" eaLnBrk="1" fontAlgn="auto" latinLnBrk="0" hangingPunct="1">
              <a:lnSpc>
                <a:spcPct val="100000"/>
              </a:lnSpc>
              <a:spcBef>
                <a:spcPts val="545"/>
              </a:spcBef>
              <a:spcAft>
                <a:spcPts val="0"/>
              </a:spcAft>
              <a:buClrTx/>
              <a:buSzTx/>
              <a:buFontTx/>
              <a:buNone/>
              <a:tabLst/>
              <a:defRPr/>
            </a:pPr>
            <a:r>
              <a:rPr kumimoji="0" sz="4400" b="0" i="0" u="none" strike="noStrike" kern="1200" cap="none" spc="-5" normalizeH="0" baseline="0" noProof="0" dirty="0">
                <a:ln>
                  <a:noFill/>
                </a:ln>
                <a:solidFill>
                  <a:prstClr val="black"/>
                </a:solidFill>
                <a:effectLst/>
                <a:uLnTx/>
                <a:uFillTx/>
                <a:latin typeface="Arial Black"/>
                <a:ea typeface="+mn-ea"/>
                <a:cs typeface="Arial Black"/>
              </a:rPr>
              <a:t>Electo</a:t>
            </a:r>
            <a:r>
              <a:rPr kumimoji="0" sz="4400" b="0" i="0" u="none" strike="noStrike" kern="1200" cap="none" spc="70" normalizeH="0" baseline="0" noProof="0" dirty="0">
                <a:ln>
                  <a:noFill/>
                </a:ln>
                <a:solidFill>
                  <a:prstClr val="black"/>
                </a:solidFill>
                <a:effectLst/>
                <a:uLnTx/>
                <a:uFillTx/>
                <a:latin typeface="Arial Black"/>
                <a:ea typeface="+mn-ea"/>
                <a:cs typeface="Arial Black"/>
              </a:rPr>
              <a:t>r</a:t>
            </a:r>
            <a:r>
              <a:rPr kumimoji="0" sz="4400" b="0" i="0" u="none" strike="noStrike" kern="1200" cap="none" spc="0" normalizeH="0" baseline="0" noProof="0" dirty="0">
                <a:ln>
                  <a:noFill/>
                </a:ln>
                <a:solidFill>
                  <a:prstClr val="black"/>
                </a:solidFill>
                <a:effectLst/>
                <a:uLnTx/>
                <a:uFillTx/>
                <a:latin typeface="Arial Black"/>
                <a:ea typeface="+mn-ea"/>
                <a:cs typeface="Arial Black"/>
              </a:rPr>
              <a:t>al  </a:t>
            </a:r>
            <a:r>
              <a:rPr kumimoji="0" sz="4400" b="0" i="0" u="none" strike="noStrike" kern="1200" cap="none" spc="15" normalizeH="0" baseline="0" noProof="0" dirty="0">
                <a:ln>
                  <a:noFill/>
                </a:ln>
                <a:solidFill>
                  <a:prstClr val="black"/>
                </a:solidFill>
                <a:effectLst/>
                <a:uLnTx/>
                <a:uFillTx/>
                <a:latin typeface="Arial Black"/>
                <a:ea typeface="+mn-ea"/>
                <a:cs typeface="Arial Black"/>
              </a:rPr>
              <a:t>College</a:t>
            </a:r>
            <a:endParaRPr kumimoji="0" sz="4400" b="0" i="0" u="none" strike="noStrike" kern="1200" cap="none" spc="0" normalizeH="0" baseline="0" noProof="0" dirty="0">
              <a:ln>
                <a:noFill/>
              </a:ln>
              <a:solidFill>
                <a:prstClr val="black"/>
              </a:solidFill>
              <a:effectLst/>
              <a:uLnTx/>
              <a:uFillTx/>
              <a:latin typeface="Arial Black"/>
              <a:ea typeface="+mn-ea"/>
              <a:cs typeface="Arial Black"/>
            </a:endParaRPr>
          </a:p>
        </p:txBody>
      </p:sp>
      <p:sp>
        <p:nvSpPr>
          <p:cNvPr id="4" name="object 4"/>
          <p:cNvSpPr txBox="1">
            <a:spLocks noGrp="1"/>
          </p:cNvSpPr>
          <p:nvPr>
            <p:ph type="title"/>
          </p:nvPr>
        </p:nvSpPr>
        <p:spPr>
          <a:xfrm>
            <a:off x="448462" y="0"/>
            <a:ext cx="8481695" cy="560070"/>
          </a:xfrm>
          <a:prstGeom prst="rect">
            <a:avLst/>
          </a:prstGeom>
        </p:spPr>
        <p:txBody>
          <a:bodyPr vert="horz" wrap="square" lIns="0" tIns="13335" rIns="0" bIns="0" rtlCol="0">
            <a:spAutoFit/>
          </a:bodyPr>
          <a:lstStyle/>
          <a:p>
            <a:pPr marL="12700">
              <a:lnSpc>
                <a:spcPct val="100000"/>
              </a:lnSpc>
              <a:spcBef>
                <a:spcPts val="105"/>
              </a:spcBef>
            </a:pPr>
            <a:r>
              <a:rPr sz="3500" spc="-35" dirty="0"/>
              <a:t>ALTERNATIVES</a:t>
            </a:r>
            <a:r>
              <a:rPr sz="3500" spc="-55" dirty="0"/>
              <a:t> </a:t>
            </a:r>
            <a:r>
              <a:rPr sz="3500" spc="-20" dirty="0"/>
              <a:t>TO</a:t>
            </a:r>
            <a:r>
              <a:rPr sz="3500" spc="-35" dirty="0"/>
              <a:t> </a:t>
            </a:r>
            <a:r>
              <a:rPr sz="3500" spc="5" dirty="0"/>
              <a:t>THE</a:t>
            </a:r>
            <a:r>
              <a:rPr sz="3500" spc="-45" dirty="0"/>
              <a:t> </a:t>
            </a:r>
            <a:r>
              <a:rPr sz="3500" spc="-5" dirty="0"/>
              <a:t>ELECTORAL</a:t>
            </a:r>
            <a:r>
              <a:rPr sz="3500" spc="-45" dirty="0"/>
              <a:t> </a:t>
            </a:r>
            <a:r>
              <a:rPr sz="3500" dirty="0"/>
              <a:t>COLLEGE</a:t>
            </a:r>
          </a:p>
        </p:txBody>
      </p:sp>
      <p:sp>
        <p:nvSpPr>
          <p:cNvPr id="5" name="object 5"/>
          <p:cNvSpPr/>
          <p:nvPr/>
        </p:nvSpPr>
        <p:spPr>
          <a:xfrm>
            <a:off x="1885188" y="4219955"/>
            <a:ext cx="7240905" cy="923925"/>
          </a:xfrm>
          <a:custGeom>
            <a:avLst/>
            <a:gdLst/>
            <a:ahLst/>
            <a:cxnLst/>
            <a:rect l="l" t="t" r="r" b="b"/>
            <a:pathLst>
              <a:path w="7240905" h="923925">
                <a:moveTo>
                  <a:pt x="7240523" y="0"/>
                </a:moveTo>
                <a:lnTo>
                  <a:pt x="0" y="0"/>
                </a:lnTo>
                <a:lnTo>
                  <a:pt x="0" y="923543"/>
                </a:lnTo>
                <a:lnTo>
                  <a:pt x="7240523" y="923543"/>
                </a:lnTo>
                <a:lnTo>
                  <a:pt x="7240523" y="0"/>
                </a:lnTo>
                <a:close/>
              </a:path>
            </a:pathLst>
          </a:custGeom>
          <a:solidFill>
            <a:srgbClr val="1F48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1965198" y="658520"/>
            <a:ext cx="7066280" cy="4432300"/>
          </a:xfrm>
          <a:prstGeom prst="rect">
            <a:avLst/>
          </a:prstGeom>
        </p:spPr>
        <p:txBody>
          <a:bodyPr vert="horz" wrap="square" lIns="0" tIns="104139" rIns="0" bIns="0" rtlCol="0">
            <a:spAutoFit/>
          </a:bodyPr>
          <a:lstStyle/>
          <a:p>
            <a:pPr marL="364490" marR="0" lvl="0" indent="-343535" algn="l" defTabSz="914400" rtl="0" eaLnBrk="1" fontAlgn="auto" latinLnBrk="0" hangingPunct="1">
              <a:lnSpc>
                <a:spcPct val="100000"/>
              </a:lnSpc>
              <a:spcBef>
                <a:spcPts val="819"/>
              </a:spcBef>
              <a:spcAft>
                <a:spcPts val="0"/>
              </a:spcAft>
              <a:buClrTx/>
              <a:buSzTx/>
              <a:buFont typeface="Arial"/>
              <a:buChar char="•"/>
              <a:tabLst>
                <a:tab pos="364490" algn="l"/>
                <a:tab pos="365125" algn="l"/>
              </a:tabLst>
              <a:defRPr/>
            </a:pPr>
            <a:r>
              <a:rPr kumimoji="0" sz="1600" i="0" u="sng" strike="noStrike" kern="1200" cap="none" spc="-15" normalizeH="0" baseline="0" noProof="0" dirty="0">
                <a:ln>
                  <a:noFill/>
                </a:ln>
                <a:solidFill>
                  <a:prstClr val="black"/>
                </a:solidFill>
                <a:effectLst/>
                <a:uLnTx/>
                <a:uFillTx/>
                <a:latin typeface="Cambria"/>
                <a:ea typeface="+mn-ea"/>
                <a:cs typeface="Cambria"/>
              </a:rPr>
              <a:t>Direct</a:t>
            </a:r>
            <a:r>
              <a:rPr kumimoji="0" sz="1600" i="0" u="sng" strike="noStrike" kern="1200" cap="none" spc="15" normalizeH="0" baseline="0" noProof="0" dirty="0">
                <a:ln>
                  <a:noFill/>
                </a:ln>
                <a:solidFill>
                  <a:prstClr val="black"/>
                </a:solidFill>
                <a:effectLst/>
                <a:uLnTx/>
                <a:uFillTx/>
                <a:latin typeface="Cambria"/>
                <a:ea typeface="+mn-ea"/>
                <a:cs typeface="Cambria"/>
              </a:rPr>
              <a:t> </a:t>
            </a:r>
            <a:r>
              <a:rPr kumimoji="0" lang="en-US" sz="1600" i="0" u="sng" strike="noStrike" kern="1200" cap="none" spc="15" normalizeH="0" baseline="0" noProof="0" dirty="0">
                <a:ln>
                  <a:noFill/>
                </a:ln>
                <a:solidFill>
                  <a:prstClr val="black"/>
                </a:solidFill>
                <a:effectLst/>
                <a:uLnTx/>
                <a:uFillTx/>
                <a:latin typeface="Cambria"/>
                <a:ea typeface="+mn-ea"/>
                <a:cs typeface="Cambria"/>
              </a:rPr>
              <a:t>Popular </a:t>
            </a:r>
            <a:r>
              <a:rPr kumimoji="0" sz="1600" i="0" u="sng" strike="noStrike" kern="1200" cap="none" spc="-50" normalizeH="0" baseline="0" noProof="0" dirty="0">
                <a:ln>
                  <a:noFill/>
                </a:ln>
                <a:solidFill>
                  <a:prstClr val="black"/>
                </a:solidFill>
                <a:effectLst/>
                <a:uLnTx/>
                <a:uFillTx/>
                <a:latin typeface="Cambria"/>
                <a:ea typeface="+mn-ea"/>
                <a:cs typeface="Cambria"/>
              </a:rPr>
              <a:t>Election</a:t>
            </a:r>
            <a:r>
              <a:rPr kumimoji="0" sz="1600" b="0" i="0" u="none" strike="noStrike" kern="1200" cap="none" spc="-50" normalizeH="0" baseline="0" noProof="0" dirty="0">
                <a:ln>
                  <a:noFill/>
                </a:ln>
                <a:solidFill>
                  <a:prstClr val="black"/>
                </a:solidFill>
                <a:effectLst/>
                <a:uLnTx/>
                <a:uFillTx/>
                <a:latin typeface="Cambria"/>
                <a:ea typeface="+mn-ea"/>
                <a:cs typeface="Cambria"/>
              </a:rPr>
              <a:t>:</a:t>
            </a:r>
            <a:r>
              <a:rPr kumimoji="0" sz="1600" b="0" i="0" u="none" strike="noStrike" kern="1200" cap="none" spc="10" normalizeH="0" baseline="0" noProof="0" dirty="0">
                <a:ln>
                  <a:noFill/>
                </a:ln>
                <a:solidFill>
                  <a:prstClr val="black"/>
                </a:solidFill>
                <a:effectLst/>
                <a:uLnTx/>
                <a:uFillTx/>
                <a:latin typeface="Cambria"/>
                <a:ea typeface="+mn-ea"/>
                <a:cs typeface="Cambria"/>
              </a:rPr>
              <a:t> </a:t>
            </a:r>
            <a:r>
              <a:rPr kumimoji="0" sz="1600" b="0" i="0" u="none" strike="noStrike" kern="1200" cap="none" spc="-65" normalizeH="0" baseline="0" noProof="0" dirty="0">
                <a:ln>
                  <a:noFill/>
                </a:ln>
                <a:solidFill>
                  <a:prstClr val="black"/>
                </a:solidFill>
                <a:effectLst/>
                <a:uLnTx/>
                <a:uFillTx/>
                <a:latin typeface="Cambria"/>
                <a:ea typeface="+mn-ea"/>
                <a:cs typeface="Cambria"/>
              </a:rPr>
              <a:t>Everyone’s</a:t>
            </a:r>
            <a:r>
              <a:rPr kumimoji="0" sz="1600" b="0" i="0" u="none" strike="noStrike" kern="1200" cap="none" spc="15" normalizeH="0" baseline="0" noProof="0" dirty="0">
                <a:ln>
                  <a:noFill/>
                </a:ln>
                <a:solidFill>
                  <a:prstClr val="black"/>
                </a:solidFill>
                <a:effectLst/>
                <a:uLnTx/>
                <a:uFillTx/>
                <a:latin typeface="Cambria"/>
                <a:ea typeface="+mn-ea"/>
                <a:cs typeface="Cambria"/>
              </a:rPr>
              <a:t> </a:t>
            </a:r>
            <a:r>
              <a:rPr kumimoji="0" sz="1600" b="0" i="0" u="none" strike="noStrike" kern="1200" cap="none" spc="-70" normalizeH="0" baseline="0" noProof="0" dirty="0">
                <a:ln>
                  <a:noFill/>
                </a:ln>
                <a:solidFill>
                  <a:prstClr val="black"/>
                </a:solidFill>
                <a:effectLst/>
                <a:uLnTx/>
                <a:uFillTx/>
                <a:latin typeface="Cambria"/>
                <a:ea typeface="+mn-ea"/>
                <a:cs typeface="Cambria"/>
              </a:rPr>
              <a:t>vote</a:t>
            </a:r>
            <a:r>
              <a:rPr kumimoji="0" sz="1600" b="0" i="0" u="none" strike="noStrike" kern="1200" cap="none" spc="20" normalizeH="0" baseline="0" noProof="0" dirty="0">
                <a:ln>
                  <a:noFill/>
                </a:ln>
                <a:solidFill>
                  <a:prstClr val="black"/>
                </a:solidFill>
                <a:effectLst/>
                <a:uLnTx/>
                <a:uFillTx/>
                <a:latin typeface="Cambria"/>
                <a:ea typeface="+mn-ea"/>
                <a:cs typeface="Cambria"/>
              </a:rPr>
              <a:t> </a:t>
            </a:r>
            <a:r>
              <a:rPr kumimoji="0" sz="1600" b="0" i="0" u="none" strike="noStrike" kern="1200" cap="none" spc="-35" normalizeH="0" baseline="0" noProof="0" dirty="0">
                <a:ln>
                  <a:noFill/>
                </a:ln>
                <a:solidFill>
                  <a:prstClr val="black"/>
                </a:solidFill>
                <a:effectLst/>
                <a:uLnTx/>
                <a:uFillTx/>
                <a:latin typeface="Cambria"/>
                <a:ea typeface="+mn-ea"/>
                <a:cs typeface="Cambria"/>
              </a:rPr>
              <a:t>would</a:t>
            </a:r>
            <a:r>
              <a:rPr kumimoji="0" sz="1600" b="0" i="0" u="none" strike="noStrike" kern="1200" cap="none" spc="30" normalizeH="0" baseline="0" noProof="0" dirty="0">
                <a:ln>
                  <a:noFill/>
                </a:ln>
                <a:solidFill>
                  <a:prstClr val="black"/>
                </a:solidFill>
                <a:effectLst/>
                <a:uLnTx/>
                <a:uFillTx/>
                <a:latin typeface="Cambria"/>
                <a:ea typeface="+mn-ea"/>
                <a:cs typeface="Cambria"/>
              </a:rPr>
              <a:t> </a:t>
            </a:r>
            <a:r>
              <a:rPr kumimoji="0" sz="1600" b="0" i="0" u="none" strike="noStrike" kern="1200" cap="none" spc="-70" normalizeH="0" baseline="0" noProof="0" dirty="0">
                <a:ln>
                  <a:noFill/>
                </a:ln>
                <a:solidFill>
                  <a:prstClr val="black"/>
                </a:solidFill>
                <a:effectLst/>
                <a:uLnTx/>
                <a:uFillTx/>
                <a:latin typeface="Cambria"/>
                <a:ea typeface="+mn-ea"/>
                <a:cs typeface="Cambria"/>
              </a:rPr>
              <a:t>be</a:t>
            </a:r>
            <a:r>
              <a:rPr kumimoji="0" sz="1600" b="0" i="0" u="none" strike="noStrike" kern="1200" cap="none" spc="45" normalizeH="0" baseline="0" noProof="0" dirty="0">
                <a:ln>
                  <a:noFill/>
                </a:ln>
                <a:solidFill>
                  <a:prstClr val="black"/>
                </a:solidFill>
                <a:effectLst/>
                <a:uLnTx/>
                <a:uFillTx/>
                <a:latin typeface="Cambria"/>
                <a:ea typeface="+mn-ea"/>
                <a:cs typeface="Cambria"/>
              </a:rPr>
              <a:t> </a:t>
            </a:r>
            <a:r>
              <a:rPr kumimoji="0" sz="1600" b="0" i="0" u="none" strike="noStrike" kern="1200" cap="none" spc="-40" normalizeH="0" baseline="0" noProof="0" dirty="0">
                <a:ln>
                  <a:noFill/>
                </a:ln>
                <a:solidFill>
                  <a:prstClr val="black"/>
                </a:solidFill>
                <a:effectLst/>
                <a:uLnTx/>
                <a:uFillTx/>
                <a:latin typeface="Cambria"/>
                <a:ea typeface="+mn-ea"/>
                <a:cs typeface="Cambria"/>
              </a:rPr>
              <a:t>worth</a:t>
            </a:r>
            <a:r>
              <a:rPr kumimoji="0" sz="1600" b="0" i="0" u="none" strike="noStrike" kern="1200" cap="none" spc="20" normalizeH="0" baseline="0" noProof="0" dirty="0">
                <a:ln>
                  <a:noFill/>
                </a:ln>
                <a:solidFill>
                  <a:prstClr val="black"/>
                </a:solidFill>
                <a:effectLst/>
                <a:uLnTx/>
                <a:uFillTx/>
                <a:latin typeface="Cambria"/>
                <a:ea typeface="+mn-ea"/>
                <a:cs typeface="Cambria"/>
              </a:rPr>
              <a:t> </a:t>
            </a:r>
            <a:r>
              <a:rPr kumimoji="0" sz="1600" b="0" i="0" u="none" strike="noStrike" kern="1200" cap="none" spc="-50" normalizeH="0" baseline="0" noProof="0" dirty="0">
                <a:ln>
                  <a:noFill/>
                </a:ln>
                <a:solidFill>
                  <a:prstClr val="black"/>
                </a:solidFill>
                <a:effectLst/>
                <a:uLnTx/>
                <a:uFillTx/>
                <a:latin typeface="Cambria"/>
                <a:ea typeface="+mn-ea"/>
                <a:cs typeface="Cambria"/>
              </a:rPr>
              <a:t>the</a:t>
            </a:r>
            <a:r>
              <a:rPr kumimoji="0" sz="1600" b="0" i="0" u="none" strike="noStrike" kern="1200" cap="none" spc="35" normalizeH="0" baseline="0" noProof="0" dirty="0">
                <a:ln>
                  <a:noFill/>
                </a:ln>
                <a:solidFill>
                  <a:prstClr val="black"/>
                </a:solidFill>
                <a:effectLst/>
                <a:uLnTx/>
                <a:uFillTx/>
                <a:latin typeface="Cambria"/>
                <a:ea typeface="+mn-ea"/>
                <a:cs typeface="Cambria"/>
              </a:rPr>
              <a:t> </a:t>
            </a:r>
            <a:r>
              <a:rPr kumimoji="0" sz="1600" b="0" i="0" u="none" strike="noStrike" kern="1200" cap="none" spc="-65" normalizeH="0" baseline="0" noProof="0" dirty="0">
                <a:ln>
                  <a:noFill/>
                </a:ln>
                <a:solidFill>
                  <a:prstClr val="black"/>
                </a:solidFill>
                <a:effectLst/>
                <a:uLnTx/>
                <a:uFillTx/>
                <a:latin typeface="Cambria"/>
                <a:ea typeface="+mn-ea"/>
                <a:cs typeface="Cambria"/>
              </a:rPr>
              <a:t>same</a:t>
            </a:r>
            <a:endParaRPr kumimoji="0" sz="1600" b="0" i="0" u="none" strike="noStrike" kern="1200" cap="none" spc="0" normalizeH="0" baseline="0" noProof="0" dirty="0">
              <a:ln>
                <a:noFill/>
              </a:ln>
              <a:solidFill>
                <a:prstClr val="black"/>
              </a:solidFill>
              <a:effectLst/>
              <a:uLnTx/>
              <a:uFillTx/>
              <a:latin typeface="Cambria"/>
              <a:ea typeface="+mn-ea"/>
              <a:cs typeface="Cambria"/>
            </a:endParaRPr>
          </a:p>
          <a:p>
            <a:pPr marL="364490" marR="106045" lvl="0" indent="-342900" algn="l" defTabSz="914400" rtl="0" eaLnBrk="1" fontAlgn="auto" latinLnBrk="0" hangingPunct="1">
              <a:lnSpc>
                <a:spcPct val="100000"/>
              </a:lnSpc>
              <a:spcBef>
                <a:spcPts val="720"/>
              </a:spcBef>
              <a:spcAft>
                <a:spcPts val="0"/>
              </a:spcAft>
              <a:buClrTx/>
              <a:buSzTx/>
              <a:buFont typeface="Arial"/>
              <a:buChar char="•"/>
              <a:tabLst>
                <a:tab pos="364490" algn="l"/>
                <a:tab pos="365125" algn="l"/>
              </a:tabLst>
              <a:defRPr/>
            </a:pPr>
            <a:r>
              <a:rPr kumimoji="0" sz="1600" i="0" u="sng" strike="noStrike" kern="1200" cap="none" spc="-25" normalizeH="0" baseline="0" noProof="0" dirty="0">
                <a:ln>
                  <a:noFill/>
                </a:ln>
                <a:solidFill>
                  <a:prstClr val="black"/>
                </a:solidFill>
                <a:effectLst/>
                <a:uLnTx/>
                <a:uFillTx/>
                <a:latin typeface="Cambria"/>
                <a:ea typeface="+mn-ea"/>
                <a:cs typeface="Cambria"/>
              </a:rPr>
              <a:t>District</a:t>
            </a:r>
            <a:r>
              <a:rPr kumimoji="0" sz="1600" i="0" u="sng" strike="noStrike" kern="1200" cap="none" spc="10" normalizeH="0" baseline="0" noProof="0" dirty="0">
                <a:ln>
                  <a:noFill/>
                </a:ln>
                <a:solidFill>
                  <a:prstClr val="black"/>
                </a:solidFill>
                <a:effectLst/>
                <a:uLnTx/>
                <a:uFillTx/>
                <a:latin typeface="Cambria"/>
                <a:ea typeface="+mn-ea"/>
                <a:cs typeface="Cambria"/>
              </a:rPr>
              <a:t> </a:t>
            </a:r>
            <a:r>
              <a:rPr kumimoji="0" sz="1600" i="0" u="sng" strike="noStrike" kern="1200" cap="none" spc="-70" normalizeH="0" baseline="0" noProof="0" dirty="0">
                <a:ln>
                  <a:noFill/>
                </a:ln>
                <a:solidFill>
                  <a:prstClr val="black"/>
                </a:solidFill>
                <a:effectLst/>
                <a:uLnTx/>
                <a:uFillTx/>
                <a:latin typeface="Cambria"/>
                <a:ea typeface="+mn-ea"/>
                <a:cs typeface="Cambria"/>
              </a:rPr>
              <a:t>System</a:t>
            </a:r>
            <a:r>
              <a:rPr kumimoji="0" sz="1600" b="0" i="0" u="none" strike="noStrike" kern="1200" cap="none" spc="-70" normalizeH="0" baseline="0" noProof="0" dirty="0">
                <a:ln>
                  <a:noFill/>
                </a:ln>
                <a:solidFill>
                  <a:prstClr val="black"/>
                </a:solidFill>
                <a:effectLst/>
                <a:uLnTx/>
                <a:uFillTx/>
                <a:latin typeface="Cambria"/>
                <a:ea typeface="+mn-ea"/>
                <a:cs typeface="Cambria"/>
              </a:rPr>
              <a:t>:</a:t>
            </a:r>
            <a:r>
              <a:rPr kumimoji="0" sz="1600" b="0" i="0" u="none" strike="noStrike" kern="1200" cap="none" spc="10" normalizeH="0" baseline="0" noProof="0" dirty="0">
                <a:ln>
                  <a:noFill/>
                </a:ln>
                <a:solidFill>
                  <a:prstClr val="black"/>
                </a:solidFill>
                <a:effectLst/>
                <a:uLnTx/>
                <a:uFillTx/>
                <a:latin typeface="Cambria"/>
                <a:ea typeface="+mn-ea"/>
                <a:cs typeface="Cambria"/>
              </a:rPr>
              <a:t> </a:t>
            </a:r>
            <a:r>
              <a:rPr kumimoji="0" sz="1600" b="0" i="0" u="none" strike="noStrike" kern="1200" cap="none" spc="-30" normalizeH="0" baseline="0" noProof="0" dirty="0">
                <a:ln>
                  <a:noFill/>
                </a:ln>
                <a:solidFill>
                  <a:prstClr val="black"/>
                </a:solidFill>
                <a:effectLst/>
                <a:uLnTx/>
                <a:uFillTx/>
                <a:latin typeface="Cambria"/>
                <a:ea typeface="+mn-ea"/>
                <a:cs typeface="Cambria"/>
              </a:rPr>
              <a:t>Candidate</a:t>
            </a:r>
            <a:r>
              <a:rPr kumimoji="0" sz="1600" b="0" i="0" u="none" strike="noStrike" kern="1200" cap="none" spc="20" normalizeH="0" baseline="0" noProof="0" dirty="0">
                <a:ln>
                  <a:noFill/>
                </a:ln>
                <a:solidFill>
                  <a:prstClr val="black"/>
                </a:solidFill>
                <a:effectLst/>
                <a:uLnTx/>
                <a:uFillTx/>
                <a:latin typeface="Cambria"/>
                <a:ea typeface="+mn-ea"/>
                <a:cs typeface="Cambria"/>
              </a:rPr>
              <a:t> </a:t>
            </a:r>
            <a:r>
              <a:rPr kumimoji="0" sz="1600" b="0" i="0" u="none" strike="noStrike" kern="1200" cap="none" spc="-45" normalizeH="0" baseline="0" noProof="0" dirty="0">
                <a:ln>
                  <a:noFill/>
                </a:ln>
                <a:solidFill>
                  <a:prstClr val="black"/>
                </a:solidFill>
                <a:effectLst/>
                <a:uLnTx/>
                <a:uFillTx/>
                <a:latin typeface="Cambria"/>
                <a:ea typeface="+mn-ea"/>
                <a:cs typeface="Cambria"/>
              </a:rPr>
              <a:t>who</a:t>
            </a:r>
            <a:r>
              <a:rPr kumimoji="0" sz="1600" b="0" i="0" u="none" strike="noStrike" kern="1200" cap="none" spc="45" normalizeH="0" baseline="0" noProof="0" dirty="0">
                <a:ln>
                  <a:noFill/>
                </a:ln>
                <a:solidFill>
                  <a:prstClr val="black"/>
                </a:solidFill>
                <a:effectLst/>
                <a:uLnTx/>
                <a:uFillTx/>
                <a:latin typeface="Cambria"/>
                <a:ea typeface="+mn-ea"/>
                <a:cs typeface="Cambria"/>
              </a:rPr>
              <a:t> </a:t>
            </a:r>
            <a:r>
              <a:rPr kumimoji="0" sz="1600" b="0" i="0" u="none" strike="noStrike" kern="1200" cap="none" spc="-40" normalizeH="0" baseline="0" noProof="0" dirty="0">
                <a:ln>
                  <a:noFill/>
                </a:ln>
                <a:solidFill>
                  <a:prstClr val="black"/>
                </a:solidFill>
                <a:effectLst/>
                <a:uLnTx/>
                <a:uFillTx/>
                <a:latin typeface="Cambria"/>
                <a:ea typeface="+mn-ea"/>
                <a:cs typeface="Cambria"/>
              </a:rPr>
              <a:t>wins</a:t>
            </a:r>
            <a:r>
              <a:rPr kumimoji="0" sz="1600" b="0" i="0" u="none" strike="noStrike" kern="1200" cap="none" spc="40" normalizeH="0" baseline="0" noProof="0" dirty="0">
                <a:ln>
                  <a:noFill/>
                </a:ln>
                <a:solidFill>
                  <a:prstClr val="black"/>
                </a:solidFill>
                <a:effectLst/>
                <a:uLnTx/>
                <a:uFillTx/>
                <a:latin typeface="Cambria"/>
                <a:ea typeface="+mn-ea"/>
                <a:cs typeface="Cambria"/>
              </a:rPr>
              <a:t> </a:t>
            </a:r>
            <a:r>
              <a:rPr kumimoji="0" sz="1600" b="0" i="0" u="none" strike="noStrike" kern="1200" cap="none" spc="-35" normalizeH="0" baseline="0" noProof="0" dirty="0">
                <a:ln>
                  <a:noFill/>
                </a:ln>
                <a:solidFill>
                  <a:prstClr val="black"/>
                </a:solidFill>
                <a:effectLst/>
                <a:uLnTx/>
                <a:uFillTx/>
                <a:latin typeface="Cambria"/>
                <a:ea typeface="+mn-ea"/>
                <a:cs typeface="Cambria"/>
              </a:rPr>
              <a:t>a</a:t>
            </a:r>
            <a:r>
              <a:rPr kumimoji="0" sz="1600" b="0" i="0" u="none" strike="noStrike" kern="1200" cap="none" spc="40" normalizeH="0" baseline="0" noProof="0" dirty="0">
                <a:ln>
                  <a:noFill/>
                </a:ln>
                <a:solidFill>
                  <a:prstClr val="black"/>
                </a:solidFill>
                <a:effectLst/>
                <a:uLnTx/>
                <a:uFillTx/>
                <a:latin typeface="Cambria"/>
                <a:ea typeface="+mn-ea"/>
                <a:cs typeface="Cambria"/>
              </a:rPr>
              <a:t> </a:t>
            </a:r>
            <a:r>
              <a:rPr kumimoji="0" sz="1600" b="0" i="0" u="none" strike="noStrike" kern="1200" cap="none" spc="-40" normalizeH="0" baseline="0" noProof="0" dirty="0">
                <a:ln>
                  <a:noFill/>
                </a:ln>
                <a:solidFill>
                  <a:prstClr val="black"/>
                </a:solidFill>
                <a:effectLst/>
                <a:uLnTx/>
                <a:uFillTx/>
                <a:latin typeface="Cambria"/>
                <a:ea typeface="+mn-ea"/>
                <a:cs typeface="Cambria"/>
              </a:rPr>
              <a:t>congressional</a:t>
            </a:r>
            <a:r>
              <a:rPr kumimoji="0" sz="1600" b="0" i="0" u="none" strike="noStrike" kern="1200" cap="none" spc="15" normalizeH="0" baseline="0" noProof="0" dirty="0">
                <a:ln>
                  <a:noFill/>
                </a:ln>
                <a:solidFill>
                  <a:prstClr val="black"/>
                </a:solidFill>
                <a:effectLst/>
                <a:uLnTx/>
                <a:uFillTx/>
                <a:latin typeface="Cambria"/>
                <a:ea typeface="+mn-ea"/>
                <a:cs typeface="Cambria"/>
              </a:rPr>
              <a:t> </a:t>
            </a:r>
            <a:r>
              <a:rPr kumimoji="0" sz="1600" b="0" i="0" u="none" strike="noStrike" kern="1200" cap="none" spc="-40" normalizeH="0" baseline="0" noProof="0" dirty="0">
                <a:ln>
                  <a:noFill/>
                </a:ln>
                <a:solidFill>
                  <a:prstClr val="black"/>
                </a:solidFill>
                <a:effectLst/>
                <a:uLnTx/>
                <a:uFillTx/>
                <a:latin typeface="Cambria"/>
                <a:ea typeface="+mn-ea"/>
                <a:cs typeface="Cambria"/>
              </a:rPr>
              <a:t>district</a:t>
            </a:r>
            <a:r>
              <a:rPr kumimoji="0" sz="1600" b="0" i="0" u="none" strike="noStrike" kern="1200" cap="none" spc="15" normalizeH="0" baseline="0" noProof="0" dirty="0">
                <a:ln>
                  <a:noFill/>
                </a:ln>
                <a:solidFill>
                  <a:prstClr val="black"/>
                </a:solidFill>
                <a:effectLst/>
                <a:uLnTx/>
                <a:uFillTx/>
                <a:latin typeface="Cambria"/>
                <a:ea typeface="+mn-ea"/>
                <a:cs typeface="Cambria"/>
              </a:rPr>
              <a:t> </a:t>
            </a:r>
            <a:r>
              <a:rPr kumimoji="0" sz="1600" b="0" i="0" u="none" strike="noStrike" kern="1200" cap="none" spc="-40" normalizeH="0" baseline="0" noProof="0" dirty="0">
                <a:ln>
                  <a:noFill/>
                </a:ln>
                <a:solidFill>
                  <a:prstClr val="black"/>
                </a:solidFill>
                <a:effectLst/>
                <a:uLnTx/>
                <a:uFillTx/>
                <a:latin typeface="Cambria"/>
                <a:ea typeface="+mn-ea"/>
                <a:cs typeface="Cambria"/>
              </a:rPr>
              <a:t>wins</a:t>
            </a:r>
            <a:r>
              <a:rPr kumimoji="0" sz="1600" b="0" i="0" u="none" strike="noStrike" kern="1200" cap="none" spc="25" normalizeH="0" baseline="0" noProof="0" dirty="0">
                <a:ln>
                  <a:noFill/>
                </a:ln>
                <a:solidFill>
                  <a:prstClr val="black"/>
                </a:solidFill>
                <a:effectLst/>
                <a:uLnTx/>
                <a:uFillTx/>
                <a:latin typeface="Cambria"/>
                <a:ea typeface="+mn-ea"/>
                <a:cs typeface="Cambria"/>
              </a:rPr>
              <a:t> </a:t>
            </a:r>
            <a:r>
              <a:rPr kumimoji="0" sz="1600" b="0" i="0" u="none" strike="noStrike" kern="1200" cap="none" spc="-45" normalizeH="0" baseline="0" noProof="0" dirty="0">
                <a:ln>
                  <a:noFill/>
                </a:ln>
                <a:solidFill>
                  <a:prstClr val="black"/>
                </a:solidFill>
                <a:effectLst/>
                <a:uLnTx/>
                <a:uFillTx/>
                <a:latin typeface="Cambria"/>
                <a:ea typeface="+mn-ea"/>
                <a:cs typeface="Cambria"/>
              </a:rPr>
              <a:t>that</a:t>
            </a:r>
            <a:r>
              <a:rPr kumimoji="0" sz="1600" b="0" i="0" u="none" strike="noStrike" kern="1200" cap="none" spc="20" normalizeH="0" baseline="0" noProof="0" dirty="0">
                <a:ln>
                  <a:noFill/>
                </a:ln>
                <a:solidFill>
                  <a:prstClr val="black"/>
                </a:solidFill>
                <a:effectLst/>
                <a:uLnTx/>
                <a:uFillTx/>
                <a:latin typeface="Cambria"/>
                <a:ea typeface="+mn-ea"/>
                <a:cs typeface="Cambria"/>
              </a:rPr>
              <a:t> </a:t>
            </a:r>
            <a:r>
              <a:rPr kumimoji="0" sz="1600" b="0" i="0" u="none" strike="noStrike" kern="1200" cap="none" spc="-40" normalizeH="0" baseline="0" noProof="0" dirty="0">
                <a:ln>
                  <a:noFill/>
                </a:ln>
                <a:solidFill>
                  <a:prstClr val="black"/>
                </a:solidFill>
                <a:effectLst/>
                <a:uLnTx/>
                <a:uFillTx/>
                <a:latin typeface="Cambria"/>
                <a:ea typeface="+mn-ea"/>
                <a:cs typeface="Cambria"/>
              </a:rPr>
              <a:t>district’s </a:t>
            </a:r>
            <a:r>
              <a:rPr kumimoji="0" sz="1600" b="0" i="0" u="none" strike="noStrike" kern="1200" cap="none" spc="-335" normalizeH="0" baseline="0" noProof="0" dirty="0">
                <a:ln>
                  <a:noFill/>
                </a:ln>
                <a:solidFill>
                  <a:prstClr val="black"/>
                </a:solidFill>
                <a:effectLst/>
                <a:uLnTx/>
                <a:uFillTx/>
                <a:latin typeface="Cambria"/>
                <a:ea typeface="+mn-ea"/>
                <a:cs typeface="Cambria"/>
              </a:rPr>
              <a:t> </a:t>
            </a:r>
            <a:r>
              <a:rPr kumimoji="0" sz="1600" b="0" i="0" u="none" strike="noStrike" kern="1200" cap="none" spc="-40" normalizeH="0" baseline="0" noProof="0" dirty="0">
                <a:ln>
                  <a:noFill/>
                </a:ln>
                <a:solidFill>
                  <a:prstClr val="black"/>
                </a:solidFill>
                <a:effectLst/>
                <a:uLnTx/>
                <a:uFillTx/>
                <a:latin typeface="Cambria"/>
                <a:ea typeface="+mn-ea"/>
                <a:cs typeface="Cambria"/>
              </a:rPr>
              <a:t>electoral</a:t>
            </a:r>
            <a:r>
              <a:rPr kumimoji="0" sz="1600" b="0" i="0" u="none" strike="noStrike" kern="1200" cap="none" spc="10" normalizeH="0" baseline="0" noProof="0" dirty="0">
                <a:ln>
                  <a:noFill/>
                </a:ln>
                <a:solidFill>
                  <a:prstClr val="black"/>
                </a:solidFill>
                <a:effectLst/>
                <a:uLnTx/>
                <a:uFillTx/>
                <a:latin typeface="Cambria"/>
                <a:ea typeface="+mn-ea"/>
                <a:cs typeface="Cambria"/>
              </a:rPr>
              <a:t> </a:t>
            </a:r>
            <a:r>
              <a:rPr kumimoji="0" sz="1600" b="0" i="0" u="none" strike="noStrike" kern="1200" cap="none" spc="-60" normalizeH="0" baseline="0" noProof="0" dirty="0">
                <a:ln>
                  <a:noFill/>
                </a:ln>
                <a:solidFill>
                  <a:prstClr val="black"/>
                </a:solidFill>
                <a:effectLst/>
                <a:uLnTx/>
                <a:uFillTx/>
                <a:latin typeface="Cambria"/>
                <a:ea typeface="+mn-ea"/>
                <a:cs typeface="Cambria"/>
              </a:rPr>
              <a:t>vote;</a:t>
            </a:r>
            <a:r>
              <a:rPr kumimoji="0" sz="1600" b="0" i="0" u="none" strike="noStrike" kern="1200" cap="none" spc="15" normalizeH="0" baseline="0" noProof="0" dirty="0">
                <a:ln>
                  <a:noFill/>
                </a:ln>
                <a:solidFill>
                  <a:prstClr val="black"/>
                </a:solidFill>
                <a:effectLst/>
                <a:uLnTx/>
                <a:uFillTx/>
                <a:latin typeface="Cambria"/>
                <a:ea typeface="+mn-ea"/>
                <a:cs typeface="Cambria"/>
              </a:rPr>
              <a:t> </a:t>
            </a:r>
            <a:r>
              <a:rPr kumimoji="0" sz="1600" b="0" i="0" u="none" strike="noStrike" kern="1200" cap="none" spc="-30" normalizeH="0" baseline="0" noProof="0" dirty="0">
                <a:ln>
                  <a:noFill/>
                </a:ln>
                <a:solidFill>
                  <a:prstClr val="black"/>
                </a:solidFill>
                <a:effectLst/>
                <a:uLnTx/>
                <a:uFillTx/>
                <a:latin typeface="Cambria"/>
                <a:ea typeface="+mn-ea"/>
                <a:cs typeface="Cambria"/>
              </a:rPr>
              <a:t>Candidate</a:t>
            </a:r>
            <a:r>
              <a:rPr kumimoji="0" sz="1600" b="0" i="0" u="none" strike="noStrike" kern="1200" cap="none" spc="15" normalizeH="0" baseline="0" noProof="0" dirty="0">
                <a:ln>
                  <a:noFill/>
                </a:ln>
                <a:solidFill>
                  <a:prstClr val="black"/>
                </a:solidFill>
                <a:effectLst/>
                <a:uLnTx/>
                <a:uFillTx/>
                <a:latin typeface="Cambria"/>
                <a:ea typeface="+mn-ea"/>
                <a:cs typeface="Cambria"/>
              </a:rPr>
              <a:t> </a:t>
            </a:r>
            <a:r>
              <a:rPr kumimoji="0" sz="1600" b="0" i="0" u="none" strike="noStrike" kern="1200" cap="none" spc="-45" normalizeH="0" baseline="0" noProof="0" dirty="0">
                <a:ln>
                  <a:noFill/>
                </a:ln>
                <a:solidFill>
                  <a:prstClr val="black"/>
                </a:solidFill>
                <a:effectLst/>
                <a:uLnTx/>
                <a:uFillTx/>
                <a:latin typeface="Cambria"/>
                <a:ea typeface="+mn-ea"/>
                <a:cs typeface="Cambria"/>
              </a:rPr>
              <a:t>who</a:t>
            </a:r>
            <a:r>
              <a:rPr kumimoji="0" sz="1600" b="0" i="0" u="none" strike="noStrike" kern="1200" cap="none" spc="40" normalizeH="0" baseline="0" noProof="0" dirty="0">
                <a:ln>
                  <a:noFill/>
                </a:ln>
                <a:solidFill>
                  <a:prstClr val="black"/>
                </a:solidFill>
                <a:effectLst/>
                <a:uLnTx/>
                <a:uFillTx/>
                <a:latin typeface="Cambria"/>
                <a:ea typeface="+mn-ea"/>
                <a:cs typeface="Cambria"/>
              </a:rPr>
              <a:t> </a:t>
            </a:r>
            <a:r>
              <a:rPr kumimoji="0" sz="1600" b="0" i="0" u="none" strike="noStrike" kern="1200" cap="none" spc="-40" normalizeH="0" baseline="0" noProof="0" dirty="0">
                <a:ln>
                  <a:noFill/>
                </a:ln>
                <a:solidFill>
                  <a:prstClr val="black"/>
                </a:solidFill>
                <a:effectLst/>
                <a:uLnTx/>
                <a:uFillTx/>
                <a:latin typeface="Cambria"/>
                <a:ea typeface="+mn-ea"/>
                <a:cs typeface="Cambria"/>
              </a:rPr>
              <a:t>wins</a:t>
            </a:r>
            <a:r>
              <a:rPr kumimoji="0" sz="1600" b="0" i="0" u="none" strike="noStrike" kern="1200" cap="none" spc="25" normalizeH="0" baseline="0" noProof="0" dirty="0">
                <a:ln>
                  <a:noFill/>
                </a:ln>
                <a:solidFill>
                  <a:prstClr val="black"/>
                </a:solidFill>
                <a:effectLst/>
                <a:uLnTx/>
                <a:uFillTx/>
                <a:latin typeface="Cambria"/>
                <a:ea typeface="+mn-ea"/>
                <a:cs typeface="Cambria"/>
              </a:rPr>
              <a:t> </a:t>
            </a:r>
            <a:r>
              <a:rPr kumimoji="0" sz="1600" b="0" i="0" u="none" strike="noStrike" kern="1200" cap="none" spc="-50" normalizeH="0" baseline="0" noProof="0" dirty="0">
                <a:ln>
                  <a:noFill/>
                </a:ln>
                <a:solidFill>
                  <a:prstClr val="black"/>
                </a:solidFill>
                <a:effectLst/>
                <a:uLnTx/>
                <a:uFillTx/>
                <a:latin typeface="Cambria"/>
                <a:ea typeface="+mn-ea"/>
                <a:cs typeface="Cambria"/>
              </a:rPr>
              <a:t>the</a:t>
            </a:r>
            <a:r>
              <a:rPr kumimoji="0" sz="1600" b="0" i="0" u="none" strike="noStrike" kern="1200" cap="none" spc="35" normalizeH="0" baseline="0" noProof="0" dirty="0">
                <a:ln>
                  <a:noFill/>
                </a:ln>
                <a:solidFill>
                  <a:prstClr val="black"/>
                </a:solidFill>
                <a:effectLst/>
                <a:uLnTx/>
                <a:uFillTx/>
                <a:latin typeface="Cambria"/>
                <a:ea typeface="+mn-ea"/>
                <a:cs typeface="Cambria"/>
              </a:rPr>
              <a:t> </a:t>
            </a:r>
            <a:r>
              <a:rPr kumimoji="0" sz="1600" b="0" i="0" u="none" strike="noStrike" kern="1200" cap="none" spc="-40" normalizeH="0" baseline="0" noProof="0" dirty="0">
                <a:ln>
                  <a:noFill/>
                </a:ln>
                <a:solidFill>
                  <a:prstClr val="black"/>
                </a:solidFill>
                <a:effectLst/>
                <a:uLnTx/>
                <a:uFillTx/>
                <a:latin typeface="Cambria"/>
                <a:ea typeface="+mn-ea"/>
                <a:cs typeface="Cambria"/>
              </a:rPr>
              <a:t>overall</a:t>
            </a:r>
            <a:r>
              <a:rPr kumimoji="0" sz="1600" b="0" i="0" u="none" strike="noStrike" kern="1200" cap="none" spc="10" normalizeH="0" baseline="0" noProof="0" dirty="0">
                <a:ln>
                  <a:noFill/>
                </a:ln>
                <a:solidFill>
                  <a:prstClr val="black"/>
                </a:solidFill>
                <a:effectLst/>
                <a:uLnTx/>
                <a:uFillTx/>
                <a:latin typeface="Cambria"/>
                <a:ea typeface="+mn-ea"/>
                <a:cs typeface="Cambria"/>
              </a:rPr>
              <a:t> </a:t>
            </a:r>
            <a:r>
              <a:rPr kumimoji="0" sz="1600" b="0" i="0" u="none" strike="noStrike" kern="1200" cap="none" spc="-70" normalizeH="0" baseline="0" noProof="0" dirty="0">
                <a:ln>
                  <a:noFill/>
                </a:ln>
                <a:solidFill>
                  <a:prstClr val="black"/>
                </a:solidFill>
                <a:effectLst/>
                <a:uLnTx/>
                <a:uFillTx/>
                <a:latin typeface="Cambria"/>
                <a:ea typeface="+mn-ea"/>
                <a:cs typeface="Cambria"/>
              </a:rPr>
              <a:t>state</a:t>
            </a:r>
            <a:r>
              <a:rPr kumimoji="0" sz="1600" b="0" i="0" u="none" strike="noStrike" kern="1200" cap="none" spc="20" normalizeH="0" baseline="0" noProof="0" dirty="0">
                <a:ln>
                  <a:noFill/>
                </a:ln>
                <a:solidFill>
                  <a:prstClr val="black"/>
                </a:solidFill>
                <a:effectLst/>
                <a:uLnTx/>
                <a:uFillTx/>
                <a:latin typeface="Cambria"/>
                <a:ea typeface="+mn-ea"/>
                <a:cs typeface="Cambria"/>
              </a:rPr>
              <a:t> </a:t>
            </a:r>
            <a:r>
              <a:rPr kumimoji="0" sz="1600" b="0" i="0" u="none" strike="noStrike" kern="1200" cap="none" spc="-30" normalizeH="0" baseline="0" noProof="0" dirty="0">
                <a:ln>
                  <a:noFill/>
                </a:ln>
                <a:solidFill>
                  <a:prstClr val="black"/>
                </a:solidFill>
                <a:effectLst/>
                <a:uLnTx/>
                <a:uFillTx/>
                <a:latin typeface="Cambria"/>
                <a:ea typeface="+mn-ea"/>
                <a:cs typeface="Cambria"/>
              </a:rPr>
              <a:t>popular</a:t>
            </a:r>
            <a:r>
              <a:rPr kumimoji="0" sz="1600" b="0" i="0" u="none" strike="noStrike" kern="1200" cap="none" spc="10" normalizeH="0" baseline="0" noProof="0" dirty="0">
                <a:ln>
                  <a:noFill/>
                </a:ln>
                <a:solidFill>
                  <a:prstClr val="black"/>
                </a:solidFill>
                <a:effectLst/>
                <a:uLnTx/>
                <a:uFillTx/>
                <a:latin typeface="Cambria"/>
                <a:ea typeface="+mn-ea"/>
                <a:cs typeface="Cambria"/>
              </a:rPr>
              <a:t> </a:t>
            </a:r>
            <a:r>
              <a:rPr kumimoji="0" sz="1600" b="0" i="0" u="none" strike="noStrike" kern="1200" cap="none" spc="-65" normalizeH="0" baseline="0" noProof="0" dirty="0">
                <a:ln>
                  <a:noFill/>
                </a:ln>
                <a:solidFill>
                  <a:prstClr val="black"/>
                </a:solidFill>
                <a:effectLst/>
                <a:uLnTx/>
                <a:uFillTx/>
                <a:latin typeface="Cambria"/>
                <a:ea typeface="+mn-ea"/>
                <a:cs typeface="Cambria"/>
              </a:rPr>
              <a:t>vote</a:t>
            </a:r>
            <a:r>
              <a:rPr kumimoji="0" sz="1600" b="0" i="0" u="none" strike="noStrike" kern="1200" cap="none" spc="15" normalizeH="0" baseline="0" noProof="0" dirty="0">
                <a:ln>
                  <a:noFill/>
                </a:ln>
                <a:solidFill>
                  <a:prstClr val="black"/>
                </a:solidFill>
                <a:effectLst/>
                <a:uLnTx/>
                <a:uFillTx/>
                <a:latin typeface="Cambria"/>
                <a:ea typeface="+mn-ea"/>
                <a:cs typeface="Cambria"/>
              </a:rPr>
              <a:t> </a:t>
            </a:r>
            <a:r>
              <a:rPr kumimoji="0" sz="1600" b="0" i="0" u="none" strike="noStrike" kern="1200" cap="none" spc="-40" normalizeH="0" baseline="0" noProof="0" dirty="0">
                <a:ln>
                  <a:noFill/>
                </a:ln>
                <a:solidFill>
                  <a:prstClr val="black"/>
                </a:solidFill>
                <a:effectLst/>
                <a:uLnTx/>
                <a:uFillTx/>
                <a:latin typeface="Cambria"/>
                <a:ea typeface="+mn-ea"/>
                <a:cs typeface="Cambria"/>
              </a:rPr>
              <a:t>wins</a:t>
            </a:r>
            <a:r>
              <a:rPr kumimoji="0" sz="1600" b="0" i="0" u="none" strike="noStrike" kern="1200" cap="none" spc="30" normalizeH="0" baseline="0" noProof="0" dirty="0">
                <a:ln>
                  <a:noFill/>
                </a:ln>
                <a:solidFill>
                  <a:prstClr val="black"/>
                </a:solidFill>
                <a:effectLst/>
                <a:uLnTx/>
                <a:uFillTx/>
                <a:latin typeface="Cambria"/>
                <a:ea typeface="+mn-ea"/>
                <a:cs typeface="Cambria"/>
              </a:rPr>
              <a:t> </a:t>
            </a:r>
            <a:r>
              <a:rPr kumimoji="0" sz="1600" b="0" i="0" u="none" strike="noStrike" kern="1200" cap="none" spc="-50" normalizeH="0" baseline="0" noProof="0" dirty="0">
                <a:ln>
                  <a:noFill/>
                </a:ln>
                <a:solidFill>
                  <a:prstClr val="black"/>
                </a:solidFill>
                <a:effectLst/>
                <a:uLnTx/>
                <a:uFillTx/>
                <a:latin typeface="Cambria"/>
                <a:ea typeface="+mn-ea"/>
                <a:cs typeface="Cambria"/>
              </a:rPr>
              <a:t>the</a:t>
            </a:r>
            <a:r>
              <a:rPr kumimoji="0" sz="1600" b="0" i="0" u="none" strike="noStrike" kern="1200" cap="none" spc="30" normalizeH="0" baseline="0" noProof="0" dirty="0">
                <a:ln>
                  <a:noFill/>
                </a:ln>
                <a:solidFill>
                  <a:prstClr val="black"/>
                </a:solidFill>
                <a:effectLst/>
                <a:uLnTx/>
                <a:uFillTx/>
                <a:latin typeface="Cambria"/>
                <a:ea typeface="+mn-ea"/>
                <a:cs typeface="Cambria"/>
              </a:rPr>
              <a:t> </a:t>
            </a:r>
            <a:r>
              <a:rPr kumimoji="0" sz="1600" b="0" i="0" u="none" strike="noStrike" kern="1200" cap="none" spc="-65" normalizeH="0" baseline="0" noProof="0" dirty="0">
                <a:ln>
                  <a:noFill/>
                </a:ln>
                <a:solidFill>
                  <a:prstClr val="black"/>
                </a:solidFill>
                <a:effectLst/>
                <a:uLnTx/>
                <a:uFillTx/>
                <a:latin typeface="Cambria"/>
                <a:ea typeface="+mn-ea"/>
                <a:cs typeface="Cambria"/>
              </a:rPr>
              <a:t>two </a:t>
            </a:r>
            <a:r>
              <a:rPr kumimoji="0" sz="1600" b="0" i="0" u="none" strike="noStrike" kern="1200" cap="none" spc="-60" normalizeH="0" baseline="0" noProof="0" dirty="0">
                <a:ln>
                  <a:noFill/>
                </a:ln>
                <a:solidFill>
                  <a:prstClr val="black"/>
                </a:solidFill>
                <a:effectLst/>
                <a:uLnTx/>
                <a:uFillTx/>
                <a:latin typeface="Cambria"/>
                <a:ea typeface="+mn-ea"/>
                <a:cs typeface="Cambria"/>
              </a:rPr>
              <a:t> </a:t>
            </a:r>
            <a:r>
              <a:rPr kumimoji="0" sz="1600" b="0" i="0" u="none" strike="noStrike" kern="1200" cap="none" spc="-15" normalizeH="0" baseline="0" noProof="0" dirty="0">
                <a:ln>
                  <a:noFill/>
                </a:ln>
                <a:solidFill>
                  <a:prstClr val="black"/>
                </a:solidFill>
                <a:effectLst/>
                <a:uLnTx/>
                <a:uFillTx/>
                <a:latin typeface="Cambria"/>
                <a:ea typeface="+mn-ea"/>
                <a:cs typeface="Cambria"/>
              </a:rPr>
              <a:t>“Senate”</a:t>
            </a:r>
            <a:r>
              <a:rPr kumimoji="0" sz="1600" b="0" i="0" u="none" strike="noStrike" kern="1200" cap="none" spc="15" normalizeH="0" baseline="0" noProof="0" dirty="0">
                <a:ln>
                  <a:noFill/>
                </a:ln>
                <a:solidFill>
                  <a:prstClr val="black"/>
                </a:solidFill>
                <a:effectLst/>
                <a:uLnTx/>
                <a:uFillTx/>
                <a:latin typeface="Cambria"/>
                <a:ea typeface="+mn-ea"/>
                <a:cs typeface="Cambria"/>
              </a:rPr>
              <a:t> </a:t>
            </a:r>
            <a:r>
              <a:rPr kumimoji="0" sz="1600" b="0" i="0" u="none" strike="noStrike" kern="1200" cap="none" spc="-40" normalizeH="0" baseline="0" noProof="0" dirty="0">
                <a:ln>
                  <a:noFill/>
                </a:ln>
                <a:solidFill>
                  <a:prstClr val="black"/>
                </a:solidFill>
                <a:effectLst/>
                <a:uLnTx/>
                <a:uFillTx/>
                <a:latin typeface="Cambria"/>
                <a:ea typeface="+mn-ea"/>
                <a:cs typeface="Cambria"/>
              </a:rPr>
              <a:t>electoral</a:t>
            </a:r>
            <a:r>
              <a:rPr kumimoji="0" sz="1600" b="0" i="0" u="none" strike="noStrike" kern="1200" cap="none" spc="5" normalizeH="0" baseline="0" noProof="0" dirty="0">
                <a:ln>
                  <a:noFill/>
                </a:ln>
                <a:solidFill>
                  <a:prstClr val="black"/>
                </a:solidFill>
                <a:effectLst/>
                <a:uLnTx/>
                <a:uFillTx/>
                <a:latin typeface="Cambria"/>
                <a:ea typeface="+mn-ea"/>
                <a:cs typeface="Cambria"/>
              </a:rPr>
              <a:t> </a:t>
            </a:r>
            <a:r>
              <a:rPr kumimoji="0" sz="1600" b="0" i="0" u="none" strike="noStrike" kern="1200" cap="none" spc="-75" normalizeH="0" baseline="0" noProof="0" dirty="0">
                <a:ln>
                  <a:noFill/>
                </a:ln>
                <a:solidFill>
                  <a:prstClr val="black"/>
                </a:solidFill>
                <a:effectLst/>
                <a:uLnTx/>
                <a:uFillTx/>
                <a:latin typeface="Cambria"/>
                <a:ea typeface="+mn-ea"/>
                <a:cs typeface="Cambria"/>
              </a:rPr>
              <a:t>votes</a:t>
            </a:r>
            <a:r>
              <a:rPr kumimoji="0" sz="1600" b="0" i="0" u="none" strike="noStrike" kern="1200" cap="none" spc="15" normalizeH="0" baseline="0" noProof="0" dirty="0">
                <a:ln>
                  <a:noFill/>
                </a:ln>
                <a:solidFill>
                  <a:prstClr val="black"/>
                </a:solidFill>
                <a:effectLst/>
                <a:uLnTx/>
                <a:uFillTx/>
                <a:latin typeface="Cambria"/>
                <a:ea typeface="+mn-ea"/>
                <a:cs typeface="Cambria"/>
              </a:rPr>
              <a:t> </a:t>
            </a:r>
            <a:r>
              <a:rPr kumimoji="0" sz="1600" b="0" i="0" u="none" strike="noStrike" kern="1200" cap="none" spc="-15" normalizeH="0" baseline="0" noProof="0" dirty="0">
                <a:ln>
                  <a:noFill/>
                </a:ln>
                <a:solidFill>
                  <a:prstClr val="black"/>
                </a:solidFill>
                <a:effectLst/>
                <a:uLnTx/>
                <a:uFillTx/>
                <a:latin typeface="Cambria"/>
                <a:ea typeface="+mn-ea"/>
                <a:cs typeface="Cambria"/>
              </a:rPr>
              <a:t>(Maine</a:t>
            </a:r>
            <a:r>
              <a:rPr kumimoji="0" sz="1600" b="0" i="0" u="none" strike="noStrike" kern="1200" cap="none" spc="15" normalizeH="0" baseline="0" noProof="0" dirty="0">
                <a:ln>
                  <a:noFill/>
                </a:ln>
                <a:solidFill>
                  <a:prstClr val="black"/>
                </a:solidFill>
                <a:effectLst/>
                <a:uLnTx/>
                <a:uFillTx/>
                <a:latin typeface="Cambria"/>
                <a:ea typeface="+mn-ea"/>
                <a:cs typeface="Cambria"/>
              </a:rPr>
              <a:t> </a:t>
            </a:r>
            <a:r>
              <a:rPr kumimoji="0" sz="1600" b="0" i="0" u="none" strike="noStrike" kern="1200" cap="none" spc="-35" normalizeH="0" baseline="0" noProof="0" dirty="0">
                <a:ln>
                  <a:noFill/>
                </a:ln>
                <a:solidFill>
                  <a:prstClr val="black"/>
                </a:solidFill>
                <a:effectLst/>
                <a:uLnTx/>
                <a:uFillTx/>
                <a:latin typeface="Cambria"/>
                <a:ea typeface="+mn-ea"/>
                <a:cs typeface="Cambria"/>
              </a:rPr>
              <a:t>and</a:t>
            </a:r>
            <a:r>
              <a:rPr kumimoji="0" sz="1600" b="0" i="0" u="none" strike="noStrike" kern="1200" cap="none" spc="50" normalizeH="0" baseline="0" noProof="0" dirty="0">
                <a:ln>
                  <a:noFill/>
                </a:ln>
                <a:solidFill>
                  <a:prstClr val="black"/>
                </a:solidFill>
                <a:effectLst/>
                <a:uLnTx/>
                <a:uFillTx/>
                <a:latin typeface="Cambria"/>
                <a:ea typeface="+mn-ea"/>
                <a:cs typeface="Cambria"/>
              </a:rPr>
              <a:t> </a:t>
            </a:r>
            <a:r>
              <a:rPr kumimoji="0" sz="1600" b="0" i="0" u="none" strike="noStrike" kern="1200" cap="none" spc="-45" normalizeH="0" baseline="0" noProof="0" dirty="0">
                <a:ln>
                  <a:noFill/>
                </a:ln>
                <a:solidFill>
                  <a:prstClr val="black"/>
                </a:solidFill>
                <a:effectLst/>
                <a:uLnTx/>
                <a:uFillTx/>
                <a:latin typeface="Cambria"/>
                <a:ea typeface="+mn-ea"/>
                <a:cs typeface="Cambria"/>
              </a:rPr>
              <a:t>Nebraska</a:t>
            </a:r>
            <a:r>
              <a:rPr kumimoji="0" sz="1600" b="0" i="0" u="none" strike="noStrike" kern="1200" cap="none" spc="5" normalizeH="0" baseline="0" noProof="0" dirty="0">
                <a:ln>
                  <a:noFill/>
                </a:ln>
                <a:solidFill>
                  <a:prstClr val="black"/>
                </a:solidFill>
                <a:effectLst/>
                <a:uLnTx/>
                <a:uFillTx/>
                <a:latin typeface="Cambria"/>
                <a:ea typeface="+mn-ea"/>
                <a:cs typeface="Cambria"/>
              </a:rPr>
              <a:t> </a:t>
            </a:r>
            <a:r>
              <a:rPr kumimoji="0" sz="1600" b="0" i="0" u="none" strike="noStrike" kern="1200" cap="none" spc="-30" normalizeH="0" baseline="0" noProof="0" dirty="0">
                <a:ln>
                  <a:noFill/>
                </a:ln>
                <a:solidFill>
                  <a:prstClr val="black"/>
                </a:solidFill>
                <a:effectLst/>
                <a:uLnTx/>
                <a:uFillTx/>
                <a:latin typeface="Cambria"/>
                <a:ea typeface="+mn-ea"/>
                <a:cs typeface="Cambria"/>
              </a:rPr>
              <a:t>currently</a:t>
            </a:r>
            <a:r>
              <a:rPr kumimoji="0" sz="1600" b="0" i="0" u="none" strike="noStrike" kern="1200" cap="none" spc="15" normalizeH="0" baseline="0" noProof="0" dirty="0">
                <a:ln>
                  <a:noFill/>
                </a:ln>
                <a:solidFill>
                  <a:prstClr val="black"/>
                </a:solidFill>
                <a:effectLst/>
                <a:uLnTx/>
                <a:uFillTx/>
                <a:latin typeface="Cambria"/>
                <a:ea typeface="+mn-ea"/>
                <a:cs typeface="Cambria"/>
              </a:rPr>
              <a:t> </a:t>
            </a:r>
            <a:r>
              <a:rPr kumimoji="0" sz="1600" b="0" i="0" u="none" strike="noStrike" kern="1200" cap="none" spc="-60" normalizeH="0" baseline="0" noProof="0" dirty="0">
                <a:ln>
                  <a:noFill/>
                </a:ln>
                <a:solidFill>
                  <a:prstClr val="black"/>
                </a:solidFill>
                <a:effectLst/>
                <a:uLnTx/>
                <a:uFillTx/>
                <a:latin typeface="Cambria"/>
                <a:ea typeface="+mn-ea"/>
                <a:cs typeface="Cambria"/>
              </a:rPr>
              <a:t>use</a:t>
            </a:r>
            <a:r>
              <a:rPr kumimoji="0" sz="1600" b="0" i="0" u="none" strike="noStrike" kern="1200" cap="none" spc="40" normalizeH="0" baseline="0" noProof="0" dirty="0">
                <a:ln>
                  <a:noFill/>
                </a:ln>
                <a:solidFill>
                  <a:prstClr val="black"/>
                </a:solidFill>
                <a:effectLst/>
                <a:uLnTx/>
                <a:uFillTx/>
                <a:latin typeface="Cambria"/>
                <a:ea typeface="+mn-ea"/>
                <a:cs typeface="Cambria"/>
              </a:rPr>
              <a:t> </a:t>
            </a:r>
            <a:r>
              <a:rPr kumimoji="0" sz="1600" b="0" i="0" u="none" strike="noStrike" kern="1200" cap="none" spc="-45" normalizeH="0" baseline="0" noProof="0" dirty="0">
                <a:ln>
                  <a:noFill/>
                </a:ln>
                <a:solidFill>
                  <a:prstClr val="black"/>
                </a:solidFill>
                <a:effectLst/>
                <a:uLnTx/>
                <a:uFillTx/>
                <a:latin typeface="Cambria"/>
                <a:ea typeface="+mn-ea"/>
                <a:cs typeface="Cambria"/>
              </a:rPr>
              <a:t>this</a:t>
            </a:r>
            <a:r>
              <a:rPr kumimoji="0" sz="1600" b="0" i="0" u="none" strike="noStrike" kern="1200" cap="none" spc="25" normalizeH="0" baseline="0" noProof="0" dirty="0">
                <a:ln>
                  <a:noFill/>
                </a:ln>
                <a:solidFill>
                  <a:prstClr val="black"/>
                </a:solidFill>
                <a:effectLst/>
                <a:uLnTx/>
                <a:uFillTx/>
                <a:latin typeface="Cambria"/>
                <a:ea typeface="+mn-ea"/>
                <a:cs typeface="Cambria"/>
              </a:rPr>
              <a:t> </a:t>
            </a:r>
            <a:r>
              <a:rPr kumimoji="0" sz="1600" b="0" i="0" u="none" strike="noStrike" kern="1200" cap="none" spc="-70" normalizeH="0" baseline="0" noProof="0" dirty="0">
                <a:ln>
                  <a:noFill/>
                </a:ln>
                <a:solidFill>
                  <a:prstClr val="black"/>
                </a:solidFill>
                <a:effectLst/>
                <a:uLnTx/>
                <a:uFillTx/>
                <a:latin typeface="Cambria"/>
                <a:ea typeface="+mn-ea"/>
                <a:cs typeface="Cambria"/>
              </a:rPr>
              <a:t>system)</a:t>
            </a:r>
            <a:endParaRPr kumimoji="0" sz="1600" b="0" i="0" u="none" strike="noStrike" kern="1200" cap="none" spc="0" normalizeH="0" baseline="0" noProof="0" dirty="0">
              <a:ln>
                <a:noFill/>
              </a:ln>
              <a:solidFill>
                <a:prstClr val="black"/>
              </a:solidFill>
              <a:effectLst/>
              <a:uLnTx/>
              <a:uFillTx/>
              <a:latin typeface="Cambria"/>
              <a:ea typeface="+mn-ea"/>
              <a:cs typeface="Cambria"/>
            </a:endParaRPr>
          </a:p>
          <a:p>
            <a:pPr marL="364490" marR="0" lvl="0" indent="-343535" algn="l" defTabSz="914400" rtl="0" eaLnBrk="1" fontAlgn="auto" latinLnBrk="0" hangingPunct="1">
              <a:lnSpc>
                <a:spcPct val="100000"/>
              </a:lnSpc>
              <a:spcBef>
                <a:spcPts val="720"/>
              </a:spcBef>
              <a:spcAft>
                <a:spcPts val="0"/>
              </a:spcAft>
              <a:buClrTx/>
              <a:buSzTx/>
              <a:buFont typeface="Arial"/>
              <a:buChar char="•"/>
              <a:tabLst>
                <a:tab pos="364490" algn="l"/>
                <a:tab pos="365125" algn="l"/>
              </a:tabLst>
              <a:defRPr/>
            </a:pPr>
            <a:r>
              <a:rPr kumimoji="0" sz="1600" i="0" u="sng" strike="noStrike" kern="1200" cap="none" spc="-45" normalizeH="0" baseline="0" noProof="0" dirty="0">
                <a:ln>
                  <a:noFill/>
                </a:ln>
                <a:solidFill>
                  <a:prstClr val="black"/>
                </a:solidFill>
                <a:effectLst/>
                <a:uLnTx/>
                <a:uFillTx/>
                <a:latin typeface="Cambria"/>
                <a:ea typeface="+mn-ea"/>
                <a:cs typeface="Cambria"/>
              </a:rPr>
              <a:t>Proportional</a:t>
            </a:r>
            <a:r>
              <a:rPr kumimoji="0" sz="1600" i="0" u="sng" strike="noStrike" kern="1200" cap="none" spc="15" normalizeH="0" baseline="0" noProof="0" dirty="0">
                <a:ln>
                  <a:noFill/>
                </a:ln>
                <a:solidFill>
                  <a:prstClr val="black"/>
                </a:solidFill>
                <a:effectLst/>
                <a:uLnTx/>
                <a:uFillTx/>
                <a:latin typeface="Cambria"/>
                <a:ea typeface="+mn-ea"/>
                <a:cs typeface="Cambria"/>
              </a:rPr>
              <a:t> </a:t>
            </a:r>
            <a:r>
              <a:rPr kumimoji="0" sz="1600" i="0" u="sng" strike="noStrike" kern="1200" cap="none" spc="-70" normalizeH="0" baseline="0" noProof="0" dirty="0">
                <a:ln>
                  <a:noFill/>
                </a:ln>
                <a:solidFill>
                  <a:prstClr val="black"/>
                </a:solidFill>
                <a:effectLst/>
                <a:uLnTx/>
                <a:uFillTx/>
                <a:latin typeface="Cambria"/>
                <a:ea typeface="+mn-ea"/>
                <a:cs typeface="Cambria"/>
              </a:rPr>
              <a:t>System</a:t>
            </a:r>
            <a:r>
              <a:rPr kumimoji="0" sz="1600" b="0" i="0" u="none" strike="noStrike" kern="1200" cap="none" spc="-70" normalizeH="0" baseline="0" noProof="0" dirty="0">
                <a:ln>
                  <a:noFill/>
                </a:ln>
                <a:solidFill>
                  <a:prstClr val="black"/>
                </a:solidFill>
                <a:effectLst/>
                <a:uLnTx/>
                <a:uFillTx/>
                <a:latin typeface="Cambria"/>
                <a:ea typeface="+mn-ea"/>
                <a:cs typeface="Cambria"/>
              </a:rPr>
              <a:t>:</a:t>
            </a:r>
            <a:r>
              <a:rPr kumimoji="0" sz="1600" b="0" i="0" u="none" strike="noStrike" kern="1200" cap="none" spc="25" normalizeH="0" baseline="0" noProof="0" dirty="0">
                <a:ln>
                  <a:noFill/>
                </a:ln>
                <a:solidFill>
                  <a:prstClr val="black"/>
                </a:solidFill>
                <a:effectLst/>
                <a:uLnTx/>
                <a:uFillTx/>
                <a:latin typeface="Cambria"/>
                <a:ea typeface="+mn-ea"/>
                <a:cs typeface="Cambria"/>
              </a:rPr>
              <a:t> </a:t>
            </a:r>
            <a:r>
              <a:rPr kumimoji="0" sz="1600" b="0" i="0" u="none" strike="noStrike" kern="1200" cap="none" spc="-30" normalizeH="0" baseline="0" noProof="0" dirty="0">
                <a:ln>
                  <a:noFill/>
                </a:ln>
                <a:solidFill>
                  <a:prstClr val="black"/>
                </a:solidFill>
                <a:effectLst/>
                <a:uLnTx/>
                <a:uFillTx/>
                <a:latin typeface="Cambria"/>
                <a:ea typeface="+mn-ea"/>
                <a:cs typeface="Cambria"/>
              </a:rPr>
              <a:t>Candidate</a:t>
            </a:r>
            <a:r>
              <a:rPr kumimoji="0" sz="1600" b="0" i="0" u="none" strike="noStrike" kern="1200" cap="none" spc="15" normalizeH="0" baseline="0" noProof="0" dirty="0">
                <a:ln>
                  <a:noFill/>
                </a:ln>
                <a:solidFill>
                  <a:prstClr val="black"/>
                </a:solidFill>
                <a:effectLst/>
                <a:uLnTx/>
                <a:uFillTx/>
                <a:latin typeface="Cambria"/>
                <a:ea typeface="+mn-ea"/>
                <a:cs typeface="Cambria"/>
              </a:rPr>
              <a:t> </a:t>
            </a:r>
            <a:r>
              <a:rPr kumimoji="0" sz="1600" b="0" i="0" u="none" strike="noStrike" kern="1200" cap="none" spc="-65" normalizeH="0" baseline="0" noProof="0" dirty="0">
                <a:ln>
                  <a:noFill/>
                </a:ln>
                <a:solidFill>
                  <a:prstClr val="black"/>
                </a:solidFill>
                <a:effectLst/>
                <a:uLnTx/>
                <a:uFillTx/>
                <a:latin typeface="Cambria"/>
                <a:ea typeface="+mn-ea"/>
                <a:cs typeface="Cambria"/>
              </a:rPr>
              <a:t>gets</a:t>
            </a:r>
            <a:r>
              <a:rPr kumimoji="0" sz="1600" b="0" i="0" u="none" strike="noStrike" kern="1200" cap="none" spc="15" normalizeH="0" baseline="0" noProof="0" dirty="0">
                <a:ln>
                  <a:noFill/>
                </a:ln>
                <a:solidFill>
                  <a:prstClr val="black"/>
                </a:solidFill>
                <a:effectLst/>
                <a:uLnTx/>
                <a:uFillTx/>
                <a:latin typeface="Cambria"/>
                <a:ea typeface="+mn-ea"/>
                <a:cs typeface="Cambria"/>
              </a:rPr>
              <a:t> </a:t>
            </a:r>
            <a:r>
              <a:rPr kumimoji="0" sz="1600" b="0" i="0" u="none" strike="noStrike" kern="1200" cap="none" spc="-65" normalizeH="0" baseline="0" noProof="0" dirty="0">
                <a:ln>
                  <a:noFill/>
                </a:ln>
                <a:solidFill>
                  <a:prstClr val="black"/>
                </a:solidFill>
                <a:effectLst/>
                <a:uLnTx/>
                <a:uFillTx/>
                <a:latin typeface="Cambria"/>
                <a:ea typeface="+mn-ea"/>
                <a:cs typeface="Cambria"/>
              </a:rPr>
              <a:t>same</a:t>
            </a:r>
            <a:r>
              <a:rPr kumimoji="0" sz="1600" b="0" i="0" u="none" strike="noStrike" kern="1200" cap="none" spc="30" normalizeH="0" baseline="0" noProof="0" dirty="0">
                <a:ln>
                  <a:noFill/>
                </a:ln>
                <a:solidFill>
                  <a:prstClr val="black"/>
                </a:solidFill>
                <a:effectLst/>
                <a:uLnTx/>
                <a:uFillTx/>
                <a:latin typeface="Cambria"/>
                <a:ea typeface="+mn-ea"/>
                <a:cs typeface="Cambria"/>
              </a:rPr>
              <a:t> </a:t>
            </a:r>
            <a:r>
              <a:rPr kumimoji="0" sz="1600" b="0" i="0" u="none" strike="noStrike" kern="1200" cap="none" spc="-280" normalizeH="0" baseline="0" noProof="0" dirty="0">
                <a:ln>
                  <a:noFill/>
                </a:ln>
                <a:solidFill>
                  <a:prstClr val="black"/>
                </a:solidFill>
                <a:effectLst/>
                <a:uLnTx/>
                <a:uFillTx/>
                <a:latin typeface="Cambria"/>
                <a:ea typeface="+mn-ea"/>
                <a:cs typeface="Cambria"/>
              </a:rPr>
              <a:t>%</a:t>
            </a:r>
            <a:r>
              <a:rPr kumimoji="0" sz="1600" b="0" i="0" u="none" strike="noStrike" kern="1200" cap="none" spc="-229" normalizeH="0" baseline="0" noProof="0" dirty="0">
                <a:ln>
                  <a:noFill/>
                </a:ln>
                <a:solidFill>
                  <a:prstClr val="black"/>
                </a:solidFill>
                <a:effectLst/>
                <a:uLnTx/>
                <a:uFillTx/>
                <a:latin typeface="Cambria"/>
                <a:ea typeface="+mn-ea"/>
                <a:cs typeface="Cambria"/>
              </a:rPr>
              <a:t> </a:t>
            </a:r>
            <a:r>
              <a:rPr kumimoji="0" lang="en-US" sz="1600" b="0" i="0" u="none" strike="noStrike" kern="1200" cap="none" spc="-229" normalizeH="0" baseline="0" noProof="0" dirty="0">
                <a:ln>
                  <a:noFill/>
                </a:ln>
                <a:solidFill>
                  <a:prstClr val="black"/>
                </a:solidFill>
                <a:effectLst/>
                <a:uLnTx/>
                <a:uFillTx/>
                <a:latin typeface="Cambria"/>
                <a:ea typeface="+mn-ea"/>
                <a:cs typeface="Cambria"/>
              </a:rPr>
              <a:t> </a:t>
            </a:r>
            <a:r>
              <a:rPr kumimoji="0" sz="1600" b="0" i="0" u="none" strike="noStrike" kern="1200" cap="none" spc="-25" normalizeH="0" baseline="0" noProof="0" dirty="0">
                <a:ln>
                  <a:noFill/>
                </a:ln>
                <a:solidFill>
                  <a:prstClr val="black"/>
                </a:solidFill>
                <a:effectLst/>
                <a:uLnTx/>
                <a:uFillTx/>
                <a:latin typeface="Cambria"/>
                <a:ea typeface="+mn-ea"/>
                <a:cs typeface="Cambria"/>
              </a:rPr>
              <a:t>of</a:t>
            </a:r>
            <a:r>
              <a:rPr kumimoji="0" sz="1600" b="0" i="0" u="none" strike="noStrike" kern="1200" cap="none" spc="185" normalizeH="0" baseline="0" noProof="0" dirty="0">
                <a:ln>
                  <a:noFill/>
                </a:ln>
                <a:solidFill>
                  <a:prstClr val="black"/>
                </a:solidFill>
                <a:effectLst/>
                <a:uLnTx/>
                <a:uFillTx/>
                <a:latin typeface="Cambria"/>
                <a:ea typeface="+mn-ea"/>
                <a:cs typeface="Cambria"/>
              </a:rPr>
              <a:t> </a:t>
            </a:r>
            <a:r>
              <a:rPr kumimoji="0" sz="1600" b="0" i="0" u="none" strike="noStrike" kern="1200" cap="none" spc="-40" normalizeH="0" baseline="0" noProof="0" dirty="0">
                <a:ln>
                  <a:noFill/>
                </a:ln>
                <a:solidFill>
                  <a:prstClr val="black"/>
                </a:solidFill>
                <a:effectLst/>
                <a:uLnTx/>
                <a:uFillTx/>
                <a:latin typeface="Cambria"/>
                <a:ea typeface="+mn-ea"/>
                <a:cs typeface="Cambria"/>
              </a:rPr>
              <a:t>electoral</a:t>
            </a:r>
            <a:r>
              <a:rPr kumimoji="0" sz="1600" b="0" i="0" u="none" strike="noStrike" kern="1200" cap="none" spc="25" normalizeH="0" baseline="0" noProof="0" dirty="0">
                <a:ln>
                  <a:noFill/>
                </a:ln>
                <a:solidFill>
                  <a:prstClr val="black"/>
                </a:solidFill>
                <a:effectLst/>
                <a:uLnTx/>
                <a:uFillTx/>
                <a:latin typeface="Cambria"/>
                <a:ea typeface="+mn-ea"/>
                <a:cs typeface="Cambria"/>
              </a:rPr>
              <a:t> </a:t>
            </a:r>
            <a:r>
              <a:rPr kumimoji="0" sz="1600" b="0" i="0" u="none" strike="noStrike" kern="1200" cap="none" spc="-75" normalizeH="0" baseline="0" noProof="0" dirty="0">
                <a:ln>
                  <a:noFill/>
                </a:ln>
                <a:solidFill>
                  <a:prstClr val="black"/>
                </a:solidFill>
                <a:effectLst/>
                <a:uLnTx/>
                <a:uFillTx/>
                <a:latin typeface="Cambria"/>
                <a:ea typeface="+mn-ea"/>
                <a:cs typeface="Cambria"/>
              </a:rPr>
              <a:t>votes</a:t>
            </a:r>
            <a:r>
              <a:rPr kumimoji="0" sz="1600" b="0" i="0" u="none" strike="noStrike" kern="1200" cap="none" spc="25" normalizeH="0" baseline="0" noProof="0" dirty="0">
                <a:ln>
                  <a:noFill/>
                </a:ln>
                <a:solidFill>
                  <a:prstClr val="black"/>
                </a:solidFill>
                <a:effectLst/>
                <a:uLnTx/>
                <a:uFillTx/>
                <a:latin typeface="Cambria"/>
                <a:ea typeface="+mn-ea"/>
                <a:cs typeface="Cambria"/>
              </a:rPr>
              <a:t> </a:t>
            </a:r>
            <a:r>
              <a:rPr kumimoji="0" sz="1600" b="0" i="0" u="none" strike="noStrike" kern="1200" cap="none" spc="-70" normalizeH="0" baseline="0" noProof="0" dirty="0">
                <a:ln>
                  <a:noFill/>
                </a:ln>
                <a:solidFill>
                  <a:prstClr val="black"/>
                </a:solidFill>
                <a:effectLst/>
                <a:uLnTx/>
                <a:uFillTx/>
                <a:latin typeface="Cambria"/>
                <a:ea typeface="+mn-ea"/>
                <a:cs typeface="Cambria"/>
              </a:rPr>
              <a:t>as</a:t>
            </a:r>
            <a:r>
              <a:rPr kumimoji="0" sz="1600" b="0" i="0" u="none" strike="noStrike" kern="1200" cap="none" spc="40" normalizeH="0" baseline="0" noProof="0" dirty="0">
                <a:ln>
                  <a:noFill/>
                </a:ln>
                <a:solidFill>
                  <a:prstClr val="black"/>
                </a:solidFill>
                <a:effectLst/>
                <a:uLnTx/>
                <a:uFillTx/>
                <a:latin typeface="Cambria"/>
                <a:ea typeface="+mn-ea"/>
                <a:cs typeface="Cambria"/>
              </a:rPr>
              <a:t> </a:t>
            </a:r>
            <a:r>
              <a:rPr kumimoji="0" sz="1600" b="0" i="0" u="none" strike="noStrike" kern="1200" cap="none" spc="-30" normalizeH="0" baseline="0" noProof="0" dirty="0">
                <a:ln>
                  <a:noFill/>
                </a:ln>
                <a:solidFill>
                  <a:prstClr val="black"/>
                </a:solidFill>
                <a:effectLst/>
                <a:uLnTx/>
                <a:uFillTx/>
                <a:latin typeface="Cambria"/>
                <a:ea typeface="+mn-ea"/>
                <a:cs typeface="Cambria"/>
              </a:rPr>
              <a:t>popular</a:t>
            </a:r>
            <a:r>
              <a:rPr kumimoji="0" sz="1600" b="0" i="0" u="none" strike="noStrike" kern="1200" cap="none" spc="15" normalizeH="0" baseline="0" noProof="0" dirty="0">
                <a:ln>
                  <a:noFill/>
                </a:ln>
                <a:solidFill>
                  <a:prstClr val="black"/>
                </a:solidFill>
                <a:effectLst/>
                <a:uLnTx/>
                <a:uFillTx/>
                <a:latin typeface="Cambria"/>
                <a:ea typeface="+mn-ea"/>
                <a:cs typeface="Cambria"/>
              </a:rPr>
              <a:t> </a:t>
            </a:r>
            <a:r>
              <a:rPr kumimoji="0" sz="1600" b="0" i="0" u="none" strike="noStrike" kern="1200" cap="none" spc="-75" normalizeH="0" baseline="0" noProof="0" dirty="0">
                <a:ln>
                  <a:noFill/>
                </a:ln>
                <a:solidFill>
                  <a:prstClr val="black"/>
                </a:solidFill>
                <a:effectLst/>
                <a:uLnTx/>
                <a:uFillTx/>
                <a:latin typeface="Cambria"/>
                <a:ea typeface="+mn-ea"/>
                <a:cs typeface="Cambria"/>
              </a:rPr>
              <a:t>votes</a:t>
            </a:r>
            <a:endParaRPr kumimoji="0" sz="1600" b="0" i="0" u="none" strike="noStrike" kern="1200" cap="none" spc="0" normalizeH="0" baseline="0" noProof="0" dirty="0">
              <a:ln>
                <a:noFill/>
              </a:ln>
              <a:solidFill>
                <a:prstClr val="black"/>
              </a:solidFill>
              <a:effectLst/>
              <a:uLnTx/>
              <a:uFillTx/>
              <a:latin typeface="Cambria"/>
              <a:ea typeface="+mn-ea"/>
              <a:cs typeface="Cambria"/>
            </a:endParaRPr>
          </a:p>
          <a:p>
            <a:pPr marL="364490" marR="5080" lvl="0" indent="-342900" algn="l" defTabSz="914400" rtl="0" eaLnBrk="1" fontAlgn="auto" latinLnBrk="0" hangingPunct="1">
              <a:lnSpc>
                <a:spcPct val="100000"/>
              </a:lnSpc>
              <a:spcBef>
                <a:spcPts val="720"/>
              </a:spcBef>
              <a:spcAft>
                <a:spcPts val="0"/>
              </a:spcAft>
              <a:buClrTx/>
              <a:buSzTx/>
              <a:buFont typeface="Arial"/>
              <a:buChar char="•"/>
              <a:tabLst>
                <a:tab pos="364490" algn="l"/>
                <a:tab pos="365125" algn="l"/>
              </a:tabLst>
              <a:defRPr/>
            </a:pPr>
            <a:r>
              <a:rPr kumimoji="0" sz="1600" b="0" i="0" u="sng" strike="noStrike" kern="1200" cap="none" spc="-50" normalizeH="0" baseline="0" noProof="0" dirty="0">
                <a:ln>
                  <a:noFill/>
                </a:ln>
                <a:solidFill>
                  <a:prstClr val="black"/>
                </a:solidFill>
                <a:effectLst/>
                <a:uLnTx/>
                <a:uFillTx/>
                <a:latin typeface="Cambria"/>
                <a:ea typeface="+mn-ea"/>
                <a:cs typeface="Cambria"/>
              </a:rPr>
              <a:t>Alternative </a:t>
            </a:r>
            <a:r>
              <a:rPr kumimoji="0" sz="1600" b="0" i="0" u="sng" strike="noStrike" kern="1200" cap="none" spc="-70" normalizeH="0" baseline="0" noProof="0" dirty="0">
                <a:ln>
                  <a:noFill/>
                </a:ln>
                <a:solidFill>
                  <a:prstClr val="black"/>
                </a:solidFill>
                <a:effectLst/>
                <a:uLnTx/>
                <a:uFillTx/>
                <a:latin typeface="Cambria"/>
                <a:ea typeface="+mn-ea"/>
                <a:cs typeface="Cambria"/>
              </a:rPr>
              <a:t>Vote</a:t>
            </a:r>
            <a:r>
              <a:rPr kumimoji="0" sz="1600" b="0" i="0" u="sng" strike="noStrike" kern="1200" cap="none" spc="-65" normalizeH="0" baseline="0" noProof="0" dirty="0">
                <a:ln>
                  <a:noFill/>
                </a:ln>
                <a:solidFill>
                  <a:prstClr val="black"/>
                </a:solidFill>
                <a:effectLst/>
                <a:uLnTx/>
                <a:uFillTx/>
                <a:latin typeface="Cambria"/>
                <a:ea typeface="+mn-ea"/>
                <a:cs typeface="Cambria"/>
              </a:rPr>
              <a:t> </a:t>
            </a:r>
            <a:r>
              <a:rPr kumimoji="0" sz="1600" b="0" i="0" u="sng" strike="noStrike" kern="1200" cap="none" spc="-70" normalizeH="0" baseline="0" noProof="0" dirty="0">
                <a:ln>
                  <a:noFill/>
                </a:ln>
                <a:solidFill>
                  <a:prstClr val="black"/>
                </a:solidFill>
                <a:effectLst/>
                <a:uLnTx/>
                <a:uFillTx/>
                <a:latin typeface="Cambria"/>
                <a:ea typeface="+mn-ea"/>
                <a:cs typeface="Cambria"/>
              </a:rPr>
              <a:t>System</a:t>
            </a:r>
            <a:r>
              <a:rPr kumimoji="0" sz="1600" b="0" i="0" u="none" strike="noStrike" kern="1200" cap="none" spc="-70" normalizeH="0" baseline="0" noProof="0" dirty="0">
                <a:ln>
                  <a:noFill/>
                </a:ln>
                <a:solidFill>
                  <a:prstClr val="black"/>
                </a:solidFill>
                <a:effectLst/>
                <a:uLnTx/>
                <a:uFillTx/>
                <a:latin typeface="Cambria"/>
                <a:ea typeface="+mn-ea"/>
                <a:cs typeface="Cambria"/>
              </a:rPr>
              <a:t>:</a:t>
            </a:r>
            <a:r>
              <a:rPr kumimoji="0" sz="1600" b="0" i="0" u="none" strike="noStrike" kern="1200" cap="none" spc="-65" normalizeH="0" baseline="0" noProof="0" dirty="0">
                <a:ln>
                  <a:noFill/>
                </a:ln>
                <a:solidFill>
                  <a:prstClr val="black"/>
                </a:solidFill>
                <a:effectLst/>
                <a:uLnTx/>
                <a:uFillTx/>
                <a:latin typeface="Cambria"/>
                <a:ea typeface="+mn-ea"/>
                <a:cs typeface="Cambria"/>
              </a:rPr>
              <a:t> </a:t>
            </a:r>
            <a:r>
              <a:rPr kumimoji="0" sz="1600" b="0" i="0" u="none" strike="noStrike" kern="1200" cap="none" spc="-25" normalizeH="0" baseline="0" noProof="0" dirty="0">
                <a:ln>
                  <a:noFill/>
                </a:ln>
                <a:solidFill>
                  <a:prstClr val="black"/>
                </a:solidFill>
                <a:effectLst/>
                <a:uLnTx/>
                <a:uFillTx/>
                <a:latin typeface="Cambria"/>
                <a:ea typeface="+mn-ea"/>
                <a:cs typeface="Cambria"/>
              </a:rPr>
              <a:t>Method of</a:t>
            </a:r>
            <a:r>
              <a:rPr kumimoji="0" sz="1600" b="0" i="0" u="none" strike="noStrike" kern="1200" cap="none" spc="-20" normalizeH="0" baseline="0" noProof="0" dirty="0">
                <a:ln>
                  <a:noFill/>
                </a:ln>
                <a:solidFill>
                  <a:prstClr val="black"/>
                </a:solidFill>
                <a:effectLst/>
                <a:uLnTx/>
                <a:uFillTx/>
                <a:latin typeface="Cambria"/>
                <a:ea typeface="+mn-ea"/>
                <a:cs typeface="Cambria"/>
              </a:rPr>
              <a:t> </a:t>
            </a:r>
            <a:r>
              <a:rPr kumimoji="0" sz="1600" b="0" i="0" u="none" strike="noStrike" kern="1200" cap="none" spc="-40" normalizeH="0" baseline="0" noProof="0" dirty="0">
                <a:ln>
                  <a:noFill/>
                </a:ln>
                <a:solidFill>
                  <a:prstClr val="black"/>
                </a:solidFill>
                <a:effectLst/>
                <a:uLnTx/>
                <a:uFillTx/>
                <a:latin typeface="Cambria"/>
                <a:ea typeface="+mn-ea"/>
                <a:cs typeface="Cambria"/>
              </a:rPr>
              <a:t>election </a:t>
            </a:r>
            <a:r>
              <a:rPr kumimoji="0" sz="1600" b="0" i="0" u="none" strike="noStrike" kern="1200" cap="none" spc="-45" normalizeH="0" baseline="0" noProof="0" dirty="0">
                <a:ln>
                  <a:noFill/>
                </a:ln>
                <a:solidFill>
                  <a:prstClr val="black"/>
                </a:solidFill>
                <a:effectLst/>
                <a:uLnTx/>
                <a:uFillTx/>
                <a:latin typeface="Cambria"/>
                <a:ea typeface="+mn-ea"/>
                <a:cs typeface="Cambria"/>
              </a:rPr>
              <a:t>(also </a:t>
            </a:r>
            <a:r>
              <a:rPr kumimoji="0" sz="1600" b="0" i="0" u="none" strike="noStrike" kern="1200" cap="none" spc="-25" normalizeH="0" baseline="0" noProof="0" dirty="0">
                <a:ln>
                  <a:noFill/>
                </a:ln>
                <a:solidFill>
                  <a:prstClr val="black"/>
                </a:solidFill>
                <a:effectLst/>
                <a:uLnTx/>
                <a:uFillTx/>
                <a:latin typeface="Cambria"/>
                <a:ea typeface="+mn-ea"/>
                <a:cs typeface="Cambria"/>
              </a:rPr>
              <a:t>called </a:t>
            </a:r>
            <a:r>
              <a:rPr kumimoji="0" sz="1600" b="0" i="0" u="none" strike="noStrike" kern="1200" cap="none" spc="-45" normalizeH="0" baseline="0" noProof="0" dirty="0">
                <a:ln>
                  <a:noFill/>
                </a:ln>
                <a:solidFill>
                  <a:prstClr val="black"/>
                </a:solidFill>
                <a:effectLst/>
                <a:uLnTx/>
                <a:uFillTx/>
                <a:latin typeface="Cambria"/>
                <a:ea typeface="+mn-ea"/>
                <a:cs typeface="Cambria"/>
              </a:rPr>
              <a:t>instant </a:t>
            </a:r>
            <a:r>
              <a:rPr kumimoji="0" sz="1600" b="0" i="0" u="none" strike="noStrike" kern="1200" cap="none" spc="5" normalizeH="0" baseline="0" noProof="0" dirty="0">
                <a:ln>
                  <a:noFill/>
                </a:ln>
                <a:solidFill>
                  <a:prstClr val="black"/>
                </a:solidFill>
                <a:effectLst/>
                <a:uLnTx/>
                <a:uFillTx/>
                <a:latin typeface="Cambria"/>
                <a:ea typeface="+mn-ea"/>
                <a:cs typeface="Cambria"/>
              </a:rPr>
              <a:t>runoff) </a:t>
            </a:r>
            <a:r>
              <a:rPr kumimoji="0" sz="1600" b="0" i="0" u="none" strike="noStrike" kern="1200" cap="none" spc="-10" normalizeH="0" baseline="0" noProof="0" dirty="0">
                <a:ln>
                  <a:noFill/>
                </a:ln>
                <a:solidFill>
                  <a:prstClr val="black"/>
                </a:solidFill>
                <a:effectLst/>
                <a:uLnTx/>
                <a:uFillTx/>
                <a:latin typeface="Cambria"/>
                <a:ea typeface="+mn-ea"/>
                <a:cs typeface="Cambria"/>
              </a:rPr>
              <a:t>in </a:t>
            </a:r>
            <a:r>
              <a:rPr kumimoji="0" sz="1600" b="0" i="0" u="none" strike="noStrike" kern="1200" cap="none" spc="-20" normalizeH="0" baseline="0" noProof="0" dirty="0">
                <a:ln>
                  <a:noFill/>
                </a:ln>
                <a:solidFill>
                  <a:prstClr val="black"/>
                </a:solidFill>
                <a:effectLst/>
                <a:uLnTx/>
                <a:uFillTx/>
                <a:latin typeface="Cambria"/>
                <a:ea typeface="+mn-ea"/>
                <a:cs typeface="Cambria"/>
              </a:rPr>
              <a:t>which </a:t>
            </a:r>
            <a:r>
              <a:rPr kumimoji="0" sz="1600" b="0" i="0" u="none" strike="noStrike" kern="1200" cap="none" spc="-340" normalizeH="0" baseline="0" noProof="0" dirty="0">
                <a:ln>
                  <a:noFill/>
                </a:ln>
                <a:solidFill>
                  <a:prstClr val="black"/>
                </a:solidFill>
                <a:effectLst/>
                <a:uLnTx/>
                <a:uFillTx/>
                <a:latin typeface="Cambria"/>
                <a:ea typeface="+mn-ea"/>
                <a:cs typeface="Cambria"/>
              </a:rPr>
              <a:t> </a:t>
            </a:r>
            <a:r>
              <a:rPr kumimoji="0" sz="1600" b="0" i="0" u="none" strike="noStrike" kern="1200" cap="none" spc="-65" normalizeH="0" baseline="0" noProof="0" dirty="0">
                <a:ln>
                  <a:noFill/>
                </a:ln>
                <a:solidFill>
                  <a:prstClr val="black"/>
                </a:solidFill>
                <a:effectLst/>
                <a:uLnTx/>
                <a:uFillTx/>
                <a:latin typeface="Cambria"/>
                <a:ea typeface="+mn-ea"/>
                <a:cs typeface="Cambria"/>
              </a:rPr>
              <a:t>voters</a:t>
            </a:r>
            <a:r>
              <a:rPr kumimoji="0" sz="1600" b="0" i="0" u="none" strike="noStrike" kern="1200" cap="none" spc="15" normalizeH="0" baseline="0" noProof="0" dirty="0">
                <a:ln>
                  <a:noFill/>
                </a:ln>
                <a:solidFill>
                  <a:prstClr val="black"/>
                </a:solidFill>
                <a:effectLst/>
                <a:uLnTx/>
                <a:uFillTx/>
                <a:latin typeface="Cambria"/>
                <a:ea typeface="+mn-ea"/>
                <a:cs typeface="Cambria"/>
              </a:rPr>
              <a:t> </a:t>
            </a:r>
            <a:r>
              <a:rPr kumimoji="0" sz="1600" b="0" i="0" u="none" strike="noStrike" kern="1200" cap="none" spc="-25" normalizeH="0" baseline="0" noProof="0" dirty="0">
                <a:ln>
                  <a:noFill/>
                </a:ln>
                <a:solidFill>
                  <a:prstClr val="black"/>
                </a:solidFill>
                <a:effectLst/>
                <a:uLnTx/>
                <a:uFillTx/>
                <a:latin typeface="Cambria"/>
                <a:ea typeface="+mn-ea"/>
                <a:cs typeface="Cambria"/>
              </a:rPr>
              <a:t>rank</a:t>
            </a:r>
            <a:r>
              <a:rPr kumimoji="0" sz="1600" b="0" i="0" u="none" strike="noStrike" kern="1200" cap="none" spc="40" normalizeH="0" baseline="0" noProof="0" dirty="0">
                <a:ln>
                  <a:noFill/>
                </a:ln>
                <a:solidFill>
                  <a:prstClr val="black"/>
                </a:solidFill>
                <a:effectLst/>
                <a:uLnTx/>
                <a:uFillTx/>
                <a:latin typeface="Cambria"/>
                <a:ea typeface="+mn-ea"/>
                <a:cs typeface="Cambria"/>
              </a:rPr>
              <a:t> </a:t>
            </a:r>
            <a:r>
              <a:rPr kumimoji="0" sz="1600" b="0" i="0" u="none" strike="noStrike" kern="1200" cap="none" spc="-45" normalizeH="0" baseline="0" noProof="0" dirty="0">
                <a:ln>
                  <a:noFill/>
                </a:ln>
                <a:solidFill>
                  <a:prstClr val="black"/>
                </a:solidFill>
                <a:effectLst/>
                <a:uLnTx/>
                <a:uFillTx/>
                <a:latin typeface="Cambria"/>
                <a:ea typeface="+mn-ea"/>
                <a:cs typeface="Cambria"/>
              </a:rPr>
              <a:t>candidates</a:t>
            </a:r>
            <a:r>
              <a:rPr kumimoji="0" sz="1600" b="0" i="0" u="none" strike="noStrike" kern="1200" cap="none" spc="15" normalizeH="0" baseline="0" noProof="0" dirty="0">
                <a:ln>
                  <a:noFill/>
                </a:ln>
                <a:solidFill>
                  <a:prstClr val="black"/>
                </a:solidFill>
                <a:effectLst/>
                <a:uLnTx/>
                <a:uFillTx/>
                <a:latin typeface="Cambria"/>
                <a:ea typeface="+mn-ea"/>
                <a:cs typeface="Cambria"/>
              </a:rPr>
              <a:t> </a:t>
            </a:r>
            <a:r>
              <a:rPr kumimoji="0" sz="1600" b="0" i="0" u="none" strike="noStrike" kern="1200" cap="none" spc="-10" normalizeH="0" baseline="0" noProof="0" dirty="0">
                <a:ln>
                  <a:noFill/>
                </a:ln>
                <a:solidFill>
                  <a:prstClr val="black"/>
                </a:solidFill>
                <a:effectLst/>
                <a:uLnTx/>
                <a:uFillTx/>
                <a:latin typeface="Cambria"/>
                <a:ea typeface="+mn-ea"/>
                <a:cs typeface="Cambria"/>
              </a:rPr>
              <a:t>in</a:t>
            </a:r>
            <a:r>
              <a:rPr kumimoji="0" sz="1600" b="0" i="0" u="none" strike="noStrike" kern="1200" cap="none" spc="55" normalizeH="0" baseline="0" noProof="0" dirty="0">
                <a:ln>
                  <a:noFill/>
                </a:ln>
                <a:solidFill>
                  <a:prstClr val="black"/>
                </a:solidFill>
                <a:effectLst/>
                <a:uLnTx/>
                <a:uFillTx/>
                <a:latin typeface="Cambria"/>
                <a:ea typeface="+mn-ea"/>
                <a:cs typeface="Cambria"/>
              </a:rPr>
              <a:t> </a:t>
            </a:r>
            <a:r>
              <a:rPr kumimoji="0" sz="1600" b="0" i="0" u="none" strike="noStrike" kern="1200" cap="none" spc="-45" normalizeH="0" baseline="0" noProof="0" dirty="0">
                <a:ln>
                  <a:noFill/>
                </a:ln>
                <a:solidFill>
                  <a:prstClr val="black"/>
                </a:solidFill>
                <a:effectLst/>
                <a:uLnTx/>
                <a:uFillTx/>
                <a:latin typeface="Cambria"/>
                <a:ea typeface="+mn-ea"/>
                <a:cs typeface="Cambria"/>
              </a:rPr>
              <a:t>order</a:t>
            </a:r>
            <a:r>
              <a:rPr kumimoji="0" sz="1600" b="0" i="0" u="none" strike="noStrike" kern="1200" cap="none" spc="25" normalizeH="0" baseline="0" noProof="0" dirty="0">
                <a:ln>
                  <a:noFill/>
                </a:ln>
                <a:solidFill>
                  <a:prstClr val="black"/>
                </a:solidFill>
                <a:effectLst/>
                <a:uLnTx/>
                <a:uFillTx/>
                <a:latin typeface="Cambria"/>
                <a:ea typeface="+mn-ea"/>
                <a:cs typeface="Cambria"/>
              </a:rPr>
              <a:t> </a:t>
            </a:r>
            <a:r>
              <a:rPr kumimoji="0" sz="1600" b="0" i="0" u="none" strike="noStrike" kern="1200" cap="none" spc="-25" normalizeH="0" baseline="0" noProof="0" dirty="0">
                <a:ln>
                  <a:noFill/>
                </a:ln>
                <a:solidFill>
                  <a:prstClr val="black"/>
                </a:solidFill>
                <a:effectLst/>
                <a:uLnTx/>
                <a:uFillTx/>
                <a:latin typeface="Cambria"/>
                <a:ea typeface="+mn-ea"/>
                <a:cs typeface="Cambria"/>
              </a:rPr>
              <a:t>of</a:t>
            </a:r>
            <a:r>
              <a:rPr kumimoji="0" sz="1600" b="0" i="0" u="none" strike="noStrike" kern="1200" cap="none" spc="185" normalizeH="0" baseline="0" noProof="0" dirty="0">
                <a:ln>
                  <a:noFill/>
                </a:ln>
                <a:solidFill>
                  <a:prstClr val="black"/>
                </a:solidFill>
                <a:effectLst/>
                <a:uLnTx/>
                <a:uFillTx/>
                <a:latin typeface="Cambria"/>
                <a:ea typeface="+mn-ea"/>
                <a:cs typeface="Cambria"/>
              </a:rPr>
              <a:t> </a:t>
            </a:r>
            <a:r>
              <a:rPr kumimoji="0" sz="1600" b="0" i="0" u="none" strike="noStrike" kern="1200" cap="none" spc="-35" normalizeH="0" baseline="0" noProof="0" dirty="0">
                <a:ln>
                  <a:noFill/>
                </a:ln>
                <a:solidFill>
                  <a:prstClr val="black"/>
                </a:solidFill>
                <a:effectLst/>
                <a:uLnTx/>
                <a:uFillTx/>
                <a:latin typeface="Cambria"/>
                <a:ea typeface="+mn-ea"/>
                <a:cs typeface="Cambria"/>
              </a:rPr>
              <a:t>preference.</a:t>
            </a:r>
            <a:r>
              <a:rPr kumimoji="0" sz="1600" b="0" i="0" u="none" strike="noStrike" kern="1200" cap="none" spc="25" normalizeH="0" baseline="0" noProof="0" dirty="0">
                <a:ln>
                  <a:noFill/>
                </a:ln>
                <a:solidFill>
                  <a:prstClr val="black"/>
                </a:solidFill>
                <a:effectLst/>
                <a:uLnTx/>
                <a:uFillTx/>
                <a:latin typeface="Cambria"/>
                <a:ea typeface="+mn-ea"/>
                <a:cs typeface="Cambria"/>
              </a:rPr>
              <a:t> </a:t>
            </a:r>
            <a:r>
              <a:rPr kumimoji="0" sz="1600" b="0" i="0" u="none" strike="noStrike" kern="1200" cap="none" spc="-10" normalizeH="0" baseline="0" noProof="0" dirty="0">
                <a:ln>
                  <a:noFill/>
                </a:ln>
                <a:solidFill>
                  <a:prstClr val="black"/>
                </a:solidFill>
                <a:effectLst/>
                <a:uLnTx/>
                <a:uFillTx/>
                <a:latin typeface="Cambria"/>
                <a:ea typeface="+mn-ea"/>
                <a:cs typeface="Cambria"/>
              </a:rPr>
              <a:t>If</a:t>
            </a:r>
            <a:r>
              <a:rPr kumimoji="0" sz="1600" b="0" i="0" u="none" strike="noStrike" kern="1200" cap="none" spc="185" normalizeH="0" baseline="0" noProof="0" dirty="0">
                <a:ln>
                  <a:noFill/>
                </a:ln>
                <a:solidFill>
                  <a:prstClr val="black"/>
                </a:solidFill>
                <a:effectLst/>
                <a:uLnTx/>
                <a:uFillTx/>
                <a:latin typeface="Cambria"/>
                <a:ea typeface="+mn-ea"/>
                <a:cs typeface="Cambria"/>
              </a:rPr>
              <a:t> </a:t>
            </a:r>
            <a:r>
              <a:rPr kumimoji="0" sz="1600" b="0" i="0" u="none" strike="noStrike" kern="1200" cap="none" spc="-40" normalizeH="0" baseline="0" noProof="0" dirty="0">
                <a:ln>
                  <a:noFill/>
                </a:ln>
                <a:solidFill>
                  <a:prstClr val="black"/>
                </a:solidFill>
                <a:effectLst/>
                <a:uLnTx/>
                <a:uFillTx/>
                <a:latin typeface="Cambria"/>
                <a:ea typeface="+mn-ea"/>
                <a:cs typeface="Cambria"/>
              </a:rPr>
              <a:t>any</a:t>
            </a:r>
            <a:r>
              <a:rPr kumimoji="0" sz="1600" b="0" i="0" u="none" strike="noStrike" kern="1200" cap="none" spc="40" normalizeH="0" baseline="0" noProof="0" dirty="0">
                <a:ln>
                  <a:noFill/>
                </a:ln>
                <a:solidFill>
                  <a:prstClr val="black"/>
                </a:solidFill>
                <a:effectLst/>
                <a:uLnTx/>
                <a:uFillTx/>
                <a:latin typeface="Cambria"/>
                <a:ea typeface="+mn-ea"/>
                <a:cs typeface="Cambria"/>
              </a:rPr>
              <a:t> </a:t>
            </a:r>
            <a:r>
              <a:rPr kumimoji="0" sz="1600" b="0" i="0" u="none" strike="noStrike" kern="1200" cap="none" spc="-45" normalizeH="0" baseline="0" noProof="0" dirty="0">
                <a:ln>
                  <a:noFill/>
                </a:ln>
                <a:solidFill>
                  <a:prstClr val="black"/>
                </a:solidFill>
                <a:effectLst/>
                <a:uLnTx/>
                <a:uFillTx/>
                <a:latin typeface="Cambria"/>
                <a:ea typeface="+mn-ea"/>
                <a:cs typeface="Cambria"/>
              </a:rPr>
              <a:t>single</a:t>
            </a:r>
            <a:r>
              <a:rPr kumimoji="0" sz="1600" b="0" i="0" u="none" strike="noStrike" kern="1200" cap="none" spc="20" normalizeH="0" baseline="0" noProof="0" dirty="0">
                <a:ln>
                  <a:noFill/>
                </a:ln>
                <a:solidFill>
                  <a:prstClr val="black"/>
                </a:solidFill>
                <a:effectLst/>
                <a:uLnTx/>
                <a:uFillTx/>
                <a:latin typeface="Cambria"/>
                <a:ea typeface="+mn-ea"/>
                <a:cs typeface="Cambria"/>
              </a:rPr>
              <a:t> </a:t>
            </a:r>
            <a:r>
              <a:rPr kumimoji="0" sz="1600" b="0" i="0" u="none" strike="noStrike" kern="1200" cap="none" spc="-40" normalizeH="0" baseline="0" noProof="0" dirty="0">
                <a:ln>
                  <a:noFill/>
                </a:ln>
                <a:solidFill>
                  <a:prstClr val="black"/>
                </a:solidFill>
                <a:effectLst/>
                <a:uLnTx/>
                <a:uFillTx/>
                <a:latin typeface="Cambria"/>
                <a:ea typeface="+mn-ea"/>
                <a:cs typeface="Cambria"/>
              </a:rPr>
              <a:t>candidate</a:t>
            </a:r>
            <a:r>
              <a:rPr kumimoji="0" sz="1600" b="0" i="0" u="none" strike="noStrike" kern="1200" cap="none" spc="10" normalizeH="0" baseline="0" noProof="0" dirty="0">
                <a:ln>
                  <a:noFill/>
                </a:ln>
                <a:solidFill>
                  <a:prstClr val="black"/>
                </a:solidFill>
                <a:effectLst/>
                <a:uLnTx/>
                <a:uFillTx/>
                <a:latin typeface="Cambria"/>
                <a:ea typeface="+mn-ea"/>
                <a:cs typeface="Cambria"/>
              </a:rPr>
              <a:t> </a:t>
            </a:r>
            <a:r>
              <a:rPr kumimoji="0" sz="1600" b="0" i="0" u="none" strike="noStrike" kern="1200" cap="none" spc="-55" normalizeH="0" baseline="0" noProof="0" dirty="0">
                <a:ln>
                  <a:noFill/>
                </a:ln>
                <a:solidFill>
                  <a:prstClr val="black"/>
                </a:solidFill>
                <a:effectLst/>
                <a:uLnTx/>
                <a:uFillTx/>
                <a:latin typeface="Cambria"/>
                <a:ea typeface="+mn-ea"/>
                <a:cs typeface="Cambria"/>
              </a:rPr>
              <a:t>receives</a:t>
            </a:r>
            <a:r>
              <a:rPr kumimoji="0" sz="1600" b="0" i="0" u="none" strike="noStrike" kern="1200" cap="none" spc="15" normalizeH="0" baseline="0" noProof="0" dirty="0">
                <a:ln>
                  <a:noFill/>
                </a:ln>
                <a:solidFill>
                  <a:prstClr val="black"/>
                </a:solidFill>
                <a:effectLst/>
                <a:uLnTx/>
                <a:uFillTx/>
                <a:latin typeface="Cambria"/>
                <a:ea typeface="+mn-ea"/>
                <a:cs typeface="Cambria"/>
              </a:rPr>
              <a:t> </a:t>
            </a:r>
            <a:r>
              <a:rPr kumimoji="0" sz="1600" b="0" i="0" u="none" strike="noStrike" kern="1200" cap="none" spc="-35" normalizeH="0" baseline="0" noProof="0" dirty="0">
                <a:ln>
                  <a:noFill/>
                </a:ln>
                <a:solidFill>
                  <a:prstClr val="black"/>
                </a:solidFill>
                <a:effectLst/>
                <a:uLnTx/>
                <a:uFillTx/>
                <a:latin typeface="Cambria"/>
                <a:ea typeface="+mn-ea"/>
                <a:cs typeface="Cambria"/>
              </a:rPr>
              <a:t>a </a:t>
            </a:r>
            <a:r>
              <a:rPr kumimoji="0" sz="1600" b="0" i="0" u="none" strike="noStrike" kern="1200" cap="none" spc="-30" normalizeH="0" baseline="0" noProof="0" dirty="0">
                <a:ln>
                  <a:noFill/>
                </a:ln>
                <a:solidFill>
                  <a:prstClr val="black"/>
                </a:solidFill>
                <a:effectLst/>
                <a:uLnTx/>
                <a:uFillTx/>
                <a:latin typeface="Cambria"/>
                <a:ea typeface="+mn-ea"/>
                <a:cs typeface="Cambria"/>
              </a:rPr>
              <a:t> </a:t>
            </a:r>
            <a:r>
              <a:rPr kumimoji="0" sz="1600" b="0" i="0" u="none" strike="noStrike" kern="1200" cap="none" spc="-40" normalizeH="0" baseline="0" noProof="0" dirty="0">
                <a:ln>
                  <a:noFill/>
                </a:ln>
                <a:solidFill>
                  <a:prstClr val="black"/>
                </a:solidFill>
                <a:effectLst/>
                <a:uLnTx/>
                <a:uFillTx/>
                <a:latin typeface="Cambria"/>
                <a:ea typeface="+mn-ea"/>
                <a:cs typeface="Cambria"/>
              </a:rPr>
              <a:t>majority </a:t>
            </a:r>
            <a:r>
              <a:rPr kumimoji="0" sz="1600" b="0" i="0" u="none" strike="noStrike" kern="1200" cap="none" spc="-25" normalizeH="0" baseline="0" noProof="0" dirty="0">
                <a:ln>
                  <a:noFill/>
                </a:ln>
                <a:solidFill>
                  <a:prstClr val="black"/>
                </a:solidFill>
                <a:effectLst/>
                <a:uLnTx/>
                <a:uFillTx/>
                <a:latin typeface="Cambria"/>
                <a:ea typeface="+mn-ea"/>
                <a:cs typeface="Cambria"/>
              </a:rPr>
              <a:t>of</a:t>
            </a:r>
            <a:r>
              <a:rPr kumimoji="0" sz="1600" b="0" i="0" u="none" strike="noStrike" kern="1200" cap="none" spc="-20" normalizeH="0" baseline="0" noProof="0" dirty="0">
                <a:ln>
                  <a:noFill/>
                </a:ln>
                <a:solidFill>
                  <a:prstClr val="black"/>
                </a:solidFill>
                <a:effectLst/>
                <a:uLnTx/>
                <a:uFillTx/>
                <a:latin typeface="Cambria"/>
                <a:ea typeface="+mn-ea"/>
                <a:cs typeface="Cambria"/>
              </a:rPr>
              <a:t> </a:t>
            </a:r>
            <a:r>
              <a:rPr kumimoji="0" sz="1600" b="0" i="0" u="none" strike="noStrike" kern="1200" cap="none" spc="-30" normalizeH="0" baseline="0" noProof="0" dirty="0">
                <a:ln>
                  <a:noFill/>
                </a:ln>
                <a:solidFill>
                  <a:prstClr val="black"/>
                </a:solidFill>
                <a:effectLst/>
                <a:uLnTx/>
                <a:uFillTx/>
                <a:latin typeface="Cambria"/>
                <a:ea typeface="+mn-ea"/>
                <a:cs typeface="Cambria"/>
              </a:rPr>
              <a:t>first-preference </a:t>
            </a:r>
            <a:r>
              <a:rPr kumimoji="0" sz="1600" b="0" i="0" u="none" strike="noStrike" kern="1200" cap="none" spc="-65" normalizeH="0" baseline="0" noProof="0" dirty="0">
                <a:ln>
                  <a:noFill/>
                </a:ln>
                <a:solidFill>
                  <a:prstClr val="black"/>
                </a:solidFill>
                <a:effectLst/>
                <a:uLnTx/>
                <a:uFillTx/>
                <a:latin typeface="Cambria"/>
                <a:ea typeface="+mn-ea"/>
                <a:cs typeface="Cambria"/>
              </a:rPr>
              <a:t>votes,</a:t>
            </a:r>
            <a:r>
              <a:rPr kumimoji="0" sz="1600" b="0" i="0" u="none" strike="noStrike" kern="1200" cap="none" spc="-60" normalizeH="0" baseline="0" noProof="0" dirty="0">
                <a:ln>
                  <a:noFill/>
                </a:ln>
                <a:solidFill>
                  <a:prstClr val="black"/>
                </a:solidFill>
                <a:effectLst/>
                <a:uLnTx/>
                <a:uFillTx/>
                <a:latin typeface="Cambria"/>
                <a:ea typeface="+mn-ea"/>
                <a:cs typeface="Cambria"/>
              </a:rPr>
              <a:t> </a:t>
            </a:r>
            <a:r>
              <a:rPr kumimoji="0" sz="1600" b="0" i="0" u="none" strike="noStrike" kern="1200" cap="none" spc="-45" normalizeH="0" baseline="0" noProof="0" dirty="0">
                <a:ln>
                  <a:noFill/>
                </a:ln>
                <a:solidFill>
                  <a:prstClr val="black"/>
                </a:solidFill>
                <a:effectLst/>
                <a:uLnTx/>
                <a:uFillTx/>
                <a:latin typeface="Cambria"/>
                <a:ea typeface="+mn-ea"/>
                <a:cs typeface="Cambria"/>
              </a:rPr>
              <a:t>that </a:t>
            </a:r>
            <a:r>
              <a:rPr kumimoji="0" sz="1600" b="0" i="0" u="none" strike="noStrike" kern="1200" cap="none" spc="-40" normalizeH="0" baseline="0" noProof="0" dirty="0">
                <a:ln>
                  <a:noFill/>
                </a:ln>
                <a:solidFill>
                  <a:prstClr val="black"/>
                </a:solidFill>
                <a:effectLst/>
                <a:uLnTx/>
                <a:uFillTx/>
                <a:latin typeface="Cambria"/>
                <a:ea typeface="+mn-ea"/>
                <a:cs typeface="Cambria"/>
              </a:rPr>
              <a:t>candidate </a:t>
            </a:r>
            <a:r>
              <a:rPr kumimoji="0" sz="1600" b="0" i="0" u="none" strike="noStrike" kern="1200" cap="none" spc="-60" normalizeH="0" baseline="0" noProof="0" dirty="0">
                <a:ln>
                  <a:noFill/>
                </a:ln>
                <a:solidFill>
                  <a:prstClr val="black"/>
                </a:solidFill>
                <a:effectLst/>
                <a:uLnTx/>
                <a:uFillTx/>
                <a:latin typeface="Cambria"/>
                <a:ea typeface="+mn-ea"/>
                <a:cs typeface="Cambria"/>
              </a:rPr>
              <a:t>is</a:t>
            </a:r>
            <a:r>
              <a:rPr kumimoji="0" sz="1600" b="0" i="0" u="none" strike="noStrike" kern="1200" cap="none" spc="-55" normalizeH="0" baseline="0" noProof="0" dirty="0">
                <a:ln>
                  <a:noFill/>
                </a:ln>
                <a:solidFill>
                  <a:prstClr val="black"/>
                </a:solidFill>
                <a:effectLst/>
                <a:uLnTx/>
                <a:uFillTx/>
                <a:latin typeface="Cambria"/>
                <a:ea typeface="+mn-ea"/>
                <a:cs typeface="Cambria"/>
              </a:rPr>
              <a:t> </a:t>
            </a:r>
            <a:r>
              <a:rPr kumimoji="0" sz="1600" b="0" i="0" u="none" strike="noStrike" kern="1200" cap="none" spc="-65" normalizeH="0" baseline="0" noProof="0" dirty="0">
                <a:ln>
                  <a:noFill/>
                </a:ln>
                <a:solidFill>
                  <a:prstClr val="black"/>
                </a:solidFill>
                <a:effectLst/>
                <a:uLnTx/>
                <a:uFillTx/>
                <a:latin typeface="Cambria"/>
                <a:ea typeface="+mn-ea"/>
                <a:cs typeface="Cambria"/>
              </a:rPr>
              <a:t>deemed</a:t>
            </a:r>
            <a:r>
              <a:rPr kumimoji="0" sz="1600" b="0" i="0" u="none" strike="noStrike" kern="1200" cap="none" spc="-60" normalizeH="0" baseline="0" noProof="0" dirty="0">
                <a:ln>
                  <a:noFill/>
                </a:ln>
                <a:solidFill>
                  <a:prstClr val="black"/>
                </a:solidFill>
                <a:effectLst/>
                <a:uLnTx/>
                <a:uFillTx/>
                <a:latin typeface="Cambria"/>
                <a:ea typeface="+mn-ea"/>
                <a:cs typeface="Cambria"/>
              </a:rPr>
              <a:t> </a:t>
            </a:r>
            <a:r>
              <a:rPr kumimoji="0" sz="1600" b="0" i="0" u="none" strike="noStrike" kern="1200" cap="none" spc="-40" normalizeH="0" baseline="0" noProof="0" dirty="0">
                <a:ln>
                  <a:noFill/>
                </a:ln>
                <a:solidFill>
                  <a:prstClr val="black"/>
                </a:solidFill>
                <a:effectLst/>
                <a:uLnTx/>
                <a:uFillTx/>
                <a:latin typeface="Cambria"/>
                <a:ea typeface="+mn-ea"/>
                <a:cs typeface="Cambria"/>
              </a:rPr>
              <a:t>elected. </a:t>
            </a:r>
            <a:r>
              <a:rPr kumimoji="0" sz="1600" b="0" i="0" u="none" strike="noStrike" kern="1200" cap="none" spc="-10" normalizeH="0" baseline="0" noProof="0" dirty="0">
                <a:ln>
                  <a:noFill/>
                </a:ln>
                <a:solidFill>
                  <a:prstClr val="black"/>
                </a:solidFill>
                <a:effectLst/>
                <a:uLnTx/>
                <a:uFillTx/>
                <a:latin typeface="Cambria"/>
                <a:ea typeface="+mn-ea"/>
                <a:cs typeface="Cambria"/>
              </a:rPr>
              <a:t>If</a:t>
            </a:r>
            <a:r>
              <a:rPr kumimoji="0" sz="1600" b="0" i="0" u="none" strike="noStrike" kern="1200" cap="none" spc="-5" normalizeH="0" baseline="0" noProof="0" dirty="0">
                <a:ln>
                  <a:noFill/>
                </a:ln>
                <a:solidFill>
                  <a:prstClr val="black"/>
                </a:solidFill>
                <a:effectLst/>
                <a:uLnTx/>
                <a:uFillTx/>
                <a:latin typeface="Cambria"/>
                <a:ea typeface="+mn-ea"/>
                <a:cs typeface="Cambria"/>
              </a:rPr>
              <a:t> </a:t>
            </a:r>
            <a:r>
              <a:rPr kumimoji="0" sz="1600" b="0" i="0" u="none" strike="noStrike" kern="1200" cap="none" spc="-40" normalizeH="0" baseline="0" noProof="0" dirty="0">
                <a:ln>
                  <a:noFill/>
                </a:ln>
                <a:solidFill>
                  <a:prstClr val="black"/>
                </a:solidFill>
                <a:effectLst/>
                <a:uLnTx/>
                <a:uFillTx/>
                <a:latin typeface="Cambria"/>
                <a:ea typeface="+mn-ea"/>
                <a:cs typeface="Cambria"/>
              </a:rPr>
              <a:t>no </a:t>
            </a:r>
            <a:r>
              <a:rPr kumimoji="0" sz="1600" b="0" i="0" u="none" strike="noStrike" kern="1200" cap="none" spc="-35" normalizeH="0" baseline="0" noProof="0" dirty="0">
                <a:ln>
                  <a:noFill/>
                </a:ln>
                <a:solidFill>
                  <a:prstClr val="black"/>
                </a:solidFill>
                <a:effectLst/>
                <a:uLnTx/>
                <a:uFillTx/>
                <a:latin typeface="Cambria"/>
                <a:ea typeface="+mn-ea"/>
                <a:cs typeface="Cambria"/>
              </a:rPr>
              <a:t> </a:t>
            </a:r>
            <a:r>
              <a:rPr kumimoji="0" sz="1600" b="0" i="0" u="none" strike="noStrike" kern="1200" cap="none" spc="-40" normalizeH="0" baseline="0" noProof="0" dirty="0">
                <a:ln>
                  <a:noFill/>
                </a:ln>
                <a:solidFill>
                  <a:prstClr val="black"/>
                </a:solidFill>
                <a:effectLst/>
                <a:uLnTx/>
                <a:uFillTx/>
                <a:latin typeface="Cambria"/>
                <a:ea typeface="+mn-ea"/>
                <a:cs typeface="Cambria"/>
              </a:rPr>
              <a:t>candidate</a:t>
            </a:r>
            <a:r>
              <a:rPr kumimoji="0" sz="1600" b="0" i="0" u="none" strike="noStrike" kern="1200" cap="none" spc="10" normalizeH="0" baseline="0" noProof="0" dirty="0">
                <a:ln>
                  <a:noFill/>
                </a:ln>
                <a:solidFill>
                  <a:prstClr val="black"/>
                </a:solidFill>
                <a:effectLst/>
                <a:uLnTx/>
                <a:uFillTx/>
                <a:latin typeface="Cambria"/>
                <a:ea typeface="+mn-ea"/>
                <a:cs typeface="Cambria"/>
              </a:rPr>
              <a:t> </a:t>
            </a:r>
            <a:r>
              <a:rPr kumimoji="0" sz="1600" b="0" i="0" u="none" strike="noStrike" kern="1200" cap="none" spc="-40" normalizeH="0" baseline="0" noProof="0" dirty="0">
                <a:ln>
                  <a:noFill/>
                </a:ln>
                <a:solidFill>
                  <a:prstClr val="black"/>
                </a:solidFill>
                <a:effectLst/>
                <a:uLnTx/>
                <a:uFillTx/>
                <a:latin typeface="Cambria"/>
                <a:ea typeface="+mn-ea"/>
                <a:cs typeface="Cambria"/>
              </a:rPr>
              <a:t>clears</a:t>
            </a:r>
            <a:r>
              <a:rPr kumimoji="0" sz="1600" b="0" i="0" u="none" strike="noStrike" kern="1200" cap="none" spc="15" normalizeH="0" baseline="0" noProof="0" dirty="0">
                <a:ln>
                  <a:noFill/>
                </a:ln>
                <a:solidFill>
                  <a:prstClr val="black"/>
                </a:solidFill>
                <a:effectLst/>
                <a:uLnTx/>
                <a:uFillTx/>
                <a:latin typeface="Cambria"/>
                <a:ea typeface="+mn-ea"/>
                <a:cs typeface="Cambria"/>
              </a:rPr>
              <a:t> </a:t>
            </a:r>
            <a:r>
              <a:rPr kumimoji="0" sz="1600" b="0" i="0" u="none" strike="noStrike" kern="1200" cap="none" spc="-45" normalizeH="0" baseline="0" noProof="0" dirty="0">
                <a:ln>
                  <a:noFill/>
                </a:ln>
                <a:solidFill>
                  <a:prstClr val="black"/>
                </a:solidFill>
                <a:effectLst/>
                <a:uLnTx/>
                <a:uFillTx/>
                <a:latin typeface="Cambria"/>
                <a:ea typeface="+mn-ea"/>
                <a:cs typeface="Cambria"/>
              </a:rPr>
              <a:t>this</a:t>
            </a:r>
            <a:r>
              <a:rPr kumimoji="0" sz="1600" b="0" i="0" u="none" strike="noStrike" kern="1200" cap="none" spc="20" normalizeH="0" baseline="0" noProof="0" dirty="0">
                <a:ln>
                  <a:noFill/>
                </a:ln>
                <a:solidFill>
                  <a:prstClr val="black"/>
                </a:solidFill>
                <a:effectLst/>
                <a:uLnTx/>
                <a:uFillTx/>
                <a:latin typeface="Cambria"/>
                <a:ea typeface="+mn-ea"/>
                <a:cs typeface="Cambria"/>
              </a:rPr>
              <a:t> </a:t>
            </a:r>
            <a:r>
              <a:rPr kumimoji="0" sz="1600" b="0" i="0" u="none" strike="noStrike" kern="1200" cap="none" spc="-15" normalizeH="0" baseline="0" noProof="0" dirty="0">
                <a:ln>
                  <a:noFill/>
                </a:ln>
                <a:solidFill>
                  <a:prstClr val="black"/>
                </a:solidFill>
                <a:effectLst/>
                <a:uLnTx/>
                <a:uFillTx/>
                <a:latin typeface="Cambria"/>
                <a:ea typeface="+mn-ea"/>
                <a:cs typeface="Cambria"/>
              </a:rPr>
              <a:t>hurdle,</a:t>
            </a:r>
            <a:r>
              <a:rPr kumimoji="0" sz="1600" b="0" i="0" u="none" strike="noStrike" kern="1200" cap="none" spc="35" normalizeH="0" baseline="0" noProof="0" dirty="0">
                <a:ln>
                  <a:noFill/>
                </a:ln>
                <a:solidFill>
                  <a:prstClr val="black"/>
                </a:solidFill>
                <a:effectLst/>
                <a:uLnTx/>
                <a:uFillTx/>
                <a:latin typeface="Cambria"/>
                <a:ea typeface="+mn-ea"/>
                <a:cs typeface="Cambria"/>
              </a:rPr>
              <a:t> </a:t>
            </a:r>
            <a:r>
              <a:rPr kumimoji="0" sz="1600" b="0" i="0" u="none" strike="noStrike" kern="1200" cap="none" spc="-50" normalizeH="0" baseline="0" noProof="0" dirty="0">
                <a:ln>
                  <a:noFill/>
                </a:ln>
                <a:solidFill>
                  <a:prstClr val="black"/>
                </a:solidFill>
                <a:effectLst/>
                <a:uLnTx/>
                <a:uFillTx/>
                <a:latin typeface="Cambria"/>
                <a:ea typeface="+mn-ea"/>
                <a:cs typeface="Cambria"/>
              </a:rPr>
              <a:t>the</a:t>
            </a:r>
            <a:r>
              <a:rPr kumimoji="0" sz="1600" b="0" i="0" u="none" strike="noStrike" kern="1200" cap="none" spc="25" normalizeH="0" baseline="0" noProof="0" dirty="0">
                <a:ln>
                  <a:noFill/>
                </a:ln>
                <a:solidFill>
                  <a:prstClr val="black"/>
                </a:solidFill>
                <a:effectLst/>
                <a:uLnTx/>
                <a:uFillTx/>
                <a:latin typeface="Cambria"/>
                <a:ea typeface="+mn-ea"/>
                <a:cs typeface="Cambria"/>
              </a:rPr>
              <a:t> </a:t>
            </a:r>
            <a:r>
              <a:rPr kumimoji="0" sz="1600" b="0" i="0" u="none" strike="noStrike" kern="1200" cap="none" spc="-20" normalizeH="0" baseline="0" noProof="0" dirty="0">
                <a:ln>
                  <a:noFill/>
                </a:ln>
                <a:solidFill>
                  <a:prstClr val="black"/>
                </a:solidFill>
                <a:effectLst/>
                <a:uLnTx/>
                <a:uFillTx/>
                <a:latin typeface="Cambria"/>
                <a:ea typeface="+mn-ea"/>
                <a:cs typeface="Cambria"/>
              </a:rPr>
              <a:t>last-place</a:t>
            </a:r>
            <a:r>
              <a:rPr kumimoji="0" sz="1600" b="0" i="0" u="none" strike="noStrike" kern="1200" cap="none" spc="20" normalizeH="0" baseline="0" noProof="0" dirty="0">
                <a:ln>
                  <a:noFill/>
                </a:ln>
                <a:solidFill>
                  <a:prstClr val="black"/>
                </a:solidFill>
                <a:effectLst/>
                <a:uLnTx/>
                <a:uFillTx/>
                <a:latin typeface="Cambria"/>
                <a:ea typeface="+mn-ea"/>
                <a:cs typeface="Cambria"/>
              </a:rPr>
              <a:t> </a:t>
            </a:r>
            <a:r>
              <a:rPr kumimoji="0" sz="1600" b="0" i="0" u="none" strike="noStrike" kern="1200" cap="none" spc="-40" normalizeH="0" baseline="0" noProof="0" dirty="0">
                <a:ln>
                  <a:noFill/>
                </a:ln>
                <a:solidFill>
                  <a:prstClr val="black"/>
                </a:solidFill>
                <a:effectLst/>
                <a:uLnTx/>
                <a:uFillTx/>
                <a:latin typeface="Cambria"/>
                <a:ea typeface="+mn-ea"/>
                <a:cs typeface="Cambria"/>
              </a:rPr>
              <a:t>candidate</a:t>
            </a:r>
            <a:r>
              <a:rPr kumimoji="0" sz="1600" b="0" i="0" u="none" strike="noStrike" kern="1200" cap="none" spc="0" normalizeH="0" baseline="0" noProof="0" dirty="0">
                <a:ln>
                  <a:noFill/>
                </a:ln>
                <a:solidFill>
                  <a:prstClr val="black"/>
                </a:solidFill>
                <a:effectLst/>
                <a:uLnTx/>
                <a:uFillTx/>
                <a:latin typeface="Cambria"/>
                <a:ea typeface="+mn-ea"/>
                <a:cs typeface="Cambria"/>
              </a:rPr>
              <a:t> </a:t>
            </a:r>
            <a:r>
              <a:rPr kumimoji="0" sz="1600" b="0" i="0" u="none" strike="noStrike" kern="1200" cap="none" spc="-60" normalizeH="0" baseline="0" noProof="0" dirty="0">
                <a:ln>
                  <a:noFill/>
                </a:ln>
                <a:solidFill>
                  <a:prstClr val="black"/>
                </a:solidFill>
                <a:effectLst/>
                <a:uLnTx/>
                <a:uFillTx/>
                <a:latin typeface="Cambria"/>
                <a:ea typeface="+mn-ea"/>
                <a:cs typeface="Cambria"/>
              </a:rPr>
              <a:t>is</a:t>
            </a:r>
            <a:r>
              <a:rPr kumimoji="0" sz="1600" b="0" i="0" u="none" strike="noStrike" kern="1200" cap="none" spc="50" normalizeH="0" baseline="0" noProof="0" dirty="0">
                <a:ln>
                  <a:noFill/>
                </a:ln>
                <a:solidFill>
                  <a:prstClr val="black"/>
                </a:solidFill>
                <a:effectLst/>
                <a:uLnTx/>
                <a:uFillTx/>
                <a:latin typeface="Cambria"/>
                <a:ea typeface="+mn-ea"/>
                <a:cs typeface="Cambria"/>
              </a:rPr>
              <a:t> </a:t>
            </a:r>
            <a:r>
              <a:rPr kumimoji="0" sz="1600" b="0" i="0" u="none" strike="noStrike" kern="1200" cap="none" spc="-40" normalizeH="0" baseline="0" noProof="0" dirty="0">
                <a:ln>
                  <a:noFill/>
                </a:ln>
                <a:solidFill>
                  <a:prstClr val="black"/>
                </a:solidFill>
                <a:effectLst/>
                <a:uLnTx/>
                <a:uFillTx/>
                <a:latin typeface="Cambria"/>
                <a:ea typeface="+mn-ea"/>
                <a:cs typeface="Cambria"/>
              </a:rPr>
              <a:t>eliminated</a:t>
            </a:r>
            <a:r>
              <a:rPr kumimoji="0" sz="1600" b="0" i="0" u="none" strike="noStrike" kern="1200" cap="none" spc="15" normalizeH="0" baseline="0" noProof="0" dirty="0">
                <a:ln>
                  <a:noFill/>
                </a:ln>
                <a:solidFill>
                  <a:prstClr val="black"/>
                </a:solidFill>
                <a:effectLst/>
                <a:uLnTx/>
                <a:uFillTx/>
                <a:latin typeface="Cambria"/>
                <a:ea typeface="+mn-ea"/>
                <a:cs typeface="Cambria"/>
              </a:rPr>
              <a:t> </a:t>
            </a:r>
            <a:r>
              <a:rPr kumimoji="0" sz="1600" b="0" i="0" u="none" strike="noStrike" kern="1200" cap="none" spc="-35" normalizeH="0" baseline="0" noProof="0" dirty="0">
                <a:ln>
                  <a:noFill/>
                </a:ln>
                <a:solidFill>
                  <a:prstClr val="black"/>
                </a:solidFill>
                <a:effectLst/>
                <a:uLnTx/>
                <a:uFillTx/>
                <a:latin typeface="Cambria"/>
                <a:ea typeface="+mn-ea"/>
                <a:cs typeface="Cambria"/>
              </a:rPr>
              <a:t>and</a:t>
            </a:r>
            <a:r>
              <a:rPr kumimoji="0" sz="1600" b="0" i="0" u="none" strike="noStrike" kern="1200" cap="none" spc="40" normalizeH="0" baseline="0" noProof="0" dirty="0">
                <a:ln>
                  <a:noFill/>
                </a:ln>
                <a:solidFill>
                  <a:prstClr val="black"/>
                </a:solidFill>
                <a:effectLst/>
                <a:uLnTx/>
                <a:uFillTx/>
                <a:latin typeface="Cambria"/>
                <a:ea typeface="+mn-ea"/>
                <a:cs typeface="Cambria"/>
              </a:rPr>
              <a:t> </a:t>
            </a:r>
            <a:r>
              <a:rPr kumimoji="0" sz="1600" b="0" i="0" u="none" strike="noStrike" kern="1200" cap="none" spc="-45" normalizeH="0" baseline="0" noProof="0" dirty="0">
                <a:ln>
                  <a:noFill/>
                </a:ln>
                <a:solidFill>
                  <a:prstClr val="black"/>
                </a:solidFill>
                <a:effectLst/>
                <a:uLnTx/>
                <a:uFillTx/>
                <a:latin typeface="Cambria"/>
                <a:ea typeface="+mn-ea"/>
                <a:cs typeface="Cambria"/>
              </a:rPr>
              <a:t>that </a:t>
            </a:r>
            <a:r>
              <a:rPr kumimoji="0" sz="1600" b="0" i="0" u="none" strike="noStrike" kern="1200" cap="none" spc="-40" normalizeH="0" baseline="0" noProof="0" dirty="0">
                <a:ln>
                  <a:noFill/>
                </a:ln>
                <a:solidFill>
                  <a:prstClr val="black"/>
                </a:solidFill>
                <a:effectLst/>
                <a:uLnTx/>
                <a:uFillTx/>
                <a:latin typeface="Cambria"/>
                <a:ea typeface="+mn-ea"/>
                <a:cs typeface="Cambria"/>
              </a:rPr>
              <a:t> candidate’s</a:t>
            </a:r>
            <a:r>
              <a:rPr kumimoji="0" sz="1600" b="0" i="0" u="none" strike="noStrike" kern="1200" cap="none" spc="10" normalizeH="0" baseline="0" noProof="0" dirty="0">
                <a:ln>
                  <a:noFill/>
                </a:ln>
                <a:solidFill>
                  <a:prstClr val="black"/>
                </a:solidFill>
                <a:effectLst/>
                <a:uLnTx/>
                <a:uFillTx/>
                <a:latin typeface="Cambria"/>
                <a:ea typeface="+mn-ea"/>
                <a:cs typeface="Cambria"/>
              </a:rPr>
              <a:t> </a:t>
            </a:r>
            <a:r>
              <a:rPr kumimoji="0" sz="1600" b="0" i="0" u="none" strike="noStrike" kern="1200" cap="none" spc="-50" normalizeH="0" baseline="0" noProof="0" dirty="0">
                <a:ln>
                  <a:noFill/>
                </a:ln>
                <a:solidFill>
                  <a:prstClr val="black"/>
                </a:solidFill>
                <a:effectLst/>
                <a:uLnTx/>
                <a:uFillTx/>
                <a:latin typeface="Cambria"/>
                <a:ea typeface="+mn-ea"/>
                <a:cs typeface="Cambria"/>
              </a:rPr>
              <a:t>second</a:t>
            </a:r>
            <a:r>
              <a:rPr kumimoji="0" sz="1600" b="0" i="0" u="none" strike="noStrike" kern="1200" cap="none" spc="10" normalizeH="0" baseline="0" noProof="0" dirty="0">
                <a:ln>
                  <a:noFill/>
                </a:ln>
                <a:solidFill>
                  <a:prstClr val="black"/>
                </a:solidFill>
                <a:effectLst/>
                <a:uLnTx/>
                <a:uFillTx/>
                <a:latin typeface="Cambria"/>
                <a:ea typeface="+mn-ea"/>
                <a:cs typeface="Cambria"/>
              </a:rPr>
              <a:t> </a:t>
            </a:r>
            <a:r>
              <a:rPr kumimoji="0" sz="1600" b="0" i="0" u="none" strike="noStrike" kern="1200" cap="none" spc="-45" normalizeH="0" baseline="0" noProof="0" dirty="0">
                <a:ln>
                  <a:noFill/>
                </a:ln>
                <a:solidFill>
                  <a:prstClr val="black"/>
                </a:solidFill>
                <a:effectLst/>
                <a:uLnTx/>
                <a:uFillTx/>
                <a:latin typeface="Cambria"/>
                <a:ea typeface="+mn-ea"/>
                <a:cs typeface="Cambria"/>
              </a:rPr>
              <a:t>preferences</a:t>
            </a:r>
            <a:r>
              <a:rPr kumimoji="0" sz="1600" b="0" i="0" u="none" strike="noStrike" kern="1200" cap="none" spc="25" normalizeH="0" baseline="0" noProof="0" dirty="0">
                <a:ln>
                  <a:noFill/>
                </a:ln>
                <a:solidFill>
                  <a:prstClr val="black"/>
                </a:solidFill>
                <a:effectLst/>
                <a:uLnTx/>
                <a:uFillTx/>
                <a:latin typeface="Cambria"/>
                <a:ea typeface="+mn-ea"/>
                <a:cs typeface="Cambria"/>
              </a:rPr>
              <a:t> </a:t>
            </a:r>
            <a:r>
              <a:rPr kumimoji="0" sz="1600" b="0" i="0" u="none" strike="noStrike" kern="1200" cap="none" spc="-35" normalizeH="0" baseline="0" noProof="0" dirty="0">
                <a:ln>
                  <a:noFill/>
                </a:ln>
                <a:solidFill>
                  <a:prstClr val="black"/>
                </a:solidFill>
                <a:effectLst/>
                <a:uLnTx/>
                <a:uFillTx/>
                <a:latin typeface="Cambria"/>
                <a:ea typeface="+mn-ea"/>
                <a:cs typeface="Cambria"/>
              </a:rPr>
              <a:t>are</a:t>
            </a:r>
            <a:r>
              <a:rPr kumimoji="0" sz="1600" b="0" i="0" u="none" strike="noStrike" kern="1200" cap="none" spc="25" normalizeH="0" baseline="0" noProof="0" dirty="0">
                <a:ln>
                  <a:noFill/>
                </a:ln>
                <a:solidFill>
                  <a:prstClr val="black"/>
                </a:solidFill>
                <a:effectLst/>
                <a:uLnTx/>
                <a:uFillTx/>
                <a:latin typeface="Cambria"/>
                <a:ea typeface="+mn-ea"/>
                <a:cs typeface="Cambria"/>
              </a:rPr>
              <a:t> </a:t>
            </a:r>
            <a:r>
              <a:rPr kumimoji="0" sz="1600" b="0" i="0" u="none" strike="noStrike" kern="1200" cap="none" spc="-45" normalizeH="0" baseline="0" noProof="0" dirty="0">
                <a:ln>
                  <a:noFill/>
                </a:ln>
                <a:solidFill>
                  <a:prstClr val="black"/>
                </a:solidFill>
                <a:effectLst/>
                <a:uLnTx/>
                <a:uFillTx/>
                <a:latin typeface="Cambria"/>
                <a:ea typeface="+mn-ea"/>
                <a:cs typeface="Cambria"/>
              </a:rPr>
              <a:t>reapportioned</a:t>
            </a:r>
            <a:r>
              <a:rPr kumimoji="0" sz="1600" b="0" i="0" u="none" strike="noStrike" kern="1200" cap="none" spc="15" normalizeH="0" baseline="0" noProof="0" dirty="0">
                <a:ln>
                  <a:noFill/>
                </a:ln>
                <a:solidFill>
                  <a:prstClr val="black"/>
                </a:solidFill>
                <a:effectLst/>
                <a:uLnTx/>
                <a:uFillTx/>
                <a:latin typeface="Cambria"/>
                <a:ea typeface="+mn-ea"/>
                <a:cs typeface="Cambria"/>
              </a:rPr>
              <a:t> </a:t>
            </a:r>
            <a:r>
              <a:rPr kumimoji="0" sz="1600" b="0" i="0" u="none" strike="noStrike" kern="1200" cap="none" spc="-70" normalizeH="0" baseline="0" noProof="0" dirty="0">
                <a:ln>
                  <a:noFill/>
                </a:ln>
                <a:solidFill>
                  <a:prstClr val="black"/>
                </a:solidFill>
                <a:effectLst/>
                <a:uLnTx/>
                <a:uFillTx/>
                <a:latin typeface="Cambria"/>
                <a:ea typeface="+mn-ea"/>
                <a:cs typeface="Cambria"/>
              </a:rPr>
              <a:t>to</a:t>
            </a:r>
            <a:r>
              <a:rPr kumimoji="0" sz="1600" b="0" i="0" u="none" strike="noStrike" kern="1200" cap="none" spc="40" normalizeH="0" baseline="0" noProof="0" dirty="0">
                <a:ln>
                  <a:noFill/>
                </a:ln>
                <a:solidFill>
                  <a:prstClr val="black"/>
                </a:solidFill>
                <a:effectLst/>
                <a:uLnTx/>
                <a:uFillTx/>
                <a:latin typeface="Cambria"/>
                <a:ea typeface="+mn-ea"/>
                <a:cs typeface="Cambria"/>
              </a:rPr>
              <a:t> </a:t>
            </a:r>
            <a:r>
              <a:rPr kumimoji="0" sz="1600" b="0" i="0" u="none" strike="noStrike" kern="1200" cap="none" spc="-55" normalizeH="0" baseline="0" noProof="0" dirty="0">
                <a:ln>
                  <a:noFill/>
                </a:ln>
                <a:solidFill>
                  <a:prstClr val="black"/>
                </a:solidFill>
                <a:effectLst/>
                <a:uLnTx/>
                <a:uFillTx/>
                <a:latin typeface="Cambria"/>
                <a:ea typeface="+mn-ea"/>
                <a:cs typeface="Cambria"/>
              </a:rPr>
              <a:t>others</a:t>
            </a:r>
            <a:r>
              <a:rPr kumimoji="0" sz="1600" b="0" i="0" u="none" strike="noStrike" kern="1200" cap="none" spc="15" normalizeH="0" baseline="0" noProof="0" dirty="0">
                <a:ln>
                  <a:noFill/>
                </a:ln>
                <a:solidFill>
                  <a:prstClr val="black"/>
                </a:solidFill>
                <a:effectLst/>
                <a:uLnTx/>
                <a:uFillTx/>
                <a:latin typeface="Cambria"/>
                <a:ea typeface="+mn-ea"/>
                <a:cs typeface="Cambria"/>
              </a:rPr>
              <a:t> </a:t>
            </a:r>
            <a:r>
              <a:rPr kumimoji="0" sz="1600" b="0" i="0" u="none" strike="noStrike" kern="1200" cap="none" spc="-35" normalizeH="0" baseline="0" noProof="0" dirty="0">
                <a:ln>
                  <a:noFill/>
                </a:ln>
                <a:solidFill>
                  <a:prstClr val="black"/>
                </a:solidFill>
                <a:effectLst/>
                <a:uLnTx/>
                <a:uFillTx/>
                <a:latin typeface="Cambria"/>
                <a:ea typeface="+mn-ea"/>
                <a:cs typeface="Cambria"/>
              </a:rPr>
              <a:t>and</a:t>
            </a:r>
            <a:r>
              <a:rPr kumimoji="0" sz="1600" b="0" i="0" u="none" strike="noStrike" kern="1200" cap="none" spc="50" normalizeH="0" baseline="0" noProof="0" dirty="0">
                <a:ln>
                  <a:noFill/>
                </a:ln>
                <a:solidFill>
                  <a:prstClr val="black"/>
                </a:solidFill>
                <a:effectLst/>
                <a:uLnTx/>
                <a:uFillTx/>
                <a:latin typeface="Cambria"/>
                <a:ea typeface="+mn-ea"/>
                <a:cs typeface="Cambria"/>
              </a:rPr>
              <a:t> </a:t>
            </a:r>
            <a:r>
              <a:rPr kumimoji="0" sz="1600" b="0" i="0" u="none" strike="noStrike" kern="1200" cap="none" spc="-85" normalizeH="0" baseline="0" noProof="0" dirty="0">
                <a:ln>
                  <a:noFill/>
                </a:ln>
                <a:solidFill>
                  <a:prstClr val="black"/>
                </a:solidFill>
                <a:effectLst/>
                <a:uLnTx/>
                <a:uFillTx/>
                <a:latin typeface="Cambria"/>
                <a:ea typeface="+mn-ea"/>
                <a:cs typeface="Cambria"/>
              </a:rPr>
              <a:t>so</a:t>
            </a:r>
            <a:r>
              <a:rPr kumimoji="0" sz="1600" b="0" i="0" u="none" strike="noStrike" kern="1200" cap="none" spc="45" normalizeH="0" baseline="0" noProof="0" dirty="0">
                <a:ln>
                  <a:noFill/>
                </a:ln>
                <a:solidFill>
                  <a:prstClr val="black"/>
                </a:solidFill>
                <a:effectLst/>
                <a:uLnTx/>
                <a:uFillTx/>
                <a:latin typeface="Cambria"/>
                <a:ea typeface="+mn-ea"/>
                <a:cs typeface="Cambria"/>
              </a:rPr>
              <a:t> </a:t>
            </a:r>
            <a:r>
              <a:rPr kumimoji="0" sz="1600" b="0" i="0" u="none" strike="noStrike" kern="1200" cap="none" spc="-40" normalizeH="0" baseline="0" noProof="0" dirty="0">
                <a:ln>
                  <a:noFill/>
                </a:ln>
                <a:solidFill>
                  <a:prstClr val="black"/>
                </a:solidFill>
                <a:effectLst/>
                <a:uLnTx/>
                <a:uFillTx/>
                <a:latin typeface="Cambria"/>
                <a:ea typeface="+mn-ea"/>
                <a:cs typeface="Cambria"/>
              </a:rPr>
              <a:t>on</a:t>
            </a:r>
            <a:r>
              <a:rPr kumimoji="0" sz="1600" b="0" i="0" u="none" strike="noStrike" kern="1200" cap="none" spc="50" normalizeH="0" baseline="0" noProof="0" dirty="0">
                <a:ln>
                  <a:noFill/>
                </a:ln>
                <a:solidFill>
                  <a:prstClr val="black"/>
                </a:solidFill>
                <a:effectLst/>
                <a:uLnTx/>
                <a:uFillTx/>
                <a:latin typeface="Cambria"/>
                <a:ea typeface="+mn-ea"/>
                <a:cs typeface="Cambria"/>
              </a:rPr>
              <a:t> </a:t>
            </a:r>
            <a:r>
              <a:rPr kumimoji="0" sz="1600" b="0" i="0" u="none" strike="noStrike" kern="1200" cap="none" spc="-20" normalizeH="0" baseline="0" noProof="0" dirty="0">
                <a:ln>
                  <a:noFill/>
                </a:ln>
                <a:solidFill>
                  <a:prstClr val="black"/>
                </a:solidFill>
                <a:effectLst/>
                <a:uLnTx/>
                <a:uFillTx/>
                <a:latin typeface="Cambria"/>
                <a:ea typeface="+mn-ea"/>
                <a:cs typeface="Cambria"/>
              </a:rPr>
              <a:t>until</a:t>
            </a:r>
            <a:r>
              <a:rPr kumimoji="0" sz="1600" b="0" i="0" u="none" strike="noStrike" kern="1200" cap="none" spc="15" normalizeH="0" baseline="0" noProof="0" dirty="0">
                <a:ln>
                  <a:noFill/>
                </a:ln>
                <a:solidFill>
                  <a:prstClr val="black"/>
                </a:solidFill>
                <a:effectLst/>
                <a:uLnTx/>
                <a:uFillTx/>
                <a:latin typeface="Cambria"/>
                <a:ea typeface="+mn-ea"/>
                <a:cs typeface="Cambria"/>
              </a:rPr>
              <a:t> </a:t>
            </a:r>
            <a:r>
              <a:rPr kumimoji="0" sz="1600" b="0" i="0" u="none" strike="noStrike" kern="1200" cap="none" spc="-35" normalizeH="0" baseline="0" noProof="0" dirty="0">
                <a:ln>
                  <a:noFill/>
                </a:ln>
                <a:solidFill>
                  <a:prstClr val="black"/>
                </a:solidFill>
                <a:effectLst/>
                <a:uLnTx/>
                <a:uFillTx/>
                <a:latin typeface="Cambria"/>
                <a:ea typeface="+mn-ea"/>
                <a:cs typeface="Cambria"/>
              </a:rPr>
              <a:t>a </a:t>
            </a:r>
            <a:r>
              <a:rPr kumimoji="0" sz="1600" b="0" i="0" u="none" strike="noStrike" kern="1200" cap="none" spc="-30" normalizeH="0" baseline="0" noProof="0" dirty="0">
                <a:ln>
                  <a:noFill/>
                </a:ln>
                <a:solidFill>
                  <a:prstClr val="black"/>
                </a:solidFill>
                <a:effectLst/>
                <a:uLnTx/>
                <a:uFillTx/>
                <a:latin typeface="Cambria"/>
                <a:ea typeface="+mn-ea"/>
                <a:cs typeface="Cambria"/>
              </a:rPr>
              <a:t> </a:t>
            </a:r>
            <a:r>
              <a:rPr kumimoji="0" sz="1600" b="0" i="0" u="none" strike="noStrike" kern="1200" cap="none" spc="-40" normalizeH="0" baseline="0" noProof="0" dirty="0">
                <a:ln>
                  <a:noFill/>
                </a:ln>
                <a:solidFill>
                  <a:prstClr val="black"/>
                </a:solidFill>
                <a:effectLst/>
                <a:uLnTx/>
                <a:uFillTx/>
                <a:latin typeface="Cambria"/>
                <a:ea typeface="+mn-ea"/>
                <a:cs typeface="Cambria"/>
              </a:rPr>
              <a:t>candidate</a:t>
            </a:r>
            <a:r>
              <a:rPr kumimoji="0" sz="1600" b="0" i="0" u="none" strike="noStrike" kern="1200" cap="none" spc="15" normalizeH="0" baseline="0" noProof="0" dirty="0">
                <a:ln>
                  <a:noFill/>
                </a:ln>
                <a:solidFill>
                  <a:prstClr val="black"/>
                </a:solidFill>
                <a:effectLst/>
                <a:uLnTx/>
                <a:uFillTx/>
                <a:latin typeface="Cambria"/>
                <a:ea typeface="+mn-ea"/>
                <a:cs typeface="Cambria"/>
              </a:rPr>
              <a:t> </a:t>
            </a:r>
            <a:r>
              <a:rPr kumimoji="0" sz="1600" b="0" i="0" u="none" strike="noStrike" kern="1200" cap="none" spc="-40" normalizeH="0" baseline="0" noProof="0" dirty="0">
                <a:ln>
                  <a:noFill/>
                </a:ln>
                <a:solidFill>
                  <a:prstClr val="black"/>
                </a:solidFill>
                <a:effectLst/>
                <a:uLnTx/>
                <a:uFillTx/>
                <a:latin typeface="Cambria"/>
                <a:ea typeface="+mn-ea"/>
                <a:cs typeface="Cambria"/>
              </a:rPr>
              <a:t>clears</a:t>
            </a:r>
            <a:r>
              <a:rPr kumimoji="0" sz="1600" b="0" i="0" u="none" strike="noStrike" kern="1200" cap="none" spc="10" normalizeH="0" baseline="0" noProof="0" dirty="0">
                <a:ln>
                  <a:noFill/>
                </a:ln>
                <a:solidFill>
                  <a:prstClr val="black"/>
                </a:solidFill>
                <a:effectLst/>
                <a:uLnTx/>
                <a:uFillTx/>
                <a:latin typeface="Cambria"/>
                <a:ea typeface="+mn-ea"/>
                <a:cs typeface="Cambria"/>
              </a:rPr>
              <a:t> </a:t>
            </a:r>
            <a:r>
              <a:rPr kumimoji="0" sz="1600" b="0" i="0" u="none" strike="noStrike" kern="1200" cap="none" spc="-50" normalizeH="0" baseline="0" noProof="0" dirty="0">
                <a:ln>
                  <a:noFill/>
                </a:ln>
                <a:solidFill>
                  <a:prstClr val="black"/>
                </a:solidFill>
                <a:effectLst/>
                <a:uLnTx/>
                <a:uFillTx/>
                <a:latin typeface="Cambria"/>
                <a:ea typeface="+mn-ea"/>
                <a:cs typeface="Cambria"/>
              </a:rPr>
              <a:t>the</a:t>
            </a:r>
            <a:r>
              <a:rPr kumimoji="0" sz="1600" b="0" i="0" u="none" strike="noStrike" kern="1200" cap="none" spc="25" normalizeH="0" baseline="0" noProof="0" dirty="0">
                <a:ln>
                  <a:noFill/>
                </a:ln>
                <a:solidFill>
                  <a:prstClr val="black"/>
                </a:solidFill>
                <a:effectLst/>
                <a:uLnTx/>
                <a:uFillTx/>
                <a:latin typeface="Cambria"/>
                <a:ea typeface="+mn-ea"/>
                <a:cs typeface="Cambria"/>
              </a:rPr>
              <a:t> </a:t>
            </a:r>
            <a:r>
              <a:rPr kumimoji="0" sz="1600" b="0" i="0" u="none" strike="noStrike" kern="1200" cap="none" spc="-40" normalizeH="0" baseline="0" noProof="0" dirty="0">
                <a:ln>
                  <a:noFill/>
                </a:ln>
                <a:solidFill>
                  <a:prstClr val="black"/>
                </a:solidFill>
                <a:effectLst/>
                <a:uLnTx/>
                <a:uFillTx/>
                <a:latin typeface="Cambria"/>
                <a:ea typeface="+mn-ea"/>
                <a:cs typeface="Cambria"/>
              </a:rPr>
              <a:t>threshold</a:t>
            </a:r>
            <a:r>
              <a:rPr kumimoji="0" sz="1600" b="0" i="0" u="none" strike="noStrike" kern="1200" cap="none" spc="15" normalizeH="0" baseline="0" noProof="0" dirty="0">
                <a:ln>
                  <a:noFill/>
                </a:ln>
                <a:solidFill>
                  <a:prstClr val="black"/>
                </a:solidFill>
                <a:effectLst/>
                <a:uLnTx/>
                <a:uFillTx/>
                <a:latin typeface="Cambria"/>
                <a:ea typeface="+mn-ea"/>
                <a:cs typeface="Cambria"/>
              </a:rPr>
              <a:t> </a:t>
            </a:r>
            <a:r>
              <a:rPr kumimoji="0" sz="1600" b="0" i="0" u="none" strike="noStrike" kern="1200" cap="none" spc="-25" normalizeH="0" baseline="0" noProof="0" dirty="0">
                <a:ln>
                  <a:noFill/>
                </a:ln>
                <a:solidFill>
                  <a:prstClr val="black"/>
                </a:solidFill>
                <a:effectLst/>
                <a:uLnTx/>
                <a:uFillTx/>
                <a:latin typeface="Cambria"/>
                <a:ea typeface="+mn-ea"/>
                <a:cs typeface="Cambria"/>
              </a:rPr>
              <a:t>of</a:t>
            </a:r>
            <a:r>
              <a:rPr kumimoji="0" sz="1600" b="0" i="0" u="none" strike="noStrike" kern="1200" cap="none" spc="175" normalizeH="0" baseline="0" noProof="0" dirty="0">
                <a:ln>
                  <a:noFill/>
                </a:ln>
                <a:solidFill>
                  <a:prstClr val="black"/>
                </a:solidFill>
                <a:effectLst/>
                <a:uLnTx/>
                <a:uFillTx/>
                <a:latin typeface="Cambria"/>
                <a:ea typeface="+mn-ea"/>
                <a:cs typeface="Cambria"/>
              </a:rPr>
              <a:t> </a:t>
            </a:r>
            <a:r>
              <a:rPr kumimoji="0" sz="1600" b="0" i="0" u="none" strike="noStrike" kern="1200" cap="none" spc="-5" normalizeH="0" baseline="0" noProof="0" dirty="0">
                <a:ln>
                  <a:noFill/>
                </a:ln>
                <a:solidFill>
                  <a:prstClr val="black"/>
                </a:solidFill>
                <a:effectLst/>
                <a:uLnTx/>
                <a:uFillTx/>
                <a:latin typeface="Cambria"/>
                <a:ea typeface="+mn-ea"/>
                <a:cs typeface="Cambria"/>
              </a:rPr>
              <a:t>50</a:t>
            </a:r>
            <a:r>
              <a:rPr kumimoji="0" sz="1600" b="0" i="0" u="none" strike="noStrike" kern="1200" cap="none" spc="50" normalizeH="0" baseline="0" noProof="0" dirty="0">
                <a:ln>
                  <a:noFill/>
                </a:ln>
                <a:solidFill>
                  <a:prstClr val="black"/>
                </a:solidFill>
                <a:effectLst/>
                <a:uLnTx/>
                <a:uFillTx/>
                <a:latin typeface="Cambria"/>
                <a:ea typeface="+mn-ea"/>
                <a:cs typeface="Cambria"/>
              </a:rPr>
              <a:t> </a:t>
            </a:r>
            <a:r>
              <a:rPr kumimoji="0" sz="1600" b="0" i="0" u="none" strike="noStrike" kern="1200" cap="none" spc="-40" normalizeH="0" baseline="0" noProof="0" dirty="0">
                <a:ln>
                  <a:noFill/>
                </a:ln>
                <a:solidFill>
                  <a:prstClr val="black"/>
                </a:solidFill>
                <a:effectLst/>
                <a:uLnTx/>
                <a:uFillTx/>
                <a:latin typeface="Cambria"/>
                <a:ea typeface="+mn-ea"/>
                <a:cs typeface="Cambria"/>
              </a:rPr>
              <a:t>percent</a:t>
            </a:r>
            <a:r>
              <a:rPr kumimoji="0" sz="1600" b="0" i="0" u="none" strike="noStrike" kern="1200" cap="none" spc="20" normalizeH="0" baseline="0" noProof="0" dirty="0">
                <a:ln>
                  <a:noFill/>
                </a:ln>
                <a:solidFill>
                  <a:prstClr val="black"/>
                </a:solidFill>
                <a:effectLst/>
                <a:uLnTx/>
                <a:uFillTx/>
                <a:latin typeface="Cambria"/>
                <a:ea typeface="+mn-ea"/>
                <a:cs typeface="Cambria"/>
              </a:rPr>
              <a:t> </a:t>
            </a:r>
            <a:r>
              <a:rPr kumimoji="0" sz="1600" b="0" i="0" u="none" strike="noStrike" kern="1200" cap="none" spc="-25" normalizeH="0" baseline="0" noProof="0" dirty="0">
                <a:ln>
                  <a:noFill/>
                </a:ln>
                <a:solidFill>
                  <a:prstClr val="black"/>
                </a:solidFill>
                <a:effectLst/>
                <a:uLnTx/>
                <a:uFillTx/>
                <a:latin typeface="Cambria"/>
                <a:ea typeface="+mn-ea"/>
                <a:cs typeface="Cambria"/>
              </a:rPr>
              <a:t>of</a:t>
            </a:r>
            <a:r>
              <a:rPr kumimoji="0" sz="1600" b="0" i="0" u="none" strike="noStrike" kern="1200" cap="none" spc="175" normalizeH="0" baseline="0" noProof="0" dirty="0">
                <a:ln>
                  <a:noFill/>
                </a:ln>
                <a:solidFill>
                  <a:prstClr val="black"/>
                </a:solidFill>
                <a:effectLst/>
                <a:uLnTx/>
                <a:uFillTx/>
                <a:latin typeface="Cambria"/>
                <a:ea typeface="+mn-ea"/>
                <a:cs typeface="Cambria"/>
              </a:rPr>
              <a:t> </a:t>
            </a:r>
            <a:r>
              <a:rPr kumimoji="0" sz="1600" b="0" i="0" u="none" strike="noStrike" kern="1200" cap="none" spc="-50" normalizeH="0" baseline="0" noProof="0" dirty="0">
                <a:ln>
                  <a:noFill/>
                </a:ln>
                <a:solidFill>
                  <a:prstClr val="black"/>
                </a:solidFill>
                <a:effectLst/>
                <a:uLnTx/>
                <a:uFillTx/>
                <a:latin typeface="Cambria"/>
                <a:ea typeface="+mn-ea"/>
                <a:cs typeface="Cambria"/>
              </a:rPr>
              <a:t>the</a:t>
            </a:r>
            <a:r>
              <a:rPr kumimoji="0" sz="1600" b="0" i="0" u="none" strike="noStrike" kern="1200" cap="none" spc="25" normalizeH="0" baseline="0" noProof="0" dirty="0">
                <a:ln>
                  <a:noFill/>
                </a:ln>
                <a:solidFill>
                  <a:prstClr val="black"/>
                </a:solidFill>
                <a:effectLst/>
                <a:uLnTx/>
                <a:uFillTx/>
                <a:latin typeface="Cambria"/>
                <a:ea typeface="+mn-ea"/>
                <a:cs typeface="Cambria"/>
              </a:rPr>
              <a:t> </a:t>
            </a:r>
            <a:r>
              <a:rPr kumimoji="0" sz="1600" b="0" i="0" u="none" strike="noStrike" kern="1200" cap="none" spc="-65" normalizeH="0" baseline="0" noProof="0" dirty="0">
                <a:ln>
                  <a:noFill/>
                </a:ln>
                <a:solidFill>
                  <a:prstClr val="black"/>
                </a:solidFill>
                <a:effectLst/>
                <a:uLnTx/>
                <a:uFillTx/>
                <a:latin typeface="Cambria"/>
                <a:ea typeface="+mn-ea"/>
                <a:cs typeface="Cambria"/>
              </a:rPr>
              <a:t>vote</a:t>
            </a:r>
            <a:r>
              <a:rPr kumimoji="0" sz="1600" b="0" i="0" u="none" strike="noStrike" kern="1200" cap="none" spc="15" normalizeH="0" baseline="0" noProof="0" dirty="0">
                <a:ln>
                  <a:noFill/>
                </a:ln>
                <a:solidFill>
                  <a:prstClr val="black"/>
                </a:solidFill>
                <a:effectLst/>
                <a:uLnTx/>
                <a:uFillTx/>
                <a:latin typeface="Cambria"/>
                <a:ea typeface="+mn-ea"/>
                <a:cs typeface="Cambria"/>
              </a:rPr>
              <a:t> </a:t>
            </a:r>
            <a:r>
              <a:rPr kumimoji="0" sz="1600" b="0" i="0" u="none" strike="noStrike" kern="1200" cap="none" spc="-35" normalizeH="0" baseline="0" noProof="0" dirty="0">
                <a:ln>
                  <a:noFill/>
                </a:ln>
                <a:solidFill>
                  <a:prstClr val="black"/>
                </a:solidFill>
                <a:effectLst/>
                <a:uLnTx/>
                <a:uFillTx/>
                <a:latin typeface="Cambria"/>
                <a:ea typeface="+mn-ea"/>
                <a:cs typeface="Cambria"/>
              </a:rPr>
              <a:t>plus</a:t>
            </a:r>
            <a:r>
              <a:rPr kumimoji="0" sz="1600" b="0" i="0" u="none" strike="noStrike" kern="1200" cap="none" spc="20" normalizeH="0" baseline="0" noProof="0" dirty="0">
                <a:ln>
                  <a:noFill/>
                </a:ln>
                <a:solidFill>
                  <a:prstClr val="black"/>
                </a:solidFill>
                <a:effectLst/>
                <a:uLnTx/>
                <a:uFillTx/>
                <a:latin typeface="Cambria"/>
                <a:ea typeface="+mn-ea"/>
                <a:cs typeface="Cambria"/>
              </a:rPr>
              <a:t> </a:t>
            </a:r>
            <a:r>
              <a:rPr kumimoji="0" sz="1600" b="0" i="0" u="none" strike="noStrike" kern="1200" cap="none" spc="-35" normalizeH="0" baseline="0" noProof="0" dirty="0">
                <a:ln>
                  <a:noFill/>
                </a:ln>
                <a:solidFill>
                  <a:prstClr val="black"/>
                </a:solidFill>
                <a:effectLst/>
                <a:uLnTx/>
                <a:uFillTx/>
                <a:latin typeface="Cambria"/>
                <a:ea typeface="+mn-ea"/>
                <a:cs typeface="Cambria"/>
              </a:rPr>
              <a:t>one.</a:t>
            </a:r>
            <a:endParaRPr kumimoji="0" sz="1600" b="0" i="0" u="none" strike="noStrike" kern="1200" cap="none" spc="0" normalizeH="0" baseline="0" noProof="0" dirty="0">
              <a:ln>
                <a:noFill/>
              </a:ln>
              <a:solidFill>
                <a:prstClr val="black"/>
              </a:solidFill>
              <a:effectLst/>
              <a:uLnTx/>
              <a:uFillTx/>
              <a:latin typeface="Cambria"/>
              <a:ea typeface="+mn-ea"/>
              <a:cs typeface="Cambria"/>
            </a:endParaRPr>
          </a:p>
          <a:p>
            <a:pPr marL="364490" marR="0" lvl="0" indent="-343535" algn="l" defTabSz="914400" rtl="0" eaLnBrk="1" fontAlgn="auto" latinLnBrk="0" hangingPunct="1">
              <a:lnSpc>
                <a:spcPct val="100000"/>
              </a:lnSpc>
              <a:spcBef>
                <a:spcPts val="725"/>
              </a:spcBef>
              <a:spcAft>
                <a:spcPts val="0"/>
              </a:spcAft>
              <a:buClrTx/>
              <a:buSzTx/>
              <a:buFont typeface="Arial"/>
              <a:buChar char="•"/>
              <a:tabLst>
                <a:tab pos="364490" algn="l"/>
                <a:tab pos="365125" algn="l"/>
              </a:tabLst>
              <a:defRPr/>
            </a:pPr>
            <a:r>
              <a:rPr kumimoji="0" sz="1600" b="0" i="0" u="none" strike="noStrike" kern="1200" cap="none" spc="-65" normalizeH="0" baseline="0" noProof="0" dirty="0">
                <a:ln>
                  <a:noFill/>
                </a:ln>
                <a:solidFill>
                  <a:prstClr val="black"/>
                </a:solidFill>
                <a:effectLst/>
                <a:uLnTx/>
                <a:uFillTx/>
                <a:latin typeface="Cambria"/>
                <a:ea typeface="+mn-ea"/>
                <a:cs typeface="Cambria"/>
              </a:rPr>
              <a:t>Keep</a:t>
            </a:r>
            <a:r>
              <a:rPr kumimoji="0" sz="1600" b="0" i="0" u="none" strike="noStrike" kern="1200" cap="none" spc="15" normalizeH="0" baseline="0" noProof="0" dirty="0">
                <a:ln>
                  <a:noFill/>
                </a:ln>
                <a:solidFill>
                  <a:prstClr val="black"/>
                </a:solidFill>
                <a:effectLst/>
                <a:uLnTx/>
                <a:uFillTx/>
                <a:latin typeface="Cambria"/>
                <a:ea typeface="+mn-ea"/>
                <a:cs typeface="Cambria"/>
              </a:rPr>
              <a:t> </a:t>
            </a:r>
            <a:r>
              <a:rPr kumimoji="0" sz="1600" b="0" i="0" u="none" strike="noStrike" kern="1200" cap="none" spc="-40" normalizeH="0" baseline="0" noProof="0" dirty="0">
                <a:ln>
                  <a:noFill/>
                </a:ln>
                <a:solidFill>
                  <a:prstClr val="black"/>
                </a:solidFill>
                <a:effectLst/>
                <a:uLnTx/>
                <a:uFillTx/>
                <a:latin typeface="Cambria"/>
                <a:ea typeface="+mn-ea"/>
                <a:cs typeface="Cambria"/>
              </a:rPr>
              <a:t>electoral</a:t>
            </a:r>
            <a:r>
              <a:rPr kumimoji="0" sz="1600" b="0" i="0" u="none" strike="noStrike" kern="1200" cap="none" spc="15" normalizeH="0" baseline="0" noProof="0" dirty="0">
                <a:ln>
                  <a:noFill/>
                </a:ln>
                <a:solidFill>
                  <a:prstClr val="black"/>
                </a:solidFill>
                <a:effectLst/>
                <a:uLnTx/>
                <a:uFillTx/>
                <a:latin typeface="Cambria"/>
                <a:ea typeface="+mn-ea"/>
                <a:cs typeface="Cambria"/>
              </a:rPr>
              <a:t> </a:t>
            </a:r>
            <a:r>
              <a:rPr kumimoji="0" sz="1600" b="0" i="0" u="none" strike="noStrike" kern="1200" cap="none" spc="-75" normalizeH="0" baseline="0" noProof="0" dirty="0">
                <a:ln>
                  <a:noFill/>
                </a:ln>
                <a:solidFill>
                  <a:prstClr val="black"/>
                </a:solidFill>
                <a:effectLst/>
                <a:uLnTx/>
                <a:uFillTx/>
                <a:latin typeface="Cambria"/>
                <a:ea typeface="+mn-ea"/>
                <a:cs typeface="Cambria"/>
              </a:rPr>
              <a:t>votes</a:t>
            </a:r>
            <a:r>
              <a:rPr kumimoji="0" sz="1600" b="0" i="0" u="none" strike="noStrike" kern="1200" cap="none" spc="20" normalizeH="0" baseline="0" noProof="0" dirty="0">
                <a:ln>
                  <a:noFill/>
                </a:ln>
                <a:solidFill>
                  <a:prstClr val="black"/>
                </a:solidFill>
                <a:effectLst/>
                <a:uLnTx/>
                <a:uFillTx/>
                <a:latin typeface="Cambria"/>
                <a:ea typeface="+mn-ea"/>
                <a:cs typeface="Cambria"/>
              </a:rPr>
              <a:t> </a:t>
            </a:r>
            <a:r>
              <a:rPr kumimoji="0" sz="1600" b="0" i="0" u="none" strike="noStrike" kern="1200" cap="none" spc="-35" normalizeH="0" baseline="0" noProof="0" dirty="0">
                <a:ln>
                  <a:noFill/>
                </a:ln>
                <a:solidFill>
                  <a:prstClr val="black"/>
                </a:solidFill>
                <a:effectLst/>
                <a:uLnTx/>
                <a:uFillTx/>
                <a:latin typeface="Cambria"/>
                <a:ea typeface="+mn-ea"/>
                <a:cs typeface="Cambria"/>
              </a:rPr>
              <a:t>but</a:t>
            </a:r>
            <a:r>
              <a:rPr kumimoji="0" sz="1600" b="0" i="0" u="none" strike="noStrike" kern="1200" cap="none" spc="15" normalizeH="0" baseline="0" noProof="0" dirty="0">
                <a:ln>
                  <a:noFill/>
                </a:ln>
                <a:solidFill>
                  <a:prstClr val="black"/>
                </a:solidFill>
                <a:effectLst/>
                <a:uLnTx/>
                <a:uFillTx/>
                <a:latin typeface="Cambria"/>
                <a:ea typeface="+mn-ea"/>
                <a:cs typeface="Cambria"/>
              </a:rPr>
              <a:t> </a:t>
            </a:r>
            <a:r>
              <a:rPr kumimoji="0" sz="1600" b="0" i="0" u="none" strike="noStrike" kern="1200" cap="none" spc="-40" normalizeH="0" baseline="0" noProof="0" dirty="0">
                <a:ln>
                  <a:noFill/>
                </a:ln>
                <a:solidFill>
                  <a:prstClr val="black"/>
                </a:solidFill>
                <a:effectLst/>
                <a:uLnTx/>
                <a:uFillTx/>
                <a:latin typeface="Cambria"/>
                <a:ea typeface="+mn-ea"/>
                <a:cs typeface="Cambria"/>
              </a:rPr>
              <a:t>abolish</a:t>
            </a:r>
            <a:r>
              <a:rPr kumimoji="0" sz="1600" b="0" i="0" u="none" strike="noStrike" kern="1200" cap="none" spc="10" normalizeH="0" baseline="0" noProof="0" dirty="0">
                <a:ln>
                  <a:noFill/>
                </a:ln>
                <a:solidFill>
                  <a:prstClr val="black"/>
                </a:solidFill>
                <a:effectLst/>
                <a:uLnTx/>
                <a:uFillTx/>
                <a:latin typeface="Cambria"/>
                <a:ea typeface="+mn-ea"/>
                <a:cs typeface="Cambria"/>
              </a:rPr>
              <a:t> </a:t>
            </a:r>
            <a:r>
              <a:rPr kumimoji="0" sz="1600" b="0" i="0" u="none" strike="noStrike" kern="1200" cap="none" spc="-50" normalizeH="0" baseline="0" noProof="0" dirty="0">
                <a:ln>
                  <a:noFill/>
                </a:ln>
                <a:solidFill>
                  <a:prstClr val="black"/>
                </a:solidFill>
                <a:effectLst/>
                <a:uLnTx/>
                <a:uFillTx/>
                <a:latin typeface="Cambria"/>
                <a:ea typeface="+mn-ea"/>
                <a:cs typeface="Cambria"/>
              </a:rPr>
              <a:t>the</a:t>
            </a:r>
            <a:r>
              <a:rPr kumimoji="0" sz="1600" b="0" i="0" u="none" strike="noStrike" kern="1200" cap="none" spc="25" normalizeH="0" baseline="0" noProof="0" dirty="0">
                <a:ln>
                  <a:noFill/>
                </a:ln>
                <a:solidFill>
                  <a:prstClr val="black"/>
                </a:solidFill>
                <a:effectLst/>
                <a:uLnTx/>
                <a:uFillTx/>
                <a:latin typeface="Cambria"/>
                <a:ea typeface="+mn-ea"/>
                <a:cs typeface="Cambria"/>
              </a:rPr>
              <a:t> </a:t>
            </a:r>
            <a:r>
              <a:rPr kumimoji="0" sz="1600" b="0" i="0" u="none" strike="noStrike" kern="1200" cap="none" spc="-50" normalizeH="0" baseline="0" noProof="0" dirty="0">
                <a:ln>
                  <a:noFill/>
                </a:ln>
                <a:solidFill>
                  <a:prstClr val="black"/>
                </a:solidFill>
                <a:effectLst/>
                <a:uLnTx/>
                <a:uFillTx/>
                <a:latin typeface="Cambria"/>
                <a:ea typeface="+mn-ea"/>
                <a:cs typeface="Cambria"/>
              </a:rPr>
              <a:t>electors</a:t>
            </a:r>
            <a:r>
              <a:rPr kumimoji="0" sz="1600" b="0" i="0" u="none" strike="noStrike" kern="1200" cap="none" spc="15" normalizeH="0" baseline="0" noProof="0" dirty="0">
                <a:ln>
                  <a:noFill/>
                </a:ln>
                <a:solidFill>
                  <a:prstClr val="black"/>
                </a:solidFill>
                <a:effectLst/>
                <a:uLnTx/>
                <a:uFillTx/>
                <a:latin typeface="Cambria"/>
                <a:ea typeface="+mn-ea"/>
                <a:cs typeface="Cambria"/>
              </a:rPr>
              <a:t> </a:t>
            </a:r>
            <a:r>
              <a:rPr kumimoji="0" sz="1600" b="0" i="0" u="none" strike="noStrike" kern="1200" cap="none" spc="-65" normalizeH="0" baseline="0" noProof="0" dirty="0">
                <a:ln>
                  <a:noFill/>
                </a:ln>
                <a:solidFill>
                  <a:prstClr val="black"/>
                </a:solidFill>
                <a:effectLst/>
                <a:uLnTx/>
                <a:uFillTx/>
                <a:latin typeface="Cambria"/>
                <a:ea typeface="+mn-ea"/>
                <a:cs typeface="Cambria"/>
              </a:rPr>
              <a:t>themselves</a:t>
            </a:r>
            <a:endParaRPr kumimoji="0" sz="1600" b="0" i="0" u="none" strike="noStrike" kern="1200" cap="none" spc="0" normalizeH="0" baseline="0" noProof="0" dirty="0">
              <a:ln>
                <a:noFill/>
              </a:ln>
              <a:solidFill>
                <a:prstClr val="black"/>
              </a:solidFill>
              <a:effectLst/>
              <a:uLnTx/>
              <a:uFillTx/>
              <a:latin typeface="Cambria"/>
              <a:ea typeface="+mn-ea"/>
              <a:cs typeface="Cambria"/>
            </a:endParaRPr>
          </a:p>
          <a:p>
            <a:pPr marL="12700" marR="385445" lvl="0" indent="0" algn="l" defTabSz="914400" rtl="0" eaLnBrk="1" fontAlgn="auto" latinLnBrk="0" hangingPunct="1">
              <a:lnSpc>
                <a:spcPct val="100000"/>
              </a:lnSpc>
              <a:spcBef>
                <a:spcPts val="1570"/>
              </a:spcBef>
              <a:spcAft>
                <a:spcPts val="0"/>
              </a:spcAft>
              <a:buClrTx/>
              <a:buSzTx/>
              <a:buFontTx/>
              <a:buNone/>
              <a:tabLst/>
              <a:defRPr/>
            </a:pPr>
            <a:r>
              <a:rPr kumimoji="0" b="0" i="0" u="none" strike="noStrike" kern="1200" cap="none" spc="-75" normalizeH="0" baseline="0" noProof="0" dirty="0">
                <a:ln>
                  <a:noFill/>
                </a:ln>
                <a:solidFill>
                  <a:srgbClr val="FFFFFF"/>
                </a:solidFill>
                <a:effectLst/>
                <a:uLnTx/>
                <a:uFillTx/>
                <a:latin typeface="Cambria"/>
                <a:ea typeface="+mn-ea"/>
                <a:cs typeface="Cambria"/>
              </a:rPr>
              <a:t>Remember</a:t>
            </a:r>
            <a:r>
              <a:rPr kumimoji="0" b="0" i="0" u="none" strike="noStrike" kern="1200" cap="none" spc="25" normalizeH="0" baseline="0" noProof="0" dirty="0">
                <a:ln>
                  <a:noFill/>
                </a:ln>
                <a:solidFill>
                  <a:srgbClr val="FFFFFF"/>
                </a:solidFill>
                <a:effectLst/>
                <a:uLnTx/>
                <a:uFillTx/>
                <a:latin typeface="Cambria"/>
                <a:ea typeface="+mn-ea"/>
                <a:cs typeface="Cambria"/>
              </a:rPr>
              <a:t> </a:t>
            </a:r>
            <a:r>
              <a:rPr kumimoji="0" b="0" i="0" u="none" strike="noStrike" kern="1200" cap="none" spc="0" normalizeH="0" baseline="0" noProof="0" dirty="0">
                <a:ln>
                  <a:noFill/>
                </a:ln>
                <a:solidFill>
                  <a:srgbClr val="FFFFFF"/>
                </a:solidFill>
                <a:effectLst/>
                <a:uLnTx/>
                <a:uFillTx/>
                <a:latin typeface="Cambria"/>
                <a:ea typeface="+mn-ea"/>
                <a:cs typeface="Cambria"/>
              </a:rPr>
              <a:t>–</a:t>
            </a:r>
            <a:r>
              <a:rPr kumimoji="0" b="0" i="0" u="none" strike="noStrike" kern="1200" cap="none" spc="50" normalizeH="0" baseline="0" noProof="0" dirty="0">
                <a:ln>
                  <a:noFill/>
                </a:ln>
                <a:solidFill>
                  <a:srgbClr val="FFFFFF"/>
                </a:solidFill>
                <a:effectLst/>
                <a:uLnTx/>
                <a:uFillTx/>
                <a:latin typeface="Cambria"/>
                <a:ea typeface="+mn-ea"/>
                <a:cs typeface="Cambria"/>
              </a:rPr>
              <a:t> </a:t>
            </a:r>
            <a:r>
              <a:rPr kumimoji="0" b="0" i="0" u="none" strike="noStrike" kern="1200" cap="none" spc="-25" normalizeH="0" baseline="0" noProof="0" dirty="0">
                <a:ln>
                  <a:noFill/>
                </a:ln>
                <a:solidFill>
                  <a:srgbClr val="FFFFFF"/>
                </a:solidFill>
                <a:effectLst/>
                <a:uLnTx/>
                <a:uFillTx/>
                <a:latin typeface="Cambria"/>
                <a:ea typeface="+mn-ea"/>
                <a:cs typeface="Cambria"/>
              </a:rPr>
              <a:t>In</a:t>
            </a:r>
            <a:r>
              <a:rPr kumimoji="0" b="0" i="0" u="none" strike="noStrike" kern="1200" cap="none" spc="65" normalizeH="0" baseline="0" noProof="0" dirty="0">
                <a:ln>
                  <a:noFill/>
                </a:ln>
                <a:solidFill>
                  <a:srgbClr val="FFFFFF"/>
                </a:solidFill>
                <a:effectLst/>
                <a:uLnTx/>
                <a:uFillTx/>
                <a:latin typeface="Cambria"/>
                <a:ea typeface="+mn-ea"/>
                <a:cs typeface="Cambria"/>
              </a:rPr>
              <a:t> </a:t>
            </a:r>
            <a:r>
              <a:rPr kumimoji="0" b="0" i="0" u="none" strike="noStrike" kern="1200" cap="none" spc="-50" normalizeH="0" baseline="0" noProof="0" dirty="0">
                <a:ln>
                  <a:noFill/>
                </a:ln>
                <a:solidFill>
                  <a:srgbClr val="FFFFFF"/>
                </a:solidFill>
                <a:effectLst/>
                <a:uLnTx/>
                <a:uFillTx/>
                <a:latin typeface="Cambria"/>
                <a:ea typeface="+mn-ea"/>
                <a:cs typeface="Cambria"/>
              </a:rPr>
              <a:t>order</a:t>
            </a:r>
            <a:r>
              <a:rPr kumimoji="0" b="0" i="0" u="none" strike="noStrike" kern="1200" cap="none" spc="20" normalizeH="0" baseline="0" noProof="0" dirty="0">
                <a:ln>
                  <a:noFill/>
                </a:ln>
                <a:solidFill>
                  <a:srgbClr val="FFFFFF"/>
                </a:solidFill>
                <a:effectLst/>
                <a:uLnTx/>
                <a:uFillTx/>
                <a:latin typeface="Cambria"/>
                <a:ea typeface="+mn-ea"/>
                <a:cs typeface="Cambria"/>
              </a:rPr>
              <a:t> </a:t>
            </a:r>
            <a:r>
              <a:rPr kumimoji="0" b="0" i="0" u="none" strike="noStrike" kern="1200" cap="none" spc="-75" normalizeH="0" baseline="0" noProof="0" dirty="0">
                <a:ln>
                  <a:noFill/>
                </a:ln>
                <a:solidFill>
                  <a:srgbClr val="FFFFFF"/>
                </a:solidFill>
                <a:effectLst/>
                <a:uLnTx/>
                <a:uFillTx/>
                <a:latin typeface="Cambria"/>
                <a:ea typeface="+mn-ea"/>
                <a:cs typeface="Cambria"/>
              </a:rPr>
              <a:t>to</a:t>
            </a:r>
            <a:r>
              <a:rPr kumimoji="0" b="0" i="0" u="none" strike="noStrike" kern="1200" cap="none" spc="40" normalizeH="0" baseline="0" noProof="0" dirty="0">
                <a:ln>
                  <a:noFill/>
                </a:ln>
                <a:solidFill>
                  <a:srgbClr val="FFFFFF"/>
                </a:solidFill>
                <a:effectLst/>
                <a:uLnTx/>
                <a:uFillTx/>
                <a:latin typeface="Cambria"/>
                <a:ea typeface="+mn-ea"/>
                <a:cs typeface="Cambria"/>
              </a:rPr>
              <a:t> </a:t>
            </a:r>
            <a:r>
              <a:rPr kumimoji="0" b="0" i="0" u="none" strike="noStrike" kern="1200" cap="none" spc="-40" normalizeH="0" baseline="0" noProof="0" dirty="0">
                <a:ln>
                  <a:noFill/>
                </a:ln>
                <a:solidFill>
                  <a:srgbClr val="FFFFFF"/>
                </a:solidFill>
                <a:effectLst/>
                <a:uLnTx/>
                <a:uFillTx/>
                <a:latin typeface="Cambria"/>
                <a:ea typeface="+mn-ea"/>
                <a:cs typeface="Cambria"/>
              </a:rPr>
              <a:t>change</a:t>
            </a:r>
            <a:r>
              <a:rPr kumimoji="0" b="0" i="0" u="none" strike="noStrike" kern="1200" cap="none" spc="25" normalizeH="0" baseline="0" noProof="0" dirty="0">
                <a:ln>
                  <a:noFill/>
                </a:ln>
                <a:solidFill>
                  <a:srgbClr val="FFFFFF"/>
                </a:solidFill>
                <a:effectLst/>
                <a:uLnTx/>
                <a:uFillTx/>
                <a:latin typeface="Cambria"/>
                <a:ea typeface="+mn-ea"/>
                <a:cs typeface="Cambria"/>
              </a:rPr>
              <a:t> </a:t>
            </a:r>
            <a:r>
              <a:rPr kumimoji="0" b="0" i="0" u="none" strike="noStrike" kern="1200" cap="none" spc="-55" normalizeH="0" baseline="0" noProof="0" dirty="0">
                <a:ln>
                  <a:noFill/>
                </a:ln>
                <a:solidFill>
                  <a:srgbClr val="FFFFFF"/>
                </a:solidFill>
                <a:effectLst/>
                <a:uLnTx/>
                <a:uFillTx/>
                <a:latin typeface="Cambria"/>
                <a:ea typeface="+mn-ea"/>
                <a:cs typeface="Cambria"/>
              </a:rPr>
              <a:t>the</a:t>
            </a:r>
            <a:r>
              <a:rPr kumimoji="0" b="0" i="0" u="none" strike="noStrike" kern="1200" cap="none" spc="30" normalizeH="0" baseline="0" noProof="0" dirty="0">
                <a:ln>
                  <a:noFill/>
                </a:ln>
                <a:solidFill>
                  <a:srgbClr val="FFFFFF"/>
                </a:solidFill>
                <a:effectLst/>
                <a:uLnTx/>
                <a:uFillTx/>
                <a:latin typeface="Cambria"/>
                <a:ea typeface="+mn-ea"/>
                <a:cs typeface="Cambria"/>
              </a:rPr>
              <a:t> </a:t>
            </a:r>
            <a:r>
              <a:rPr kumimoji="0" b="0" i="0" u="none" strike="noStrike" kern="1200" cap="none" spc="-45" normalizeH="0" baseline="0" noProof="0" dirty="0">
                <a:ln>
                  <a:noFill/>
                </a:ln>
                <a:solidFill>
                  <a:srgbClr val="FFFFFF"/>
                </a:solidFill>
                <a:effectLst/>
                <a:uLnTx/>
                <a:uFillTx/>
                <a:latin typeface="Cambria"/>
                <a:ea typeface="+mn-ea"/>
                <a:cs typeface="Cambria"/>
              </a:rPr>
              <a:t>electoral</a:t>
            </a:r>
            <a:r>
              <a:rPr kumimoji="0" b="0" i="0" u="none" strike="noStrike" kern="1200" cap="none" spc="25" normalizeH="0" baseline="0" noProof="0" dirty="0">
                <a:ln>
                  <a:noFill/>
                </a:ln>
                <a:solidFill>
                  <a:srgbClr val="FFFFFF"/>
                </a:solidFill>
                <a:effectLst/>
                <a:uLnTx/>
                <a:uFillTx/>
                <a:latin typeface="Cambria"/>
                <a:ea typeface="+mn-ea"/>
                <a:cs typeface="Cambria"/>
              </a:rPr>
              <a:t> </a:t>
            </a:r>
            <a:r>
              <a:rPr kumimoji="0" b="0" i="0" u="none" strike="noStrike" kern="1200" cap="none" spc="-40" normalizeH="0" baseline="0" noProof="0" dirty="0">
                <a:ln>
                  <a:noFill/>
                </a:ln>
                <a:solidFill>
                  <a:srgbClr val="FFFFFF"/>
                </a:solidFill>
                <a:effectLst/>
                <a:uLnTx/>
                <a:uFillTx/>
                <a:latin typeface="Cambria"/>
                <a:ea typeface="+mn-ea"/>
                <a:cs typeface="Cambria"/>
              </a:rPr>
              <a:t>college,</a:t>
            </a:r>
            <a:r>
              <a:rPr kumimoji="0" b="0" i="0" u="none" strike="noStrike" kern="1200" cap="none" spc="50" normalizeH="0" baseline="0" noProof="0" dirty="0">
                <a:ln>
                  <a:noFill/>
                </a:ln>
                <a:solidFill>
                  <a:srgbClr val="FFFFFF"/>
                </a:solidFill>
                <a:effectLst/>
                <a:uLnTx/>
                <a:uFillTx/>
                <a:latin typeface="Cambria"/>
                <a:ea typeface="+mn-ea"/>
                <a:cs typeface="Cambria"/>
              </a:rPr>
              <a:t> </a:t>
            </a:r>
            <a:r>
              <a:rPr kumimoji="0" b="0" i="0" u="none" strike="noStrike" kern="1200" cap="none" spc="-45" normalizeH="0" baseline="0" noProof="0" dirty="0">
                <a:ln>
                  <a:noFill/>
                </a:ln>
                <a:solidFill>
                  <a:srgbClr val="FFFFFF"/>
                </a:solidFill>
                <a:effectLst/>
                <a:uLnTx/>
                <a:uFillTx/>
                <a:latin typeface="Cambria"/>
                <a:ea typeface="+mn-ea"/>
                <a:cs typeface="Cambria"/>
              </a:rPr>
              <a:t>it</a:t>
            </a:r>
            <a:r>
              <a:rPr kumimoji="0" b="0" i="0" u="none" strike="noStrike" kern="1200" cap="none" spc="40" normalizeH="0" baseline="0" noProof="0" dirty="0">
                <a:ln>
                  <a:noFill/>
                </a:ln>
                <a:solidFill>
                  <a:srgbClr val="FFFFFF"/>
                </a:solidFill>
                <a:effectLst/>
                <a:uLnTx/>
                <a:uFillTx/>
                <a:latin typeface="Cambria"/>
                <a:ea typeface="+mn-ea"/>
                <a:cs typeface="Cambria"/>
              </a:rPr>
              <a:t> </a:t>
            </a:r>
            <a:r>
              <a:rPr kumimoji="0" b="0" i="0" u="none" strike="noStrike" kern="1200" cap="none" spc="-35" normalizeH="0" baseline="0" noProof="0" dirty="0">
                <a:ln>
                  <a:noFill/>
                </a:ln>
                <a:solidFill>
                  <a:srgbClr val="FFFFFF"/>
                </a:solidFill>
                <a:effectLst/>
                <a:uLnTx/>
                <a:uFillTx/>
                <a:latin typeface="Cambria"/>
                <a:ea typeface="+mn-ea"/>
                <a:cs typeface="Cambria"/>
              </a:rPr>
              <a:t>would</a:t>
            </a:r>
            <a:r>
              <a:rPr kumimoji="0" b="0" i="0" u="none" strike="noStrike" kern="1200" cap="none" spc="10" normalizeH="0" baseline="0" noProof="0" dirty="0">
                <a:ln>
                  <a:noFill/>
                </a:ln>
                <a:solidFill>
                  <a:srgbClr val="FFFFFF"/>
                </a:solidFill>
                <a:effectLst/>
                <a:uLnTx/>
                <a:uFillTx/>
                <a:latin typeface="Cambria"/>
                <a:ea typeface="+mn-ea"/>
                <a:cs typeface="Cambria"/>
              </a:rPr>
              <a:t> </a:t>
            </a:r>
            <a:r>
              <a:rPr kumimoji="0" b="0" i="0" u="none" strike="noStrike" kern="1200" cap="none" spc="-35" normalizeH="0" baseline="0" noProof="0" dirty="0">
                <a:ln>
                  <a:noFill/>
                </a:ln>
                <a:solidFill>
                  <a:srgbClr val="FFFFFF"/>
                </a:solidFill>
                <a:effectLst/>
                <a:uLnTx/>
                <a:uFillTx/>
                <a:latin typeface="Cambria"/>
                <a:ea typeface="+mn-ea"/>
                <a:cs typeface="Cambria"/>
              </a:rPr>
              <a:t>require</a:t>
            </a:r>
            <a:r>
              <a:rPr kumimoji="0" b="0" i="0" u="none" strike="noStrike" kern="1200" cap="none" spc="20" normalizeH="0" baseline="0" noProof="0" dirty="0">
                <a:ln>
                  <a:noFill/>
                </a:ln>
                <a:solidFill>
                  <a:srgbClr val="FFFFFF"/>
                </a:solidFill>
                <a:effectLst/>
                <a:uLnTx/>
                <a:uFillTx/>
                <a:latin typeface="Cambria"/>
                <a:ea typeface="+mn-ea"/>
                <a:cs typeface="Cambria"/>
              </a:rPr>
              <a:t> </a:t>
            </a:r>
            <a:r>
              <a:rPr kumimoji="0" b="0" i="0" u="none" strike="noStrike" kern="1200" cap="none" spc="-40" normalizeH="0" baseline="0" noProof="0" dirty="0">
                <a:ln>
                  <a:noFill/>
                </a:ln>
                <a:solidFill>
                  <a:srgbClr val="FFFFFF"/>
                </a:solidFill>
                <a:effectLst/>
                <a:uLnTx/>
                <a:uFillTx/>
                <a:latin typeface="Cambria"/>
                <a:ea typeface="+mn-ea"/>
                <a:cs typeface="Cambria"/>
              </a:rPr>
              <a:t>a </a:t>
            </a:r>
            <a:r>
              <a:rPr kumimoji="0" b="0" i="0" u="none" strike="noStrike" kern="1200" cap="none" spc="-380" normalizeH="0" baseline="0" noProof="0" dirty="0">
                <a:ln>
                  <a:noFill/>
                </a:ln>
                <a:solidFill>
                  <a:srgbClr val="FFFFFF"/>
                </a:solidFill>
                <a:effectLst/>
                <a:uLnTx/>
                <a:uFillTx/>
                <a:latin typeface="Cambria"/>
                <a:ea typeface="+mn-ea"/>
                <a:cs typeface="Cambria"/>
              </a:rPr>
              <a:t> </a:t>
            </a:r>
            <a:r>
              <a:rPr kumimoji="0" b="0" i="0" u="none" strike="noStrike" kern="1200" cap="none" spc="-40" normalizeH="0" baseline="0" noProof="0" dirty="0">
                <a:ln>
                  <a:noFill/>
                </a:ln>
                <a:solidFill>
                  <a:srgbClr val="FFFFFF"/>
                </a:solidFill>
                <a:effectLst/>
                <a:uLnTx/>
                <a:uFillTx/>
                <a:latin typeface="Cambria"/>
                <a:ea typeface="+mn-ea"/>
                <a:cs typeface="Cambria"/>
              </a:rPr>
              <a:t>constitutional</a:t>
            </a:r>
            <a:r>
              <a:rPr kumimoji="0" b="0" i="0" u="none" strike="noStrike" kern="1200" cap="none" spc="10" normalizeH="0" baseline="0" noProof="0" dirty="0">
                <a:ln>
                  <a:noFill/>
                </a:ln>
                <a:solidFill>
                  <a:srgbClr val="FFFFFF"/>
                </a:solidFill>
                <a:effectLst/>
                <a:uLnTx/>
                <a:uFillTx/>
                <a:latin typeface="Cambria"/>
                <a:ea typeface="+mn-ea"/>
                <a:cs typeface="Cambria"/>
              </a:rPr>
              <a:t> </a:t>
            </a:r>
            <a:r>
              <a:rPr kumimoji="0" b="0" i="0" u="none" strike="noStrike" kern="1200" cap="none" spc="-40" normalizeH="0" baseline="0" noProof="0" dirty="0">
                <a:ln>
                  <a:noFill/>
                </a:ln>
                <a:solidFill>
                  <a:srgbClr val="FFFFFF"/>
                </a:solidFill>
                <a:effectLst/>
                <a:uLnTx/>
                <a:uFillTx/>
                <a:latin typeface="Cambria"/>
                <a:ea typeface="+mn-ea"/>
                <a:cs typeface="Cambria"/>
              </a:rPr>
              <a:t>amendment.</a:t>
            </a:r>
            <a:r>
              <a:rPr kumimoji="0" b="0" i="0" u="none" strike="noStrike" kern="1200" cap="none" spc="140" normalizeH="0" baseline="0" noProof="0" dirty="0">
                <a:ln>
                  <a:noFill/>
                </a:ln>
                <a:solidFill>
                  <a:srgbClr val="FFFFFF"/>
                </a:solidFill>
                <a:effectLst/>
                <a:uLnTx/>
                <a:uFillTx/>
                <a:latin typeface="Cambria"/>
                <a:ea typeface="+mn-ea"/>
                <a:cs typeface="Cambria"/>
              </a:rPr>
              <a:t> </a:t>
            </a:r>
            <a:r>
              <a:rPr kumimoji="0" b="0" i="0" u="none" strike="noStrike" kern="1200" cap="none" spc="0" normalizeH="0" baseline="0" noProof="0" dirty="0">
                <a:ln>
                  <a:noFill/>
                </a:ln>
                <a:solidFill>
                  <a:srgbClr val="FFFFFF"/>
                </a:solidFill>
                <a:effectLst/>
                <a:uLnTx/>
                <a:uFillTx/>
                <a:latin typeface="Cambria"/>
                <a:ea typeface="+mn-ea"/>
                <a:cs typeface="Cambria"/>
              </a:rPr>
              <a:t>What</a:t>
            </a:r>
            <a:r>
              <a:rPr kumimoji="0" b="0" i="0" u="none" strike="noStrike" kern="1200" cap="none" spc="15" normalizeH="0" baseline="0" noProof="0" dirty="0">
                <a:ln>
                  <a:noFill/>
                </a:ln>
                <a:solidFill>
                  <a:srgbClr val="FFFFFF"/>
                </a:solidFill>
                <a:effectLst/>
                <a:uLnTx/>
                <a:uFillTx/>
                <a:latin typeface="Cambria"/>
                <a:ea typeface="+mn-ea"/>
                <a:cs typeface="Cambria"/>
              </a:rPr>
              <a:t> </a:t>
            </a:r>
            <a:r>
              <a:rPr kumimoji="0" b="0" i="0" u="none" strike="noStrike" kern="1200" cap="none" spc="-45" normalizeH="0" baseline="0" noProof="0" dirty="0">
                <a:ln>
                  <a:noFill/>
                </a:ln>
                <a:solidFill>
                  <a:srgbClr val="FFFFFF"/>
                </a:solidFill>
                <a:effectLst/>
                <a:uLnTx/>
                <a:uFillTx/>
                <a:latin typeface="Cambria"/>
                <a:ea typeface="+mn-ea"/>
                <a:cs typeface="Cambria"/>
              </a:rPr>
              <a:t>are</a:t>
            </a:r>
            <a:r>
              <a:rPr kumimoji="0" b="0" i="0" u="none" strike="noStrike" kern="1200" cap="none" spc="35" normalizeH="0" baseline="0" noProof="0" dirty="0">
                <a:ln>
                  <a:noFill/>
                </a:ln>
                <a:solidFill>
                  <a:srgbClr val="FFFFFF"/>
                </a:solidFill>
                <a:effectLst/>
                <a:uLnTx/>
                <a:uFillTx/>
                <a:latin typeface="Cambria"/>
                <a:ea typeface="+mn-ea"/>
                <a:cs typeface="Cambria"/>
              </a:rPr>
              <a:t> </a:t>
            </a:r>
            <a:r>
              <a:rPr kumimoji="0" b="0" i="0" u="none" strike="noStrike" kern="1200" cap="none" spc="-55" normalizeH="0" baseline="0" noProof="0" dirty="0">
                <a:ln>
                  <a:noFill/>
                </a:ln>
                <a:solidFill>
                  <a:srgbClr val="FFFFFF"/>
                </a:solidFill>
                <a:effectLst/>
                <a:uLnTx/>
                <a:uFillTx/>
                <a:latin typeface="Cambria"/>
                <a:ea typeface="+mn-ea"/>
                <a:cs typeface="Cambria"/>
              </a:rPr>
              <a:t>the</a:t>
            </a:r>
            <a:r>
              <a:rPr kumimoji="0" b="0" i="0" u="none" strike="noStrike" kern="1200" cap="none" spc="30" normalizeH="0" baseline="0" noProof="0" dirty="0">
                <a:ln>
                  <a:noFill/>
                </a:ln>
                <a:solidFill>
                  <a:srgbClr val="FFFFFF"/>
                </a:solidFill>
                <a:effectLst/>
                <a:uLnTx/>
                <a:uFillTx/>
                <a:latin typeface="Cambria"/>
                <a:ea typeface="+mn-ea"/>
                <a:cs typeface="Cambria"/>
              </a:rPr>
              <a:t> </a:t>
            </a:r>
            <a:r>
              <a:rPr kumimoji="0" b="0" i="0" u="none" strike="noStrike" kern="1200" cap="none" spc="-35" normalizeH="0" baseline="0" noProof="0" dirty="0">
                <a:ln>
                  <a:noFill/>
                </a:ln>
                <a:solidFill>
                  <a:srgbClr val="FFFFFF"/>
                </a:solidFill>
                <a:effectLst/>
                <a:uLnTx/>
                <a:uFillTx/>
                <a:latin typeface="Cambria"/>
                <a:ea typeface="+mn-ea"/>
                <a:cs typeface="Cambria"/>
              </a:rPr>
              <a:t>chances</a:t>
            </a:r>
            <a:r>
              <a:rPr kumimoji="0" b="0" i="0" u="none" strike="noStrike" kern="1200" cap="none" spc="25" normalizeH="0" baseline="0" noProof="0" dirty="0">
                <a:ln>
                  <a:noFill/>
                </a:ln>
                <a:solidFill>
                  <a:srgbClr val="FFFFFF"/>
                </a:solidFill>
                <a:effectLst/>
                <a:uLnTx/>
                <a:uFillTx/>
                <a:latin typeface="Cambria"/>
                <a:ea typeface="+mn-ea"/>
                <a:cs typeface="Cambria"/>
              </a:rPr>
              <a:t> </a:t>
            </a:r>
            <a:r>
              <a:rPr kumimoji="0" b="0" i="0" u="none" strike="noStrike" kern="1200" cap="none" spc="-30" normalizeH="0" baseline="0" noProof="0" dirty="0">
                <a:ln>
                  <a:noFill/>
                </a:ln>
                <a:solidFill>
                  <a:srgbClr val="FFFFFF"/>
                </a:solidFill>
                <a:effectLst/>
                <a:uLnTx/>
                <a:uFillTx/>
                <a:latin typeface="Cambria"/>
                <a:ea typeface="+mn-ea"/>
                <a:cs typeface="Cambria"/>
              </a:rPr>
              <a:t>of</a:t>
            </a:r>
            <a:r>
              <a:rPr kumimoji="0" b="0" i="0" u="none" strike="noStrike" kern="1200" cap="none" spc="200" normalizeH="0" baseline="0" noProof="0" dirty="0">
                <a:ln>
                  <a:noFill/>
                </a:ln>
                <a:solidFill>
                  <a:srgbClr val="FFFFFF"/>
                </a:solidFill>
                <a:effectLst/>
                <a:uLnTx/>
                <a:uFillTx/>
                <a:latin typeface="Cambria"/>
                <a:ea typeface="+mn-ea"/>
                <a:cs typeface="Cambria"/>
              </a:rPr>
              <a:t> </a:t>
            </a:r>
            <a:r>
              <a:rPr kumimoji="0" b="0" i="0" u="none" strike="noStrike" kern="1200" cap="none" spc="-45" normalizeH="0" baseline="0" noProof="0" dirty="0">
                <a:ln>
                  <a:noFill/>
                </a:ln>
                <a:solidFill>
                  <a:srgbClr val="FFFFFF"/>
                </a:solidFill>
                <a:effectLst/>
                <a:uLnTx/>
                <a:uFillTx/>
                <a:latin typeface="Cambria"/>
                <a:ea typeface="+mn-ea"/>
                <a:cs typeface="Cambria"/>
              </a:rPr>
              <a:t>that</a:t>
            </a:r>
            <a:r>
              <a:rPr kumimoji="0" b="0" i="0" u="none" strike="noStrike" kern="1200" cap="none" spc="30" normalizeH="0" baseline="0" noProof="0" dirty="0">
                <a:ln>
                  <a:noFill/>
                </a:ln>
                <a:solidFill>
                  <a:srgbClr val="FFFFFF"/>
                </a:solidFill>
                <a:effectLst/>
                <a:uLnTx/>
                <a:uFillTx/>
                <a:latin typeface="Cambria"/>
                <a:ea typeface="+mn-ea"/>
                <a:cs typeface="Cambria"/>
              </a:rPr>
              <a:t> </a:t>
            </a:r>
            <a:r>
              <a:rPr kumimoji="0" b="0" i="0" u="none" strike="noStrike" kern="1200" cap="none" spc="-30" normalizeH="0" baseline="0" noProof="0" dirty="0">
                <a:ln>
                  <a:noFill/>
                </a:ln>
                <a:solidFill>
                  <a:srgbClr val="FFFFFF"/>
                </a:solidFill>
                <a:effectLst/>
                <a:uLnTx/>
                <a:uFillTx/>
                <a:latin typeface="Cambria"/>
                <a:ea typeface="+mn-ea"/>
                <a:cs typeface="Cambria"/>
              </a:rPr>
              <a:t>happening </a:t>
            </a:r>
            <a:r>
              <a:rPr kumimoji="0" b="0" i="0" u="none" strike="noStrike" kern="1200" cap="none" spc="-25" normalizeH="0" baseline="0" noProof="0" dirty="0">
                <a:ln>
                  <a:noFill/>
                </a:ln>
                <a:solidFill>
                  <a:srgbClr val="FFFFFF"/>
                </a:solidFill>
                <a:effectLst/>
                <a:uLnTx/>
                <a:uFillTx/>
                <a:latin typeface="Cambria"/>
                <a:ea typeface="+mn-ea"/>
                <a:cs typeface="Cambria"/>
              </a:rPr>
              <a:t> </a:t>
            </a:r>
            <a:r>
              <a:rPr kumimoji="0" b="0" i="0" u="none" strike="noStrike" kern="1200" cap="none" spc="-50" normalizeH="0" baseline="0" noProof="0" dirty="0">
                <a:ln>
                  <a:noFill/>
                </a:ln>
                <a:solidFill>
                  <a:srgbClr val="FFFFFF"/>
                </a:solidFill>
                <a:effectLst/>
                <a:uLnTx/>
                <a:uFillTx/>
                <a:latin typeface="Cambria"/>
                <a:ea typeface="+mn-ea"/>
                <a:cs typeface="Cambria"/>
              </a:rPr>
              <a:t>today?</a:t>
            </a:r>
            <a:endParaRPr kumimoji="0" b="0" i="0" u="none" strike="noStrike" kern="1200" cap="none" spc="0" normalizeH="0" baseline="0" noProof="0" dirty="0">
              <a:ln>
                <a:noFill/>
              </a:ln>
              <a:solidFill>
                <a:prstClr val="black"/>
              </a:solidFill>
              <a:effectLst/>
              <a:uLnTx/>
              <a:uFillTx/>
              <a:latin typeface="Cambria"/>
              <a:ea typeface="+mn-ea"/>
              <a:cs typeface="Cambria"/>
            </a:endParaRPr>
          </a:p>
        </p:txBody>
      </p:sp>
    </p:spTree>
    <p:extLst>
      <p:ext uri="{BB962C8B-B14F-4D97-AF65-F5344CB8AC3E}">
        <p14:creationId xmlns:p14="http://schemas.microsoft.com/office/powerpoint/2010/main" val="38628780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EA532-3287-A7EA-C10E-318E59DFD83B}"/>
              </a:ext>
            </a:extLst>
          </p:cNvPr>
          <p:cNvSpPr>
            <a:spLocks noGrp="1"/>
          </p:cNvSpPr>
          <p:nvPr>
            <p:ph type="title"/>
          </p:nvPr>
        </p:nvSpPr>
        <p:spPr>
          <a:xfrm>
            <a:off x="372465" y="-8178"/>
            <a:ext cx="8399068" cy="430887"/>
          </a:xfrm>
        </p:spPr>
        <p:txBody>
          <a:bodyPr/>
          <a:lstStyle/>
          <a:p>
            <a:r>
              <a:rPr lang="en-US" sz="2800" dirty="0"/>
              <a:t>Summary of Benefits &amp; Drawbacks of Electoral College</a:t>
            </a:r>
          </a:p>
        </p:txBody>
      </p:sp>
      <p:graphicFrame>
        <p:nvGraphicFramePr>
          <p:cNvPr id="4" name="Table 4">
            <a:extLst>
              <a:ext uri="{FF2B5EF4-FFF2-40B4-BE49-F238E27FC236}">
                <a16:creationId xmlns:a16="http://schemas.microsoft.com/office/drawing/2014/main" id="{20CC74C6-EE99-2D6F-C324-7772D70CB215}"/>
              </a:ext>
            </a:extLst>
          </p:cNvPr>
          <p:cNvGraphicFramePr>
            <a:graphicFrameLocks noGrp="1"/>
          </p:cNvGraphicFramePr>
          <p:nvPr/>
        </p:nvGraphicFramePr>
        <p:xfrm>
          <a:off x="76200" y="539750"/>
          <a:ext cx="8991600" cy="3479800"/>
        </p:xfrm>
        <a:graphic>
          <a:graphicData uri="http://schemas.openxmlformats.org/drawingml/2006/table">
            <a:tbl>
              <a:tblPr firstRow="1" bandRow="1">
                <a:tableStyleId>{93296810-A885-4BE3-A3E7-6D5BEEA58F35}</a:tableStyleId>
              </a:tblPr>
              <a:tblGrid>
                <a:gridCol w="4495800">
                  <a:extLst>
                    <a:ext uri="{9D8B030D-6E8A-4147-A177-3AD203B41FA5}">
                      <a16:colId xmlns:a16="http://schemas.microsoft.com/office/drawing/2014/main" val="940274364"/>
                    </a:ext>
                  </a:extLst>
                </a:gridCol>
                <a:gridCol w="4495800">
                  <a:extLst>
                    <a:ext uri="{9D8B030D-6E8A-4147-A177-3AD203B41FA5}">
                      <a16:colId xmlns:a16="http://schemas.microsoft.com/office/drawing/2014/main" val="617299247"/>
                    </a:ext>
                  </a:extLst>
                </a:gridCol>
              </a:tblGrid>
              <a:tr h="370840">
                <a:tc>
                  <a:txBody>
                    <a:bodyPr/>
                    <a:lstStyle/>
                    <a:p>
                      <a:r>
                        <a:rPr lang="en-US" dirty="0"/>
                        <a:t>BENEFITS OF THE ELECTORAL COLLEGE</a:t>
                      </a:r>
                    </a:p>
                  </a:txBody>
                  <a:tcPr/>
                </a:tc>
                <a:tc>
                  <a:txBody>
                    <a:bodyPr/>
                    <a:lstStyle/>
                    <a:p>
                      <a:r>
                        <a:rPr lang="en-US" dirty="0"/>
                        <a:t>DRAWBACKS OF THE ELECTORAL COLLEGE</a:t>
                      </a:r>
                    </a:p>
                  </a:txBody>
                  <a:tcPr/>
                </a:tc>
                <a:extLst>
                  <a:ext uri="{0D108BD9-81ED-4DB2-BD59-A6C34878D82A}">
                    <a16:rowId xmlns:a16="http://schemas.microsoft.com/office/drawing/2014/main" val="4103124291"/>
                  </a:ext>
                </a:extLst>
              </a:tr>
              <a:tr h="370840">
                <a:tc>
                  <a:txBody>
                    <a:bodyPr/>
                    <a:lstStyle/>
                    <a:p>
                      <a:r>
                        <a:rPr lang="en-US" dirty="0"/>
                        <a:t>States retain their importance in electing the president</a:t>
                      </a:r>
                    </a:p>
                  </a:txBody>
                  <a:tcPr/>
                </a:tc>
                <a:tc>
                  <a:txBody>
                    <a:bodyPr/>
                    <a:lstStyle/>
                    <a:p>
                      <a:r>
                        <a:rPr lang="en-US" dirty="0"/>
                        <a:t>One candidate can win the popular vote and not win the electoral vote</a:t>
                      </a:r>
                    </a:p>
                  </a:txBody>
                  <a:tcPr/>
                </a:tc>
                <a:extLst>
                  <a:ext uri="{0D108BD9-81ED-4DB2-BD59-A6C34878D82A}">
                    <a16:rowId xmlns:a16="http://schemas.microsoft.com/office/drawing/2014/main" val="337613713"/>
                  </a:ext>
                </a:extLst>
              </a:tr>
              <a:tr h="370840">
                <a:tc>
                  <a:txBody>
                    <a:bodyPr/>
                    <a:lstStyle/>
                    <a:p>
                      <a:r>
                        <a:rPr lang="en-US" dirty="0"/>
                        <a:t>Candidates must campaign and seek votes in most states rather than only heavily populated states.</a:t>
                      </a:r>
                    </a:p>
                  </a:txBody>
                  <a:tcPr/>
                </a:tc>
                <a:tc>
                  <a:txBody>
                    <a:bodyPr/>
                    <a:lstStyle/>
                    <a:p>
                      <a:r>
                        <a:rPr lang="en-US" dirty="0"/>
                        <a:t>Electoral vote strength is higher per capita in smaller states</a:t>
                      </a:r>
                    </a:p>
                  </a:txBody>
                  <a:tcPr/>
                </a:tc>
                <a:extLst>
                  <a:ext uri="{0D108BD9-81ED-4DB2-BD59-A6C34878D82A}">
                    <a16:rowId xmlns:a16="http://schemas.microsoft.com/office/drawing/2014/main" val="3504814126"/>
                  </a:ext>
                </a:extLst>
              </a:tr>
              <a:tr h="370840">
                <a:tc>
                  <a:txBody>
                    <a:bodyPr/>
                    <a:lstStyle/>
                    <a:p>
                      <a:r>
                        <a:rPr lang="en-US" dirty="0"/>
                        <a:t>The practice guarantees a consensus president with broad support</a:t>
                      </a:r>
                    </a:p>
                  </a:txBody>
                  <a:tcPr/>
                </a:tc>
                <a:tc>
                  <a:txBody>
                    <a:bodyPr/>
                    <a:lstStyle/>
                    <a:p>
                      <a:r>
                        <a:rPr lang="en-US" dirty="0"/>
                        <a:t>The winner-take-all system discourages those who voted for the runner-up.</a:t>
                      </a:r>
                    </a:p>
                  </a:txBody>
                  <a:tcPr/>
                </a:tc>
                <a:extLst>
                  <a:ext uri="{0D108BD9-81ED-4DB2-BD59-A6C34878D82A}">
                    <a16:rowId xmlns:a16="http://schemas.microsoft.com/office/drawing/2014/main" val="1727394485"/>
                  </a:ext>
                </a:extLst>
              </a:tr>
              <a:tr h="370840">
                <a:tc>
                  <a:txBody>
                    <a:bodyPr/>
                    <a:lstStyle/>
                    <a:p>
                      <a:r>
                        <a:rPr lang="en-US" dirty="0"/>
                        <a:t>States retain power if the election goes into the House and Senate</a:t>
                      </a:r>
                    </a:p>
                  </a:txBody>
                  <a:tcPr/>
                </a:tc>
                <a:tc>
                  <a:txBody>
                    <a:bodyPr/>
                    <a:lstStyle/>
                    <a:p>
                      <a:r>
                        <a:rPr lang="en-US" dirty="0"/>
                        <a:t>If the election goes to the House and Senate, these delegations can vote independently of their states.</a:t>
                      </a:r>
                    </a:p>
                  </a:txBody>
                  <a:tcPr/>
                </a:tc>
                <a:extLst>
                  <a:ext uri="{0D108BD9-81ED-4DB2-BD59-A6C34878D82A}">
                    <a16:rowId xmlns:a16="http://schemas.microsoft.com/office/drawing/2014/main" val="2791759346"/>
                  </a:ext>
                </a:extLst>
              </a:tr>
            </a:tbl>
          </a:graphicData>
        </a:graphic>
      </p:graphicFrame>
      <p:sp>
        <p:nvSpPr>
          <p:cNvPr id="5" name="TextBox 4">
            <a:extLst>
              <a:ext uri="{FF2B5EF4-FFF2-40B4-BE49-F238E27FC236}">
                <a16:creationId xmlns:a16="http://schemas.microsoft.com/office/drawing/2014/main" id="{D6508EF4-1A03-3092-7ABB-1F9AE4B9643F}"/>
              </a:ext>
            </a:extLst>
          </p:cNvPr>
          <p:cNvSpPr txBox="1"/>
          <p:nvPr/>
        </p:nvSpPr>
        <p:spPr>
          <a:xfrm>
            <a:off x="7566368" y="4419084"/>
            <a:ext cx="139615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a:ea typeface="+mn-ea"/>
                <a:cs typeface="+mn-cs"/>
              </a:rPr>
              <a:t>AMSCO g. 594</a:t>
            </a:r>
          </a:p>
        </p:txBody>
      </p:sp>
    </p:spTree>
    <p:extLst>
      <p:ext uri="{BB962C8B-B14F-4D97-AF65-F5344CB8AC3E}">
        <p14:creationId xmlns:p14="http://schemas.microsoft.com/office/powerpoint/2010/main" val="3873807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11123"/>
            <a:ext cx="1887220" cy="4532630"/>
          </a:xfrm>
          <a:custGeom>
            <a:avLst/>
            <a:gdLst/>
            <a:ahLst/>
            <a:cxnLst/>
            <a:rect l="l" t="t" r="r" b="b"/>
            <a:pathLst>
              <a:path w="1887220" h="4532630">
                <a:moveTo>
                  <a:pt x="1886712" y="0"/>
                </a:moveTo>
                <a:lnTo>
                  <a:pt x="0" y="0"/>
                </a:lnTo>
                <a:lnTo>
                  <a:pt x="0" y="4532375"/>
                </a:lnTo>
                <a:lnTo>
                  <a:pt x="1886712" y="4532375"/>
                </a:lnTo>
                <a:lnTo>
                  <a:pt x="1886712" y="0"/>
                </a:lnTo>
                <a:close/>
              </a:path>
            </a:pathLst>
          </a:custGeom>
          <a:solidFill>
            <a:srgbClr val="BC46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166956" y="715518"/>
            <a:ext cx="1354217" cy="3564086"/>
          </a:xfrm>
          <a:prstGeom prst="rect">
            <a:avLst/>
          </a:prstGeom>
        </p:spPr>
        <p:txBody>
          <a:bodyPr vert="vert270" wrap="square" lIns="0" tIns="69215" rIns="0" bIns="0" rtlCol="0">
            <a:spAutoFit/>
          </a:bodyPr>
          <a:lstStyle/>
          <a:p>
            <a:pPr marL="414655" marR="5080" lvl="0" indent="-402590" algn="l" defTabSz="914400" rtl="0" eaLnBrk="1" fontAlgn="auto" latinLnBrk="0" hangingPunct="1">
              <a:lnSpc>
                <a:spcPct val="100000"/>
              </a:lnSpc>
              <a:spcBef>
                <a:spcPts val="545"/>
              </a:spcBef>
              <a:spcAft>
                <a:spcPts val="0"/>
              </a:spcAft>
              <a:buClrTx/>
              <a:buSzTx/>
              <a:buFontTx/>
              <a:buNone/>
              <a:tabLst/>
              <a:defRPr/>
            </a:pPr>
            <a:r>
              <a:rPr kumimoji="0" sz="4400" b="0" i="0" u="none" strike="noStrike" kern="1200" cap="none" spc="-5" normalizeH="0" baseline="0" noProof="0" dirty="0">
                <a:ln>
                  <a:noFill/>
                </a:ln>
                <a:solidFill>
                  <a:prstClr val="black"/>
                </a:solidFill>
                <a:effectLst/>
                <a:uLnTx/>
                <a:uFillTx/>
                <a:latin typeface="Arial Black"/>
                <a:ea typeface="+mn-ea"/>
                <a:cs typeface="Arial Black"/>
              </a:rPr>
              <a:t>Electo</a:t>
            </a:r>
            <a:r>
              <a:rPr kumimoji="0" sz="4400" b="0" i="0" u="none" strike="noStrike" kern="1200" cap="none" spc="70" normalizeH="0" baseline="0" noProof="0" dirty="0">
                <a:ln>
                  <a:noFill/>
                </a:ln>
                <a:solidFill>
                  <a:prstClr val="black"/>
                </a:solidFill>
                <a:effectLst/>
                <a:uLnTx/>
                <a:uFillTx/>
                <a:latin typeface="Arial Black"/>
                <a:ea typeface="+mn-ea"/>
                <a:cs typeface="Arial Black"/>
              </a:rPr>
              <a:t>r</a:t>
            </a:r>
            <a:r>
              <a:rPr kumimoji="0" sz="4400" b="0" i="0" u="none" strike="noStrike" kern="1200" cap="none" spc="0" normalizeH="0" baseline="0" noProof="0" dirty="0">
                <a:ln>
                  <a:noFill/>
                </a:ln>
                <a:solidFill>
                  <a:prstClr val="black"/>
                </a:solidFill>
                <a:effectLst/>
                <a:uLnTx/>
                <a:uFillTx/>
                <a:latin typeface="Arial Black"/>
                <a:ea typeface="+mn-ea"/>
                <a:cs typeface="Arial Black"/>
              </a:rPr>
              <a:t>al  </a:t>
            </a:r>
            <a:r>
              <a:rPr kumimoji="0" sz="4400" b="0" i="0" u="none" strike="noStrike" kern="1200" cap="none" spc="15" normalizeH="0" baseline="0" noProof="0" dirty="0">
                <a:ln>
                  <a:noFill/>
                </a:ln>
                <a:solidFill>
                  <a:prstClr val="black"/>
                </a:solidFill>
                <a:effectLst/>
                <a:uLnTx/>
                <a:uFillTx/>
                <a:latin typeface="Arial Black"/>
                <a:ea typeface="+mn-ea"/>
                <a:cs typeface="Arial Black"/>
              </a:rPr>
              <a:t>College</a:t>
            </a:r>
            <a:endParaRPr kumimoji="0" sz="4400" b="0" i="0" u="none" strike="noStrike" kern="1200" cap="none" spc="0" normalizeH="0" baseline="0" noProof="0" dirty="0">
              <a:ln>
                <a:noFill/>
              </a:ln>
              <a:solidFill>
                <a:prstClr val="black"/>
              </a:solidFill>
              <a:effectLst/>
              <a:uLnTx/>
              <a:uFillTx/>
              <a:latin typeface="Arial Black"/>
              <a:ea typeface="+mn-ea"/>
              <a:cs typeface="Arial Black"/>
            </a:endParaRPr>
          </a:p>
        </p:txBody>
      </p:sp>
      <p:sp>
        <p:nvSpPr>
          <p:cNvPr id="4" name="object 4"/>
          <p:cNvSpPr txBox="1">
            <a:spLocks noGrp="1"/>
          </p:cNvSpPr>
          <p:nvPr>
            <p:ph type="title"/>
          </p:nvPr>
        </p:nvSpPr>
        <p:spPr>
          <a:xfrm>
            <a:off x="2373629" y="0"/>
            <a:ext cx="4633595" cy="574675"/>
          </a:xfrm>
          <a:prstGeom prst="rect">
            <a:avLst/>
          </a:prstGeom>
        </p:spPr>
        <p:txBody>
          <a:bodyPr vert="horz" wrap="square" lIns="0" tIns="12700" rIns="0" bIns="0" rtlCol="0">
            <a:spAutoFit/>
          </a:bodyPr>
          <a:lstStyle/>
          <a:p>
            <a:pPr marL="12700">
              <a:lnSpc>
                <a:spcPct val="100000"/>
              </a:lnSpc>
              <a:spcBef>
                <a:spcPts val="100"/>
              </a:spcBef>
            </a:pPr>
            <a:r>
              <a:rPr dirty="0"/>
              <a:t>QUESTION</a:t>
            </a:r>
            <a:r>
              <a:rPr spc="-75" dirty="0"/>
              <a:t> </a:t>
            </a:r>
            <a:r>
              <a:rPr spc="-25" dirty="0"/>
              <a:t>FOR</a:t>
            </a:r>
            <a:r>
              <a:rPr spc="-50" dirty="0"/>
              <a:t> </a:t>
            </a:r>
            <a:r>
              <a:rPr spc="5" dirty="0"/>
              <a:t>REVIEW</a:t>
            </a:r>
          </a:p>
        </p:txBody>
      </p:sp>
      <p:sp>
        <p:nvSpPr>
          <p:cNvPr id="5" name="object 5"/>
          <p:cNvSpPr txBox="1"/>
          <p:nvPr/>
        </p:nvSpPr>
        <p:spPr>
          <a:xfrm>
            <a:off x="1974595" y="715517"/>
            <a:ext cx="6089650" cy="3306445"/>
          </a:xfrm>
          <a:prstGeom prst="rect">
            <a:avLst/>
          </a:prstGeom>
        </p:spPr>
        <p:txBody>
          <a:bodyPr vert="horz" wrap="square" lIns="0" tIns="53975" rIns="0" bIns="0" rtlCol="0">
            <a:spAutoFit/>
          </a:bodyPr>
          <a:lstStyle/>
          <a:p>
            <a:pPr marL="12700" marR="5080" lvl="0" indent="0" algn="l" defTabSz="914400" rtl="0" eaLnBrk="1" fontAlgn="auto" latinLnBrk="0" hangingPunct="1">
              <a:lnSpc>
                <a:spcPts val="2590"/>
              </a:lnSpc>
              <a:spcBef>
                <a:spcPts val="425"/>
              </a:spcBef>
              <a:spcAft>
                <a:spcPts val="0"/>
              </a:spcAft>
              <a:buClrTx/>
              <a:buSzTx/>
              <a:buFontTx/>
              <a:buNone/>
              <a:tabLst/>
              <a:defRPr/>
            </a:pPr>
            <a:r>
              <a:rPr kumimoji="0" sz="2400" b="0" i="0" u="none" strike="noStrike" kern="1200" cap="none" spc="0" normalizeH="0" baseline="0" noProof="0" dirty="0">
                <a:ln>
                  <a:noFill/>
                </a:ln>
                <a:solidFill>
                  <a:prstClr val="black"/>
                </a:solidFill>
                <a:effectLst/>
                <a:uLnTx/>
                <a:uFillTx/>
                <a:latin typeface="Franklin Gothic Medium"/>
                <a:ea typeface="+mn-ea"/>
                <a:cs typeface="Franklin Gothic Medium"/>
              </a:rPr>
              <a:t>The</a:t>
            </a:r>
            <a:r>
              <a:rPr kumimoji="0" sz="2400" b="0" i="0" u="none" strike="noStrike" kern="1200" cap="none" spc="-30" normalizeH="0" baseline="0" noProof="0" dirty="0">
                <a:ln>
                  <a:noFill/>
                </a:ln>
                <a:solidFill>
                  <a:prstClr val="black"/>
                </a:solidFill>
                <a:effectLst/>
                <a:uLnTx/>
                <a:uFillTx/>
                <a:latin typeface="Franklin Gothic Medium"/>
                <a:ea typeface="+mn-ea"/>
                <a:cs typeface="Franklin Gothic Medium"/>
              </a:rPr>
              <a:t> </a:t>
            </a:r>
            <a:r>
              <a:rPr kumimoji="0" sz="2400" b="0" i="0" u="none" strike="noStrike" kern="1200" cap="none" spc="15" normalizeH="0" baseline="0" noProof="0" dirty="0">
                <a:ln>
                  <a:noFill/>
                </a:ln>
                <a:solidFill>
                  <a:prstClr val="black"/>
                </a:solidFill>
                <a:effectLst/>
                <a:uLnTx/>
                <a:uFillTx/>
                <a:latin typeface="Franklin Gothic Medium"/>
                <a:ea typeface="+mn-ea"/>
                <a:cs typeface="Franklin Gothic Medium"/>
              </a:rPr>
              <a:t>U.S.</a:t>
            </a:r>
            <a:r>
              <a:rPr kumimoji="0" sz="2400" b="0" i="0" u="none" strike="noStrike" kern="1200" cap="none" spc="-40" normalizeH="0" baseline="0" noProof="0" dirty="0">
                <a:ln>
                  <a:noFill/>
                </a:ln>
                <a:solidFill>
                  <a:prstClr val="black"/>
                </a:solidFill>
                <a:effectLst/>
                <a:uLnTx/>
                <a:uFillTx/>
                <a:latin typeface="Franklin Gothic Medium"/>
                <a:ea typeface="+mn-ea"/>
                <a:cs typeface="Franklin Gothic Medium"/>
              </a:rPr>
              <a:t> </a:t>
            </a:r>
            <a:r>
              <a:rPr kumimoji="0" sz="2400" b="0" i="0" u="none" strike="noStrike" kern="1200" cap="none" spc="-10" normalizeH="0" baseline="0" noProof="0" dirty="0">
                <a:ln>
                  <a:noFill/>
                </a:ln>
                <a:solidFill>
                  <a:prstClr val="black"/>
                </a:solidFill>
                <a:effectLst/>
                <a:uLnTx/>
                <a:uFillTx/>
                <a:latin typeface="Franklin Gothic Medium"/>
                <a:ea typeface="+mn-ea"/>
                <a:cs typeface="Franklin Gothic Medium"/>
              </a:rPr>
              <a:t>president</a:t>
            </a:r>
            <a:r>
              <a:rPr kumimoji="0" sz="2400" b="0" i="0" u="none" strike="noStrike" kern="1200" cap="none" spc="-30" normalizeH="0" baseline="0" noProof="0" dirty="0">
                <a:ln>
                  <a:noFill/>
                </a:ln>
                <a:solidFill>
                  <a:prstClr val="black"/>
                </a:solidFill>
                <a:effectLst/>
                <a:uLnTx/>
                <a:uFillTx/>
                <a:latin typeface="Franklin Gothic Medium"/>
                <a:ea typeface="+mn-ea"/>
                <a:cs typeface="Franklin Gothic Medium"/>
              </a:rPr>
              <a:t> </a:t>
            </a:r>
            <a:r>
              <a:rPr kumimoji="0" sz="2400" b="0" i="0" u="none" strike="noStrike" kern="1200" cap="none" spc="-5" normalizeH="0" baseline="0" noProof="0" dirty="0">
                <a:ln>
                  <a:noFill/>
                </a:ln>
                <a:solidFill>
                  <a:prstClr val="black"/>
                </a:solidFill>
                <a:effectLst/>
                <a:uLnTx/>
                <a:uFillTx/>
                <a:latin typeface="Franklin Gothic Medium"/>
                <a:ea typeface="+mn-ea"/>
                <a:cs typeface="Franklin Gothic Medium"/>
              </a:rPr>
              <a:t>is</a:t>
            </a:r>
            <a:r>
              <a:rPr kumimoji="0" sz="2400" b="0" i="0" u="none" strike="noStrike" kern="1200" cap="none" spc="-20" normalizeH="0" baseline="0" noProof="0" dirty="0">
                <a:ln>
                  <a:noFill/>
                </a:ln>
                <a:solidFill>
                  <a:prstClr val="black"/>
                </a:solidFill>
                <a:effectLst/>
                <a:uLnTx/>
                <a:uFillTx/>
                <a:latin typeface="Franklin Gothic Medium"/>
                <a:ea typeface="+mn-ea"/>
                <a:cs typeface="Franklin Gothic Medium"/>
              </a:rPr>
              <a:t> elected</a:t>
            </a:r>
            <a:r>
              <a:rPr kumimoji="0" sz="2400" b="0" i="0" u="none" strike="noStrike" kern="1200" cap="none" spc="-30" normalizeH="0" baseline="0" noProof="0" dirty="0">
                <a:ln>
                  <a:noFill/>
                </a:ln>
                <a:solidFill>
                  <a:prstClr val="black"/>
                </a:solidFill>
                <a:effectLst/>
                <a:uLnTx/>
                <a:uFillTx/>
                <a:latin typeface="Franklin Gothic Medium"/>
                <a:ea typeface="+mn-ea"/>
                <a:cs typeface="Franklin Gothic Medium"/>
              </a:rPr>
              <a:t> </a:t>
            </a:r>
            <a:r>
              <a:rPr kumimoji="0" sz="2400" b="0" i="0" u="none" strike="noStrike" kern="1200" cap="none" spc="-15" normalizeH="0" baseline="0" noProof="0" dirty="0">
                <a:ln>
                  <a:noFill/>
                </a:ln>
                <a:solidFill>
                  <a:prstClr val="black"/>
                </a:solidFill>
                <a:effectLst/>
                <a:uLnTx/>
                <a:uFillTx/>
                <a:latin typeface="Franklin Gothic Medium"/>
                <a:ea typeface="+mn-ea"/>
                <a:cs typeface="Franklin Gothic Medium"/>
              </a:rPr>
              <a:t>every</a:t>
            </a:r>
            <a:r>
              <a:rPr kumimoji="0" sz="2400" b="0" i="0" u="none" strike="noStrike" kern="1200" cap="none" spc="-40" normalizeH="0" baseline="0" noProof="0" dirty="0">
                <a:ln>
                  <a:noFill/>
                </a:ln>
                <a:solidFill>
                  <a:prstClr val="black"/>
                </a:solidFill>
                <a:effectLst/>
                <a:uLnTx/>
                <a:uFillTx/>
                <a:latin typeface="Franklin Gothic Medium"/>
                <a:ea typeface="+mn-ea"/>
                <a:cs typeface="Franklin Gothic Medium"/>
              </a:rPr>
              <a:t> </a:t>
            </a:r>
            <a:r>
              <a:rPr kumimoji="0" sz="2400" b="0" i="0" u="none" strike="noStrike" kern="1200" cap="none" spc="-25" normalizeH="0" baseline="0" noProof="0" dirty="0">
                <a:ln>
                  <a:noFill/>
                </a:ln>
                <a:solidFill>
                  <a:prstClr val="black"/>
                </a:solidFill>
                <a:effectLst/>
                <a:uLnTx/>
                <a:uFillTx/>
                <a:latin typeface="Franklin Gothic Medium"/>
                <a:ea typeface="+mn-ea"/>
                <a:cs typeface="Franklin Gothic Medium"/>
              </a:rPr>
              <a:t>four </a:t>
            </a:r>
            <a:r>
              <a:rPr kumimoji="0" sz="2400" b="0" i="0" u="none" strike="noStrike" kern="1200" cap="none" spc="-20" normalizeH="0" baseline="0" noProof="0" dirty="0">
                <a:ln>
                  <a:noFill/>
                </a:ln>
                <a:solidFill>
                  <a:prstClr val="black"/>
                </a:solidFill>
                <a:effectLst/>
                <a:uLnTx/>
                <a:uFillTx/>
                <a:latin typeface="Franklin Gothic Medium"/>
                <a:ea typeface="+mn-ea"/>
                <a:cs typeface="Franklin Gothic Medium"/>
              </a:rPr>
              <a:t>years</a:t>
            </a:r>
            <a:r>
              <a:rPr kumimoji="0" sz="2400" b="0" i="0" u="none" strike="noStrike" kern="1200" cap="none" spc="-35" normalizeH="0" baseline="0" noProof="0" dirty="0">
                <a:ln>
                  <a:noFill/>
                </a:ln>
                <a:solidFill>
                  <a:prstClr val="black"/>
                </a:solidFill>
                <a:effectLst/>
                <a:uLnTx/>
                <a:uFillTx/>
                <a:latin typeface="Franklin Gothic Medium"/>
                <a:ea typeface="+mn-ea"/>
                <a:cs typeface="Franklin Gothic Medium"/>
              </a:rPr>
              <a:t> </a:t>
            </a:r>
            <a:r>
              <a:rPr kumimoji="0" sz="2400" b="0" i="0" u="none" strike="noStrike" kern="1200" cap="none" spc="-15" normalizeH="0" baseline="0" noProof="0" dirty="0">
                <a:ln>
                  <a:noFill/>
                </a:ln>
                <a:solidFill>
                  <a:prstClr val="black"/>
                </a:solidFill>
                <a:effectLst/>
                <a:uLnTx/>
                <a:uFillTx/>
                <a:latin typeface="Franklin Gothic Medium"/>
                <a:ea typeface="+mn-ea"/>
                <a:cs typeface="Franklin Gothic Medium"/>
              </a:rPr>
              <a:t>in </a:t>
            </a:r>
            <a:r>
              <a:rPr kumimoji="0" sz="2400" b="0" i="0" u="none" strike="noStrike" kern="1200" cap="none" spc="-585" normalizeH="0" baseline="0" noProof="0" dirty="0">
                <a:ln>
                  <a:noFill/>
                </a:ln>
                <a:solidFill>
                  <a:prstClr val="black"/>
                </a:solidFill>
                <a:effectLst/>
                <a:uLnTx/>
                <a:uFillTx/>
                <a:latin typeface="Franklin Gothic Medium"/>
                <a:ea typeface="+mn-ea"/>
                <a:cs typeface="Franklin Gothic Medium"/>
              </a:rPr>
              <a:t> </a:t>
            </a:r>
            <a:r>
              <a:rPr kumimoji="0" sz="2400" b="0" i="0" u="none" strike="noStrike" kern="1200" cap="none" spc="-20" normalizeH="0" baseline="0" noProof="0" dirty="0">
                <a:ln>
                  <a:noFill/>
                </a:ln>
                <a:solidFill>
                  <a:prstClr val="black"/>
                </a:solidFill>
                <a:effectLst/>
                <a:uLnTx/>
                <a:uFillTx/>
                <a:latin typeface="Franklin Gothic Medium"/>
                <a:ea typeface="+mn-ea"/>
                <a:cs typeface="Franklin Gothic Medium"/>
              </a:rPr>
              <a:t>general</a:t>
            </a:r>
            <a:r>
              <a:rPr kumimoji="0" sz="2400" b="0" i="0" u="none" strike="noStrike" kern="1200" cap="none" spc="-40" normalizeH="0" baseline="0" noProof="0" dirty="0">
                <a:ln>
                  <a:noFill/>
                </a:ln>
                <a:solidFill>
                  <a:prstClr val="black"/>
                </a:solidFill>
                <a:effectLst/>
                <a:uLnTx/>
                <a:uFillTx/>
                <a:latin typeface="Franklin Gothic Medium"/>
                <a:ea typeface="+mn-ea"/>
                <a:cs typeface="Franklin Gothic Medium"/>
              </a:rPr>
              <a:t> </a:t>
            </a:r>
            <a:r>
              <a:rPr kumimoji="0" sz="2400" b="0" i="0" u="none" strike="noStrike" kern="1200" cap="none" spc="-15" normalizeH="0" baseline="0" noProof="0" dirty="0">
                <a:ln>
                  <a:noFill/>
                </a:ln>
                <a:solidFill>
                  <a:prstClr val="black"/>
                </a:solidFill>
                <a:effectLst/>
                <a:uLnTx/>
                <a:uFillTx/>
                <a:latin typeface="Franklin Gothic Medium"/>
                <a:ea typeface="+mn-ea"/>
                <a:cs typeface="Franklin Gothic Medium"/>
              </a:rPr>
              <a:t>elections</a:t>
            </a:r>
            <a:r>
              <a:rPr kumimoji="0" sz="2400" b="0" i="0" u="none" strike="noStrike" kern="1200" cap="none" spc="-40" normalizeH="0" baseline="0" noProof="0" dirty="0">
                <a:ln>
                  <a:noFill/>
                </a:ln>
                <a:solidFill>
                  <a:prstClr val="black"/>
                </a:solidFill>
                <a:effectLst/>
                <a:uLnTx/>
                <a:uFillTx/>
                <a:latin typeface="Franklin Gothic Medium"/>
                <a:ea typeface="+mn-ea"/>
                <a:cs typeface="Franklin Gothic Medium"/>
              </a:rPr>
              <a:t> </a:t>
            </a:r>
            <a:r>
              <a:rPr kumimoji="0" sz="2400" b="0" i="0" u="none" strike="noStrike" kern="1200" cap="none" spc="-25" normalizeH="0" baseline="0" noProof="0" dirty="0">
                <a:ln>
                  <a:noFill/>
                </a:ln>
                <a:solidFill>
                  <a:prstClr val="black"/>
                </a:solidFill>
                <a:effectLst/>
                <a:uLnTx/>
                <a:uFillTx/>
                <a:latin typeface="Franklin Gothic Medium"/>
                <a:ea typeface="+mn-ea"/>
                <a:cs typeface="Franklin Gothic Medium"/>
              </a:rPr>
              <a:t>by:</a:t>
            </a:r>
            <a:endParaRPr kumimoji="0" sz="2400" b="0" i="0" u="none" strike="noStrike" kern="1200" cap="none" spc="0" normalizeH="0" baseline="0" noProof="0">
              <a:ln>
                <a:noFill/>
              </a:ln>
              <a:solidFill>
                <a:prstClr val="black"/>
              </a:solidFill>
              <a:effectLst/>
              <a:uLnTx/>
              <a:uFillTx/>
              <a:latin typeface="Franklin Gothic Medium"/>
              <a:ea typeface="+mn-ea"/>
              <a:cs typeface="Franklin Gothic Medium"/>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sz="3400" b="0" i="0" u="none" strike="noStrike" kern="1200" cap="none" spc="0" normalizeH="0" baseline="0" noProof="0">
              <a:ln>
                <a:noFill/>
              </a:ln>
              <a:solidFill>
                <a:prstClr val="black"/>
              </a:solidFill>
              <a:effectLst/>
              <a:uLnTx/>
              <a:uFillTx/>
              <a:latin typeface="Franklin Gothic Medium"/>
              <a:ea typeface="+mn-ea"/>
              <a:cs typeface="Franklin Gothic Medium"/>
            </a:endParaRPr>
          </a:p>
          <a:p>
            <a:pPr marL="527685" marR="0" lvl="0" indent="-515620" algn="l" defTabSz="914400" rtl="0" eaLnBrk="1" fontAlgn="auto" latinLnBrk="0" hangingPunct="1">
              <a:lnSpc>
                <a:spcPct val="100000"/>
              </a:lnSpc>
              <a:spcBef>
                <a:spcPts val="5"/>
              </a:spcBef>
              <a:spcAft>
                <a:spcPts val="0"/>
              </a:spcAft>
              <a:buClrTx/>
              <a:buSzTx/>
              <a:buFontTx/>
              <a:buAutoNum type="alphaUcPeriod"/>
              <a:tabLst>
                <a:tab pos="527685" algn="l"/>
                <a:tab pos="528320" algn="l"/>
              </a:tabLst>
              <a:defRPr/>
            </a:pPr>
            <a:r>
              <a:rPr kumimoji="0" sz="2400" b="0" i="0" u="none" strike="noStrike" kern="1200" cap="none" spc="-15" normalizeH="0" baseline="0" noProof="0" dirty="0">
                <a:ln>
                  <a:noFill/>
                </a:ln>
                <a:solidFill>
                  <a:prstClr val="black"/>
                </a:solidFill>
                <a:effectLst/>
                <a:uLnTx/>
                <a:uFillTx/>
                <a:latin typeface="Franklin Gothic Medium"/>
                <a:ea typeface="+mn-ea"/>
                <a:cs typeface="Franklin Gothic Medium"/>
              </a:rPr>
              <a:t>popular</a:t>
            </a:r>
            <a:r>
              <a:rPr kumimoji="0" sz="2400" b="0" i="0" u="none" strike="noStrike" kern="1200" cap="none" spc="-60" normalizeH="0" baseline="0" noProof="0" dirty="0">
                <a:ln>
                  <a:noFill/>
                </a:ln>
                <a:solidFill>
                  <a:prstClr val="black"/>
                </a:solidFill>
                <a:effectLst/>
                <a:uLnTx/>
                <a:uFillTx/>
                <a:latin typeface="Franklin Gothic Medium"/>
                <a:ea typeface="+mn-ea"/>
                <a:cs typeface="Franklin Gothic Medium"/>
              </a:rPr>
              <a:t> </a:t>
            </a:r>
            <a:r>
              <a:rPr kumimoji="0" sz="2400" b="0" i="0" u="none" strike="noStrike" kern="1200" cap="none" spc="-20" normalizeH="0" baseline="0" noProof="0" dirty="0">
                <a:ln>
                  <a:noFill/>
                </a:ln>
                <a:solidFill>
                  <a:prstClr val="black"/>
                </a:solidFill>
                <a:effectLst/>
                <a:uLnTx/>
                <a:uFillTx/>
                <a:latin typeface="Franklin Gothic Medium"/>
                <a:ea typeface="+mn-ea"/>
                <a:cs typeface="Franklin Gothic Medium"/>
              </a:rPr>
              <a:t>vote.</a:t>
            </a:r>
            <a:endParaRPr kumimoji="0" sz="2400" b="0" i="0" u="none" strike="noStrike" kern="1200" cap="none" spc="0" normalizeH="0" baseline="0" noProof="0">
              <a:ln>
                <a:noFill/>
              </a:ln>
              <a:solidFill>
                <a:prstClr val="black"/>
              </a:solidFill>
              <a:effectLst/>
              <a:uLnTx/>
              <a:uFillTx/>
              <a:latin typeface="Franklin Gothic Medium"/>
              <a:ea typeface="+mn-ea"/>
              <a:cs typeface="Franklin Gothic Medium"/>
            </a:endParaRPr>
          </a:p>
          <a:p>
            <a:pPr marL="527685" marR="0" lvl="0" indent="-515620" algn="l" defTabSz="914400" rtl="0" eaLnBrk="1" fontAlgn="auto" latinLnBrk="0" hangingPunct="1">
              <a:lnSpc>
                <a:spcPct val="100000"/>
              </a:lnSpc>
              <a:spcBef>
                <a:spcPts val="515"/>
              </a:spcBef>
              <a:spcAft>
                <a:spcPts val="0"/>
              </a:spcAft>
              <a:buClrTx/>
              <a:buSzTx/>
              <a:buFontTx/>
              <a:buAutoNum type="alphaUcPeriod"/>
              <a:tabLst>
                <a:tab pos="527685" algn="l"/>
                <a:tab pos="528320" algn="l"/>
              </a:tabLst>
              <a:defRPr/>
            </a:pPr>
            <a:r>
              <a:rPr kumimoji="0" sz="2400" b="0" i="0" u="none" strike="noStrike" kern="1200" cap="none" spc="-10" normalizeH="0" baseline="0" noProof="0" dirty="0">
                <a:ln>
                  <a:noFill/>
                </a:ln>
                <a:solidFill>
                  <a:prstClr val="black"/>
                </a:solidFill>
                <a:effectLst/>
                <a:uLnTx/>
                <a:uFillTx/>
                <a:latin typeface="Franklin Gothic Medium"/>
                <a:ea typeface="+mn-ea"/>
                <a:cs typeface="Franklin Gothic Medium"/>
              </a:rPr>
              <a:t>state-based</a:t>
            </a:r>
            <a:r>
              <a:rPr kumimoji="0" sz="2400" b="0" i="0" u="none" strike="noStrike" kern="1200" cap="none" spc="-65" normalizeH="0" baseline="0" noProof="0" dirty="0">
                <a:ln>
                  <a:noFill/>
                </a:ln>
                <a:solidFill>
                  <a:prstClr val="black"/>
                </a:solidFill>
                <a:effectLst/>
                <a:uLnTx/>
                <a:uFillTx/>
                <a:latin typeface="Franklin Gothic Medium"/>
                <a:ea typeface="+mn-ea"/>
                <a:cs typeface="Franklin Gothic Medium"/>
              </a:rPr>
              <a:t> </a:t>
            </a:r>
            <a:r>
              <a:rPr kumimoji="0" sz="2400" b="0" i="0" u="none" strike="noStrike" kern="1200" cap="none" spc="5" normalizeH="0" baseline="0" noProof="0" dirty="0">
                <a:ln>
                  <a:noFill/>
                </a:ln>
                <a:solidFill>
                  <a:prstClr val="black"/>
                </a:solidFill>
                <a:effectLst/>
                <a:uLnTx/>
                <a:uFillTx/>
                <a:latin typeface="Franklin Gothic Medium"/>
                <a:ea typeface="+mn-ea"/>
                <a:cs typeface="Franklin Gothic Medium"/>
              </a:rPr>
              <a:t>caucuses.</a:t>
            </a:r>
            <a:endParaRPr kumimoji="0" sz="2400" b="0" i="0" u="none" strike="noStrike" kern="1200" cap="none" spc="0" normalizeH="0" baseline="0" noProof="0">
              <a:ln>
                <a:noFill/>
              </a:ln>
              <a:solidFill>
                <a:prstClr val="black"/>
              </a:solidFill>
              <a:effectLst/>
              <a:uLnTx/>
              <a:uFillTx/>
              <a:latin typeface="Franklin Gothic Medium"/>
              <a:ea typeface="+mn-ea"/>
              <a:cs typeface="Franklin Gothic Medium"/>
            </a:endParaRPr>
          </a:p>
          <a:p>
            <a:pPr marL="527685" marR="0" lvl="0" indent="-515620" algn="l" defTabSz="914400" rtl="0" eaLnBrk="1" fontAlgn="auto" latinLnBrk="0" hangingPunct="1">
              <a:lnSpc>
                <a:spcPct val="100000"/>
              </a:lnSpc>
              <a:spcBef>
                <a:spcPts val="515"/>
              </a:spcBef>
              <a:spcAft>
                <a:spcPts val="0"/>
              </a:spcAft>
              <a:buClrTx/>
              <a:buSzTx/>
              <a:buFontTx/>
              <a:buAutoNum type="alphaUcPeriod"/>
              <a:tabLst>
                <a:tab pos="527685" algn="l"/>
                <a:tab pos="528320" algn="l"/>
              </a:tabLst>
              <a:defRPr/>
            </a:pPr>
            <a:r>
              <a:rPr kumimoji="0" sz="2400" b="0" i="0" u="none" strike="noStrike" kern="1200" cap="none" spc="-10" normalizeH="0" baseline="0" noProof="0" dirty="0">
                <a:ln>
                  <a:noFill/>
                </a:ln>
                <a:solidFill>
                  <a:prstClr val="black"/>
                </a:solidFill>
                <a:effectLst/>
                <a:uLnTx/>
                <a:uFillTx/>
                <a:latin typeface="Franklin Gothic Medium"/>
                <a:ea typeface="+mn-ea"/>
                <a:cs typeface="Franklin Gothic Medium"/>
              </a:rPr>
              <a:t>the</a:t>
            </a:r>
            <a:r>
              <a:rPr kumimoji="0" sz="2400" b="0" i="0" u="none" strike="noStrike" kern="1200" cap="none" spc="-50" normalizeH="0" baseline="0" noProof="0" dirty="0">
                <a:ln>
                  <a:noFill/>
                </a:ln>
                <a:solidFill>
                  <a:prstClr val="black"/>
                </a:solidFill>
                <a:effectLst/>
                <a:uLnTx/>
                <a:uFillTx/>
                <a:latin typeface="Franklin Gothic Medium"/>
                <a:ea typeface="+mn-ea"/>
                <a:cs typeface="Franklin Gothic Medium"/>
              </a:rPr>
              <a:t> </a:t>
            </a:r>
            <a:r>
              <a:rPr kumimoji="0" sz="2400" b="0" i="0" u="none" strike="noStrike" kern="1200" cap="none" spc="-20" normalizeH="0" baseline="0" noProof="0" dirty="0">
                <a:ln>
                  <a:noFill/>
                </a:ln>
                <a:solidFill>
                  <a:prstClr val="black"/>
                </a:solidFill>
                <a:effectLst/>
                <a:uLnTx/>
                <a:uFillTx/>
                <a:latin typeface="Franklin Gothic Medium"/>
                <a:ea typeface="+mn-ea"/>
                <a:cs typeface="Franklin Gothic Medium"/>
              </a:rPr>
              <a:t>Electoral</a:t>
            </a:r>
            <a:r>
              <a:rPr kumimoji="0" sz="2400" b="0" i="0" u="none" strike="noStrike" kern="1200" cap="none" spc="-55" normalizeH="0" baseline="0" noProof="0" dirty="0">
                <a:ln>
                  <a:noFill/>
                </a:ln>
                <a:solidFill>
                  <a:prstClr val="black"/>
                </a:solidFill>
                <a:effectLst/>
                <a:uLnTx/>
                <a:uFillTx/>
                <a:latin typeface="Franklin Gothic Medium"/>
                <a:ea typeface="+mn-ea"/>
                <a:cs typeface="Franklin Gothic Medium"/>
              </a:rPr>
              <a:t> </a:t>
            </a:r>
            <a:r>
              <a:rPr kumimoji="0" sz="2400" b="0" i="0" u="none" strike="noStrike" kern="1200" cap="none" spc="-20" normalizeH="0" baseline="0" noProof="0" dirty="0">
                <a:ln>
                  <a:noFill/>
                </a:ln>
                <a:solidFill>
                  <a:prstClr val="black"/>
                </a:solidFill>
                <a:effectLst/>
                <a:uLnTx/>
                <a:uFillTx/>
                <a:latin typeface="Franklin Gothic Medium"/>
                <a:ea typeface="+mn-ea"/>
                <a:cs typeface="Franklin Gothic Medium"/>
              </a:rPr>
              <a:t>College.</a:t>
            </a:r>
            <a:endParaRPr kumimoji="0" sz="2400" b="0" i="0" u="none" strike="noStrike" kern="1200" cap="none" spc="0" normalizeH="0" baseline="0" noProof="0">
              <a:ln>
                <a:noFill/>
              </a:ln>
              <a:solidFill>
                <a:prstClr val="black"/>
              </a:solidFill>
              <a:effectLst/>
              <a:uLnTx/>
              <a:uFillTx/>
              <a:latin typeface="Franklin Gothic Medium"/>
              <a:ea typeface="+mn-ea"/>
              <a:cs typeface="Franklin Gothic Medium"/>
            </a:endParaRPr>
          </a:p>
          <a:p>
            <a:pPr marL="527685" marR="0" lvl="0" indent="-515620" algn="l" defTabSz="914400" rtl="0" eaLnBrk="1" fontAlgn="auto" latinLnBrk="0" hangingPunct="1">
              <a:lnSpc>
                <a:spcPct val="100000"/>
              </a:lnSpc>
              <a:spcBef>
                <a:spcPts val="505"/>
              </a:spcBef>
              <a:spcAft>
                <a:spcPts val="0"/>
              </a:spcAft>
              <a:buClrTx/>
              <a:buSzTx/>
              <a:buFontTx/>
              <a:buAutoNum type="alphaUcPeriod"/>
              <a:tabLst>
                <a:tab pos="527685" algn="l"/>
                <a:tab pos="528320" algn="l"/>
              </a:tabLst>
              <a:defRPr/>
            </a:pPr>
            <a:r>
              <a:rPr kumimoji="0" sz="2400" b="0" i="0" u="none" strike="noStrike" kern="1200" cap="none" spc="-30" normalizeH="0" baseline="0" noProof="0" dirty="0">
                <a:ln>
                  <a:noFill/>
                </a:ln>
                <a:solidFill>
                  <a:prstClr val="black"/>
                </a:solidFill>
                <a:effectLst/>
                <a:uLnTx/>
                <a:uFillTx/>
                <a:latin typeface="Franklin Gothic Medium"/>
                <a:ea typeface="+mn-ea"/>
                <a:cs typeface="Franklin Gothic Medium"/>
              </a:rPr>
              <a:t>winner-take-all</a:t>
            </a:r>
            <a:r>
              <a:rPr kumimoji="0" sz="2400" b="0" i="0" u="none" strike="noStrike" kern="1200" cap="none" spc="-50" normalizeH="0" baseline="0" noProof="0" dirty="0">
                <a:ln>
                  <a:noFill/>
                </a:ln>
                <a:solidFill>
                  <a:prstClr val="black"/>
                </a:solidFill>
                <a:effectLst/>
                <a:uLnTx/>
                <a:uFillTx/>
                <a:latin typeface="Franklin Gothic Medium"/>
                <a:ea typeface="+mn-ea"/>
                <a:cs typeface="Franklin Gothic Medium"/>
              </a:rPr>
              <a:t> </a:t>
            </a:r>
            <a:r>
              <a:rPr kumimoji="0" sz="2400" b="0" i="0" u="none" strike="noStrike" kern="1200" cap="none" spc="-30" normalizeH="0" baseline="0" noProof="0" dirty="0">
                <a:ln>
                  <a:noFill/>
                </a:ln>
                <a:solidFill>
                  <a:prstClr val="black"/>
                </a:solidFill>
                <a:effectLst/>
                <a:uLnTx/>
                <a:uFillTx/>
                <a:latin typeface="Franklin Gothic Medium"/>
                <a:ea typeface="+mn-ea"/>
                <a:cs typeface="Franklin Gothic Medium"/>
              </a:rPr>
              <a:t>primary</a:t>
            </a:r>
            <a:r>
              <a:rPr kumimoji="0" sz="2400" b="0" i="0" u="none" strike="noStrike" kern="1200" cap="none" spc="-50" normalizeH="0" baseline="0" noProof="0" dirty="0">
                <a:ln>
                  <a:noFill/>
                </a:ln>
                <a:solidFill>
                  <a:prstClr val="black"/>
                </a:solidFill>
                <a:effectLst/>
                <a:uLnTx/>
                <a:uFillTx/>
                <a:latin typeface="Franklin Gothic Medium"/>
                <a:ea typeface="+mn-ea"/>
                <a:cs typeface="Franklin Gothic Medium"/>
              </a:rPr>
              <a:t> </a:t>
            </a:r>
            <a:r>
              <a:rPr kumimoji="0" sz="2400" b="0" i="0" u="none" strike="noStrike" kern="1200" cap="none" spc="-10" normalizeH="0" baseline="0" noProof="0" dirty="0">
                <a:ln>
                  <a:noFill/>
                </a:ln>
                <a:solidFill>
                  <a:prstClr val="black"/>
                </a:solidFill>
                <a:effectLst/>
                <a:uLnTx/>
                <a:uFillTx/>
                <a:latin typeface="Franklin Gothic Medium"/>
                <a:ea typeface="+mn-ea"/>
                <a:cs typeface="Franklin Gothic Medium"/>
              </a:rPr>
              <a:t>elections.</a:t>
            </a:r>
            <a:endParaRPr kumimoji="0" sz="2400" b="0" i="0" u="none" strike="noStrike" kern="1200" cap="none" spc="0" normalizeH="0" baseline="0" noProof="0">
              <a:ln>
                <a:noFill/>
              </a:ln>
              <a:solidFill>
                <a:prstClr val="black"/>
              </a:solidFill>
              <a:effectLst/>
              <a:uLnTx/>
              <a:uFillTx/>
              <a:latin typeface="Franklin Gothic Medium"/>
              <a:ea typeface="+mn-ea"/>
              <a:cs typeface="Franklin Gothic Medium"/>
            </a:endParaRPr>
          </a:p>
          <a:p>
            <a:pPr marL="527685" marR="0" lvl="0" indent="-515620" algn="l" defTabSz="914400" rtl="0" eaLnBrk="1" fontAlgn="auto" latinLnBrk="0" hangingPunct="1">
              <a:lnSpc>
                <a:spcPct val="100000"/>
              </a:lnSpc>
              <a:spcBef>
                <a:spcPts val="520"/>
              </a:spcBef>
              <a:spcAft>
                <a:spcPts val="0"/>
              </a:spcAft>
              <a:buClrTx/>
              <a:buSzTx/>
              <a:buFontTx/>
              <a:buAutoNum type="alphaUcPeriod"/>
              <a:tabLst>
                <a:tab pos="527685" algn="l"/>
                <a:tab pos="528320" algn="l"/>
              </a:tabLst>
              <a:defRPr/>
            </a:pPr>
            <a:r>
              <a:rPr kumimoji="0" sz="2400" b="0" i="0" u="none" strike="noStrike" kern="1200" cap="none" spc="-10" normalizeH="0" baseline="0" noProof="0" dirty="0">
                <a:ln>
                  <a:noFill/>
                </a:ln>
                <a:solidFill>
                  <a:prstClr val="black"/>
                </a:solidFill>
                <a:effectLst/>
                <a:uLnTx/>
                <a:uFillTx/>
                <a:latin typeface="Franklin Gothic Medium"/>
                <a:ea typeface="+mn-ea"/>
                <a:cs typeface="Franklin Gothic Medium"/>
              </a:rPr>
              <a:t>the</a:t>
            </a:r>
            <a:r>
              <a:rPr kumimoji="0" sz="2400" b="0" i="0" u="none" strike="noStrike" kern="1200" cap="none" spc="-60" normalizeH="0" baseline="0" noProof="0" dirty="0">
                <a:ln>
                  <a:noFill/>
                </a:ln>
                <a:solidFill>
                  <a:prstClr val="black"/>
                </a:solidFill>
                <a:effectLst/>
                <a:uLnTx/>
                <a:uFillTx/>
                <a:latin typeface="Franklin Gothic Medium"/>
                <a:ea typeface="+mn-ea"/>
                <a:cs typeface="Franklin Gothic Medium"/>
              </a:rPr>
              <a:t> </a:t>
            </a:r>
            <a:r>
              <a:rPr kumimoji="0" sz="2400" b="0" i="0" u="none" strike="noStrike" kern="1200" cap="none" spc="-10" normalizeH="0" baseline="0" noProof="0" dirty="0">
                <a:ln>
                  <a:noFill/>
                </a:ln>
                <a:solidFill>
                  <a:prstClr val="black"/>
                </a:solidFill>
                <a:effectLst/>
                <a:uLnTx/>
                <a:uFillTx/>
                <a:latin typeface="Franklin Gothic Medium"/>
                <a:ea typeface="+mn-ea"/>
                <a:cs typeface="Franklin Gothic Medium"/>
              </a:rPr>
              <a:t>people.</a:t>
            </a:r>
            <a:endParaRPr kumimoji="0" sz="2400" b="0" i="0" u="none" strike="noStrike" kern="1200" cap="none" spc="0" normalizeH="0" baseline="0" noProof="0">
              <a:ln>
                <a:noFill/>
              </a:ln>
              <a:solidFill>
                <a:prstClr val="black"/>
              </a:solidFill>
              <a:effectLst/>
              <a:uLnTx/>
              <a:uFillTx/>
              <a:latin typeface="Franklin Gothic Medium"/>
              <a:ea typeface="+mn-ea"/>
              <a:cs typeface="Franklin Gothic Medium"/>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11123"/>
            <a:ext cx="1887220" cy="4532630"/>
          </a:xfrm>
          <a:custGeom>
            <a:avLst/>
            <a:gdLst/>
            <a:ahLst/>
            <a:cxnLst/>
            <a:rect l="l" t="t" r="r" b="b"/>
            <a:pathLst>
              <a:path w="1887220" h="4532630">
                <a:moveTo>
                  <a:pt x="1886712" y="0"/>
                </a:moveTo>
                <a:lnTo>
                  <a:pt x="0" y="0"/>
                </a:lnTo>
                <a:lnTo>
                  <a:pt x="0" y="4532375"/>
                </a:lnTo>
                <a:lnTo>
                  <a:pt x="1886712" y="4532375"/>
                </a:lnTo>
                <a:lnTo>
                  <a:pt x="1886712" y="0"/>
                </a:lnTo>
                <a:close/>
              </a:path>
            </a:pathLst>
          </a:custGeom>
          <a:solidFill>
            <a:srgbClr val="BC46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166956" y="819150"/>
            <a:ext cx="1354217" cy="3460453"/>
          </a:xfrm>
          <a:prstGeom prst="rect">
            <a:avLst/>
          </a:prstGeom>
        </p:spPr>
        <p:txBody>
          <a:bodyPr vert="vert270" wrap="square" lIns="0" tIns="69215" rIns="0" bIns="0" rtlCol="0">
            <a:spAutoFit/>
          </a:bodyPr>
          <a:lstStyle/>
          <a:p>
            <a:pPr marL="414655" marR="5080" lvl="0" indent="-402590" algn="l" defTabSz="914400" rtl="0" eaLnBrk="1" fontAlgn="auto" latinLnBrk="0" hangingPunct="1">
              <a:lnSpc>
                <a:spcPct val="100000"/>
              </a:lnSpc>
              <a:spcBef>
                <a:spcPts val="545"/>
              </a:spcBef>
              <a:spcAft>
                <a:spcPts val="0"/>
              </a:spcAft>
              <a:buClrTx/>
              <a:buSzTx/>
              <a:buFontTx/>
              <a:buNone/>
              <a:tabLst/>
              <a:defRPr/>
            </a:pPr>
            <a:r>
              <a:rPr kumimoji="0" sz="4400" b="0" i="0" u="none" strike="noStrike" kern="1200" cap="none" spc="-5" normalizeH="0" baseline="0" noProof="0" dirty="0">
                <a:ln>
                  <a:noFill/>
                </a:ln>
                <a:solidFill>
                  <a:prstClr val="black"/>
                </a:solidFill>
                <a:effectLst/>
                <a:uLnTx/>
                <a:uFillTx/>
                <a:latin typeface="Arial Black"/>
                <a:ea typeface="+mn-ea"/>
                <a:cs typeface="Arial Black"/>
              </a:rPr>
              <a:t>Electo</a:t>
            </a:r>
            <a:r>
              <a:rPr kumimoji="0" sz="4400" b="0" i="0" u="none" strike="noStrike" kern="1200" cap="none" spc="70" normalizeH="0" baseline="0" noProof="0" dirty="0">
                <a:ln>
                  <a:noFill/>
                </a:ln>
                <a:solidFill>
                  <a:prstClr val="black"/>
                </a:solidFill>
                <a:effectLst/>
                <a:uLnTx/>
                <a:uFillTx/>
                <a:latin typeface="Arial Black"/>
                <a:ea typeface="+mn-ea"/>
                <a:cs typeface="Arial Black"/>
              </a:rPr>
              <a:t>r</a:t>
            </a:r>
            <a:r>
              <a:rPr kumimoji="0" sz="4400" b="0" i="0" u="none" strike="noStrike" kern="1200" cap="none" spc="0" normalizeH="0" baseline="0" noProof="0" dirty="0">
                <a:ln>
                  <a:noFill/>
                </a:ln>
                <a:solidFill>
                  <a:prstClr val="black"/>
                </a:solidFill>
                <a:effectLst/>
                <a:uLnTx/>
                <a:uFillTx/>
                <a:latin typeface="Arial Black"/>
                <a:ea typeface="+mn-ea"/>
                <a:cs typeface="Arial Black"/>
              </a:rPr>
              <a:t>al  </a:t>
            </a:r>
            <a:r>
              <a:rPr kumimoji="0" sz="4400" b="0" i="0" u="none" strike="noStrike" kern="1200" cap="none" spc="15" normalizeH="0" baseline="0" noProof="0" dirty="0">
                <a:ln>
                  <a:noFill/>
                </a:ln>
                <a:solidFill>
                  <a:prstClr val="black"/>
                </a:solidFill>
                <a:effectLst/>
                <a:uLnTx/>
                <a:uFillTx/>
                <a:latin typeface="Arial Black"/>
                <a:ea typeface="+mn-ea"/>
                <a:cs typeface="Arial Black"/>
              </a:rPr>
              <a:t>College</a:t>
            </a:r>
            <a:endParaRPr kumimoji="0" sz="4400" b="0" i="0" u="none" strike="noStrike" kern="1200" cap="none" spc="0" normalizeH="0" baseline="0" noProof="0" dirty="0">
              <a:ln>
                <a:noFill/>
              </a:ln>
              <a:solidFill>
                <a:prstClr val="black"/>
              </a:solidFill>
              <a:effectLst/>
              <a:uLnTx/>
              <a:uFillTx/>
              <a:latin typeface="Arial Black"/>
              <a:ea typeface="+mn-ea"/>
              <a:cs typeface="Arial Black"/>
            </a:endParaRPr>
          </a:p>
        </p:txBody>
      </p:sp>
      <p:sp>
        <p:nvSpPr>
          <p:cNvPr id="4" name="object 4"/>
          <p:cNvSpPr txBox="1">
            <a:spLocks noGrp="1"/>
          </p:cNvSpPr>
          <p:nvPr>
            <p:ph type="title"/>
          </p:nvPr>
        </p:nvSpPr>
        <p:spPr>
          <a:xfrm>
            <a:off x="2373629" y="0"/>
            <a:ext cx="4633595" cy="574675"/>
          </a:xfrm>
          <a:prstGeom prst="rect">
            <a:avLst/>
          </a:prstGeom>
        </p:spPr>
        <p:txBody>
          <a:bodyPr vert="horz" wrap="square" lIns="0" tIns="12700" rIns="0" bIns="0" rtlCol="0">
            <a:spAutoFit/>
          </a:bodyPr>
          <a:lstStyle/>
          <a:p>
            <a:pPr marL="12700">
              <a:lnSpc>
                <a:spcPct val="100000"/>
              </a:lnSpc>
              <a:spcBef>
                <a:spcPts val="100"/>
              </a:spcBef>
            </a:pPr>
            <a:r>
              <a:rPr dirty="0"/>
              <a:t>QUESTION</a:t>
            </a:r>
            <a:r>
              <a:rPr spc="-75" dirty="0"/>
              <a:t> </a:t>
            </a:r>
            <a:r>
              <a:rPr spc="-25" dirty="0"/>
              <a:t>FOR</a:t>
            </a:r>
            <a:r>
              <a:rPr spc="-50" dirty="0"/>
              <a:t> </a:t>
            </a:r>
            <a:r>
              <a:rPr spc="5" dirty="0"/>
              <a:t>REVIEW</a:t>
            </a:r>
          </a:p>
        </p:txBody>
      </p:sp>
      <p:sp>
        <p:nvSpPr>
          <p:cNvPr id="5" name="object 5"/>
          <p:cNvSpPr txBox="1"/>
          <p:nvPr/>
        </p:nvSpPr>
        <p:spPr>
          <a:xfrm>
            <a:off x="1974595" y="715517"/>
            <a:ext cx="6089650" cy="3306445"/>
          </a:xfrm>
          <a:prstGeom prst="rect">
            <a:avLst/>
          </a:prstGeom>
        </p:spPr>
        <p:txBody>
          <a:bodyPr vert="horz" wrap="square" lIns="0" tIns="53975" rIns="0" bIns="0" rtlCol="0">
            <a:spAutoFit/>
          </a:bodyPr>
          <a:lstStyle/>
          <a:p>
            <a:pPr marL="12700" marR="5080" lvl="0" indent="0" algn="l" defTabSz="914400" rtl="0" eaLnBrk="1" fontAlgn="auto" latinLnBrk="0" hangingPunct="1">
              <a:lnSpc>
                <a:spcPts val="2590"/>
              </a:lnSpc>
              <a:spcBef>
                <a:spcPts val="425"/>
              </a:spcBef>
              <a:spcAft>
                <a:spcPts val="0"/>
              </a:spcAft>
              <a:buClrTx/>
              <a:buSzTx/>
              <a:buFontTx/>
              <a:buNone/>
              <a:tabLst/>
              <a:defRPr/>
            </a:pPr>
            <a:r>
              <a:rPr kumimoji="0" sz="2400" b="0" i="0" u="none" strike="noStrike" kern="1200" cap="none" spc="0" normalizeH="0" baseline="0" noProof="0" dirty="0">
                <a:ln>
                  <a:noFill/>
                </a:ln>
                <a:solidFill>
                  <a:prstClr val="black"/>
                </a:solidFill>
                <a:effectLst/>
                <a:uLnTx/>
                <a:uFillTx/>
                <a:latin typeface="Franklin Gothic Medium"/>
                <a:ea typeface="+mn-ea"/>
                <a:cs typeface="Franklin Gothic Medium"/>
              </a:rPr>
              <a:t>The</a:t>
            </a:r>
            <a:r>
              <a:rPr kumimoji="0" sz="2400" b="0" i="0" u="none" strike="noStrike" kern="1200" cap="none" spc="-30" normalizeH="0" baseline="0" noProof="0" dirty="0">
                <a:ln>
                  <a:noFill/>
                </a:ln>
                <a:solidFill>
                  <a:prstClr val="black"/>
                </a:solidFill>
                <a:effectLst/>
                <a:uLnTx/>
                <a:uFillTx/>
                <a:latin typeface="Franklin Gothic Medium"/>
                <a:ea typeface="+mn-ea"/>
                <a:cs typeface="Franklin Gothic Medium"/>
              </a:rPr>
              <a:t> </a:t>
            </a:r>
            <a:r>
              <a:rPr kumimoji="0" sz="2400" b="0" i="0" u="none" strike="noStrike" kern="1200" cap="none" spc="15" normalizeH="0" baseline="0" noProof="0" dirty="0">
                <a:ln>
                  <a:noFill/>
                </a:ln>
                <a:solidFill>
                  <a:prstClr val="black"/>
                </a:solidFill>
                <a:effectLst/>
                <a:uLnTx/>
                <a:uFillTx/>
                <a:latin typeface="Franklin Gothic Medium"/>
                <a:ea typeface="+mn-ea"/>
                <a:cs typeface="Franklin Gothic Medium"/>
              </a:rPr>
              <a:t>U.S.</a:t>
            </a:r>
            <a:r>
              <a:rPr kumimoji="0" sz="2400" b="0" i="0" u="none" strike="noStrike" kern="1200" cap="none" spc="-40" normalizeH="0" baseline="0" noProof="0" dirty="0">
                <a:ln>
                  <a:noFill/>
                </a:ln>
                <a:solidFill>
                  <a:prstClr val="black"/>
                </a:solidFill>
                <a:effectLst/>
                <a:uLnTx/>
                <a:uFillTx/>
                <a:latin typeface="Franklin Gothic Medium"/>
                <a:ea typeface="+mn-ea"/>
                <a:cs typeface="Franklin Gothic Medium"/>
              </a:rPr>
              <a:t> </a:t>
            </a:r>
            <a:r>
              <a:rPr kumimoji="0" sz="2400" b="0" i="0" u="none" strike="noStrike" kern="1200" cap="none" spc="-10" normalizeH="0" baseline="0" noProof="0" dirty="0">
                <a:ln>
                  <a:noFill/>
                </a:ln>
                <a:solidFill>
                  <a:prstClr val="black"/>
                </a:solidFill>
                <a:effectLst/>
                <a:uLnTx/>
                <a:uFillTx/>
                <a:latin typeface="Franklin Gothic Medium"/>
                <a:ea typeface="+mn-ea"/>
                <a:cs typeface="Franklin Gothic Medium"/>
              </a:rPr>
              <a:t>president</a:t>
            </a:r>
            <a:r>
              <a:rPr kumimoji="0" sz="2400" b="0" i="0" u="none" strike="noStrike" kern="1200" cap="none" spc="-30" normalizeH="0" baseline="0" noProof="0" dirty="0">
                <a:ln>
                  <a:noFill/>
                </a:ln>
                <a:solidFill>
                  <a:prstClr val="black"/>
                </a:solidFill>
                <a:effectLst/>
                <a:uLnTx/>
                <a:uFillTx/>
                <a:latin typeface="Franklin Gothic Medium"/>
                <a:ea typeface="+mn-ea"/>
                <a:cs typeface="Franklin Gothic Medium"/>
              </a:rPr>
              <a:t> </a:t>
            </a:r>
            <a:r>
              <a:rPr kumimoji="0" sz="2400" b="0" i="0" u="none" strike="noStrike" kern="1200" cap="none" spc="-5" normalizeH="0" baseline="0" noProof="0" dirty="0">
                <a:ln>
                  <a:noFill/>
                </a:ln>
                <a:solidFill>
                  <a:prstClr val="black"/>
                </a:solidFill>
                <a:effectLst/>
                <a:uLnTx/>
                <a:uFillTx/>
                <a:latin typeface="Franklin Gothic Medium"/>
                <a:ea typeface="+mn-ea"/>
                <a:cs typeface="Franklin Gothic Medium"/>
              </a:rPr>
              <a:t>is</a:t>
            </a:r>
            <a:r>
              <a:rPr kumimoji="0" sz="2400" b="0" i="0" u="none" strike="noStrike" kern="1200" cap="none" spc="-20" normalizeH="0" baseline="0" noProof="0" dirty="0">
                <a:ln>
                  <a:noFill/>
                </a:ln>
                <a:solidFill>
                  <a:prstClr val="black"/>
                </a:solidFill>
                <a:effectLst/>
                <a:uLnTx/>
                <a:uFillTx/>
                <a:latin typeface="Franklin Gothic Medium"/>
                <a:ea typeface="+mn-ea"/>
                <a:cs typeface="Franklin Gothic Medium"/>
              </a:rPr>
              <a:t> elected</a:t>
            </a:r>
            <a:r>
              <a:rPr kumimoji="0" sz="2400" b="0" i="0" u="none" strike="noStrike" kern="1200" cap="none" spc="-30" normalizeH="0" baseline="0" noProof="0" dirty="0">
                <a:ln>
                  <a:noFill/>
                </a:ln>
                <a:solidFill>
                  <a:prstClr val="black"/>
                </a:solidFill>
                <a:effectLst/>
                <a:uLnTx/>
                <a:uFillTx/>
                <a:latin typeface="Franklin Gothic Medium"/>
                <a:ea typeface="+mn-ea"/>
                <a:cs typeface="Franklin Gothic Medium"/>
              </a:rPr>
              <a:t> </a:t>
            </a:r>
            <a:r>
              <a:rPr kumimoji="0" sz="2400" b="0" i="0" u="none" strike="noStrike" kern="1200" cap="none" spc="-15" normalizeH="0" baseline="0" noProof="0" dirty="0">
                <a:ln>
                  <a:noFill/>
                </a:ln>
                <a:solidFill>
                  <a:prstClr val="black"/>
                </a:solidFill>
                <a:effectLst/>
                <a:uLnTx/>
                <a:uFillTx/>
                <a:latin typeface="Franklin Gothic Medium"/>
                <a:ea typeface="+mn-ea"/>
                <a:cs typeface="Franklin Gothic Medium"/>
              </a:rPr>
              <a:t>every</a:t>
            </a:r>
            <a:r>
              <a:rPr kumimoji="0" sz="2400" b="0" i="0" u="none" strike="noStrike" kern="1200" cap="none" spc="-40" normalizeH="0" baseline="0" noProof="0" dirty="0">
                <a:ln>
                  <a:noFill/>
                </a:ln>
                <a:solidFill>
                  <a:prstClr val="black"/>
                </a:solidFill>
                <a:effectLst/>
                <a:uLnTx/>
                <a:uFillTx/>
                <a:latin typeface="Franklin Gothic Medium"/>
                <a:ea typeface="+mn-ea"/>
                <a:cs typeface="Franklin Gothic Medium"/>
              </a:rPr>
              <a:t> </a:t>
            </a:r>
            <a:r>
              <a:rPr kumimoji="0" sz="2400" b="0" i="0" u="none" strike="noStrike" kern="1200" cap="none" spc="-25" normalizeH="0" baseline="0" noProof="0" dirty="0">
                <a:ln>
                  <a:noFill/>
                </a:ln>
                <a:solidFill>
                  <a:prstClr val="black"/>
                </a:solidFill>
                <a:effectLst/>
                <a:uLnTx/>
                <a:uFillTx/>
                <a:latin typeface="Franklin Gothic Medium"/>
                <a:ea typeface="+mn-ea"/>
                <a:cs typeface="Franklin Gothic Medium"/>
              </a:rPr>
              <a:t>four </a:t>
            </a:r>
            <a:r>
              <a:rPr kumimoji="0" sz="2400" b="0" i="0" u="none" strike="noStrike" kern="1200" cap="none" spc="-20" normalizeH="0" baseline="0" noProof="0" dirty="0">
                <a:ln>
                  <a:noFill/>
                </a:ln>
                <a:solidFill>
                  <a:prstClr val="black"/>
                </a:solidFill>
                <a:effectLst/>
                <a:uLnTx/>
                <a:uFillTx/>
                <a:latin typeface="Franklin Gothic Medium"/>
                <a:ea typeface="+mn-ea"/>
                <a:cs typeface="Franklin Gothic Medium"/>
              </a:rPr>
              <a:t>years</a:t>
            </a:r>
            <a:r>
              <a:rPr kumimoji="0" sz="2400" b="0" i="0" u="none" strike="noStrike" kern="1200" cap="none" spc="-35" normalizeH="0" baseline="0" noProof="0" dirty="0">
                <a:ln>
                  <a:noFill/>
                </a:ln>
                <a:solidFill>
                  <a:prstClr val="black"/>
                </a:solidFill>
                <a:effectLst/>
                <a:uLnTx/>
                <a:uFillTx/>
                <a:latin typeface="Franklin Gothic Medium"/>
                <a:ea typeface="+mn-ea"/>
                <a:cs typeface="Franklin Gothic Medium"/>
              </a:rPr>
              <a:t> </a:t>
            </a:r>
            <a:r>
              <a:rPr kumimoji="0" sz="2400" b="0" i="0" u="none" strike="noStrike" kern="1200" cap="none" spc="-15" normalizeH="0" baseline="0" noProof="0" dirty="0">
                <a:ln>
                  <a:noFill/>
                </a:ln>
                <a:solidFill>
                  <a:prstClr val="black"/>
                </a:solidFill>
                <a:effectLst/>
                <a:uLnTx/>
                <a:uFillTx/>
                <a:latin typeface="Franklin Gothic Medium"/>
                <a:ea typeface="+mn-ea"/>
                <a:cs typeface="Franklin Gothic Medium"/>
              </a:rPr>
              <a:t>in </a:t>
            </a:r>
            <a:r>
              <a:rPr kumimoji="0" sz="2400" b="0" i="0" u="none" strike="noStrike" kern="1200" cap="none" spc="-585" normalizeH="0" baseline="0" noProof="0" dirty="0">
                <a:ln>
                  <a:noFill/>
                </a:ln>
                <a:solidFill>
                  <a:prstClr val="black"/>
                </a:solidFill>
                <a:effectLst/>
                <a:uLnTx/>
                <a:uFillTx/>
                <a:latin typeface="Franklin Gothic Medium"/>
                <a:ea typeface="+mn-ea"/>
                <a:cs typeface="Franklin Gothic Medium"/>
              </a:rPr>
              <a:t> </a:t>
            </a:r>
            <a:r>
              <a:rPr kumimoji="0" sz="2400" b="0" i="0" u="none" strike="noStrike" kern="1200" cap="none" spc="-20" normalizeH="0" baseline="0" noProof="0" dirty="0">
                <a:ln>
                  <a:noFill/>
                </a:ln>
                <a:solidFill>
                  <a:prstClr val="black"/>
                </a:solidFill>
                <a:effectLst/>
                <a:uLnTx/>
                <a:uFillTx/>
                <a:latin typeface="Franklin Gothic Medium"/>
                <a:ea typeface="+mn-ea"/>
                <a:cs typeface="Franklin Gothic Medium"/>
              </a:rPr>
              <a:t>general</a:t>
            </a:r>
            <a:r>
              <a:rPr kumimoji="0" sz="2400" b="0" i="0" u="none" strike="noStrike" kern="1200" cap="none" spc="-40" normalizeH="0" baseline="0" noProof="0" dirty="0">
                <a:ln>
                  <a:noFill/>
                </a:ln>
                <a:solidFill>
                  <a:prstClr val="black"/>
                </a:solidFill>
                <a:effectLst/>
                <a:uLnTx/>
                <a:uFillTx/>
                <a:latin typeface="Franklin Gothic Medium"/>
                <a:ea typeface="+mn-ea"/>
                <a:cs typeface="Franklin Gothic Medium"/>
              </a:rPr>
              <a:t> </a:t>
            </a:r>
            <a:r>
              <a:rPr kumimoji="0" sz="2400" b="0" i="0" u="none" strike="noStrike" kern="1200" cap="none" spc="-15" normalizeH="0" baseline="0" noProof="0" dirty="0">
                <a:ln>
                  <a:noFill/>
                </a:ln>
                <a:solidFill>
                  <a:prstClr val="black"/>
                </a:solidFill>
                <a:effectLst/>
                <a:uLnTx/>
                <a:uFillTx/>
                <a:latin typeface="Franklin Gothic Medium"/>
                <a:ea typeface="+mn-ea"/>
                <a:cs typeface="Franklin Gothic Medium"/>
              </a:rPr>
              <a:t>elections</a:t>
            </a:r>
            <a:r>
              <a:rPr kumimoji="0" sz="2400" b="0" i="0" u="none" strike="noStrike" kern="1200" cap="none" spc="-40" normalizeH="0" baseline="0" noProof="0" dirty="0">
                <a:ln>
                  <a:noFill/>
                </a:ln>
                <a:solidFill>
                  <a:prstClr val="black"/>
                </a:solidFill>
                <a:effectLst/>
                <a:uLnTx/>
                <a:uFillTx/>
                <a:latin typeface="Franklin Gothic Medium"/>
                <a:ea typeface="+mn-ea"/>
                <a:cs typeface="Franklin Gothic Medium"/>
              </a:rPr>
              <a:t> </a:t>
            </a:r>
            <a:r>
              <a:rPr kumimoji="0" sz="2400" b="0" i="0" u="none" strike="noStrike" kern="1200" cap="none" spc="-25" normalizeH="0" baseline="0" noProof="0" dirty="0">
                <a:ln>
                  <a:noFill/>
                </a:ln>
                <a:solidFill>
                  <a:prstClr val="black"/>
                </a:solidFill>
                <a:effectLst/>
                <a:uLnTx/>
                <a:uFillTx/>
                <a:latin typeface="Franklin Gothic Medium"/>
                <a:ea typeface="+mn-ea"/>
                <a:cs typeface="Franklin Gothic Medium"/>
              </a:rPr>
              <a:t>by:</a:t>
            </a:r>
            <a:endParaRPr kumimoji="0" sz="2400" b="0" i="0" u="none" strike="noStrike" kern="1200" cap="none" spc="0" normalizeH="0" baseline="0" noProof="0">
              <a:ln>
                <a:noFill/>
              </a:ln>
              <a:solidFill>
                <a:prstClr val="black"/>
              </a:solidFill>
              <a:effectLst/>
              <a:uLnTx/>
              <a:uFillTx/>
              <a:latin typeface="Franklin Gothic Medium"/>
              <a:ea typeface="+mn-ea"/>
              <a:cs typeface="Franklin Gothic Medium"/>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sz="3400" b="0" i="0" u="none" strike="noStrike" kern="1200" cap="none" spc="0" normalizeH="0" baseline="0" noProof="0">
              <a:ln>
                <a:noFill/>
              </a:ln>
              <a:solidFill>
                <a:prstClr val="black"/>
              </a:solidFill>
              <a:effectLst/>
              <a:uLnTx/>
              <a:uFillTx/>
              <a:latin typeface="Franklin Gothic Medium"/>
              <a:ea typeface="+mn-ea"/>
              <a:cs typeface="Franklin Gothic Medium"/>
            </a:endParaRPr>
          </a:p>
          <a:p>
            <a:pPr marL="527685" marR="0" lvl="0" indent="-515620" algn="l" defTabSz="914400" rtl="0" eaLnBrk="1" fontAlgn="auto" latinLnBrk="0" hangingPunct="1">
              <a:lnSpc>
                <a:spcPct val="100000"/>
              </a:lnSpc>
              <a:spcBef>
                <a:spcPts val="5"/>
              </a:spcBef>
              <a:spcAft>
                <a:spcPts val="0"/>
              </a:spcAft>
              <a:buClrTx/>
              <a:buSzTx/>
              <a:buFontTx/>
              <a:buAutoNum type="alphaUcPeriod"/>
              <a:tabLst>
                <a:tab pos="527685" algn="l"/>
                <a:tab pos="528320" algn="l"/>
              </a:tabLst>
              <a:defRPr/>
            </a:pPr>
            <a:r>
              <a:rPr kumimoji="0" sz="2400" b="0" i="0" u="none" strike="noStrike" kern="1200" cap="none" spc="-15" normalizeH="0" baseline="0" noProof="0" dirty="0">
                <a:ln>
                  <a:noFill/>
                </a:ln>
                <a:solidFill>
                  <a:prstClr val="black"/>
                </a:solidFill>
                <a:effectLst/>
                <a:uLnTx/>
                <a:uFillTx/>
                <a:latin typeface="Franklin Gothic Medium"/>
                <a:ea typeface="+mn-ea"/>
                <a:cs typeface="Franklin Gothic Medium"/>
              </a:rPr>
              <a:t>popular</a:t>
            </a:r>
            <a:r>
              <a:rPr kumimoji="0" sz="2400" b="0" i="0" u="none" strike="noStrike" kern="1200" cap="none" spc="-60" normalizeH="0" baseline="0" noProof="0" dirty="0">
                <a:ln>
                  <a:noFill/>
                </a:ln>
                <a:solidFill>
                  <a:prstClr val="black"/>
                </a:solidFill>
                <a:effectLst/>
                <a:uLnTx/>
                <a:uFillTx/>
                <a:latin typeface="Franklin Gothic Medium"/>
                <a:ea typeface="+mn-ea"/>
                <a:cs typeface="Franklin Gothic Medium"/>
              </a:rPr>
              <a:t> </a:t>
            </a:r>
            <a:r>
              <a:rPr kumimoji="0" sz="2400" b="0" i="0" u="none" strike="noStrike" kern="1200" cap="none" spc="-20" normalizeH="0" baseline="0" noProof="0" dirty="0">
                <a:ln>
                  <a:noFill/>
                </a:ln>
                <a:solidFill>
                  <a:prstClr val="black"/>
                </a:solidFill>
                <a:effectLst/>
                <a:uLnTx/>
                <a:uFillTx/>
                <a:latin typeface="Franklin Gothic Medium"/>
                <a:ea typeface="+mn-ea"/>
                <a:cs typeface="Franklin Gothic Medium"/>
              </a:rPr>
              <a:t>vote.</a:t>
            </a:r>
            <a:endParaRPr kumimoji="0" sz="2400" b="0" i="0" u="none" strike="noStrike" kern="1200" cap="none" spc="0" normalizeH="0" baseline="0" noProof="0">
              <a:ln>
                <a:noFill/>
              </a:ln>
              <a:solidFill>
                <a:prstClr val="black"/>
              </a:solidFill>
              <a:effectLst/>
              <a:uLnTx/>
              <a:uFillTx/>
              <a:latin typeface="Franklin Gothic Medium"/>
              <a:ea typeface="+mn-ea"/>
              <a:cs typeface="Franklin Gothic Medium"/>
            </a:endParaRPr>
          </a:p>
          <a:p>
            <a:pPr marL="527685" marR="0" lvl="0" indent="-515620" algn="l" defTabSz="914400" rtl="0" eaLnBrk="1" fontAlgn="auto" latinLnBrk="0" hangingPunct="1">
              <a:lnSpc>
                <a:spcPct val="100000"/>
              </a:lnSpc>
              <a:spcBef>
                <a:spcPts val="515"/>
              </a:spcBef>
              <a:spcAft>
                <a:spcPts val="0"/>
              </a:spcAft>
              <a:buClrTx/>
              <a:buSzTx/>
              <a:buFontTx/>
              <a:buAutoNum type="alphaUcPeriod"/>
              <a:tabLst>
                <a:tab pos="527685" algn="l"/>
                <a:tab pos="528320" algn="l"/>
              </a:tabLst>
              <a:defRPr/>
            </a:pPr>
            <a:r>
              <a:rPr kumimoji="0" sz="2400" b="0" i="0" u="none" strike="noStrike" kern="1200" cap="none" spc="-10" normalizeH="0" baseline="0" noProof="0" dirty="0">
                <a:ln>
                  <a:noFill/>
                </a:ln>
                <a:solidFill>
                  <a:prstClr val="black"/>
                </a:solidFill>
                <a:effectLst/>
                <a:uLnTx/>
                <a:uFillTx/>
                <a:latin typeface="Franklin Gothic Medium"/>
                <a:ea typeface="+mn-ea"/>
                <a:cs typeface="Franklin Gothic Medium"/>
              </a:rPr>
              <a:t>state-based</a:t>
            </a:r>
            <a:r>
              <a:rPr kumimoji="0" sz="2400" b="0" i="0" u="none" strike="noStrike" kern="1200" cap="none" spc="-65" normalizeH="0" baseline="0" noProof="0" dirty="0">
                <a:ln>
                  <a:noFill/>
                </a:ln>
                <a:solidFill>
                  <a:prstClr val="black"/>
                </a:solidFill>
                <a:effectLst/>
                <a:uLnTx/>
                <a:uFillTx/>
                <a:latin typeface="Franklin Gothic Medium"/>
                <a:ea typeface="+mn-ea"/>
                <a:cs typeface="Franklin Gothic Medium"/>
              </a:rPr>
              <a:t> </a:t>
            </a:r>
            <a:r>
              <a:rPr kumimoji="0" sz="2400" b="0" i="0" u="none" strike="noStrike" kern="1200" cap="none" spc="5" normalizeH="0" baseline="0" noProof="0" dirty="0">
                <a:ln>
                  <a:noFill/>
                </a:ln>
                <a:solidFill>
                  <a:prstClr val="black"/>
                </a:solidFill>
                <a:effectLst/>
                <a:uLnTx/>
                <a:uFillTx/>
                <a:latin typeface="Franklin Gothic Medium"/>
                <a:ea typeface="+mn-ea"/>
                <a:cs typeface="Franklin Gothic Medium"/>
              </a:rPr>
              <a:t>caucuses.</a:t>
            </a:r>
            <a:endParaRPr kumimoji="0" sz="2400" b="0" i="0" u="none" strike="noStrike" kern="1200" cap="none" spc="0" normalizeH="0" baseline="0" noProof="0">
              <a:ln>
                <a:noFill/>
              </a:ln>
              <a:solidFill>
                <a:prstClr val="black"/>
              </a:solidFill>
              <a:effectLst/>
              <a:uLnTx/>
              <a:uFillTx/>
              <a:latin typeface="Franklin Gothic Medium"/>
              <a:ea typeface="+mn-ea"/>
              <a:cs typeface="Franklin Gothic Medium"/>
            </a:endParaRPr>
          </a:p>
          <a:p>
            <a:pPr marL="527685" marR="0" lvl="0" indent="-515620" algn="l" defTabSz="914400" rtl="0" eaLnBrk="1" fontAlgn="auto" latinLnBrk="0" hangingPunct="1">
              <a:lnSpc>
                <a:spcPct val="100000"/>
              </a:lnSpc>
              <a:spcBef>
                <a:spcPts val="515"/>
              </a:spcBef>
              <a:spcAft>
                <a:spcPts val="0"/>
              </a:spcAft>
              <a:buClrTx/>
              <a:buSzTx/>
              <a:buFontTx/>
              <a:buAutoNum type="alphaUcPeriod"/>
              <a:tabLst>
                <a:tab pos="527685" algn="l"/>
                <a:tab pos="528320" algn="l"/>
              </a:tabLst>
              <a:defRPr/>
            </a:pPr>
            <a:r>
              <a:rPr kumimoji="0" sz="2400" b="0" i="0" u="none" strike="noStrike" kern="1200" cap="none" spc="-10" normalizeH="0" baseline="0" noProof="0" dirty="0">
                <a:ln>
                  <a:noFill/>
                </a:ln>
                <a:solidFill>
                  <a:srgbClr val="00AF50"/>
                </a:solidFill>
                <a:effectLst/>
                <a:uLnTx/>
                <a:uFillTx/>
                <a:latin typeface="Franklin Gothic Medium"/>
                <a:ea typeface="+mn-ea"/>
                <a:cs typeface="Franklin Gothic Medium"/>
              </a:rPr>
              <a:t>the</a:t>
            </a:r>
            <a:r>
              <a:rPr kumimoji="0" sz="2400" b="0" i="0" u="none" strike="noStrike" kern="1200" cap="none" spc="-50" normalizeH="0" baseline="0" noProof="0" dirty="0">
                <a:ln>
                  <a:noFill/>
                </a:ln>
                <a:solidFill>
                  <a:srgbClr val="00AF50"/>
                </a:solidFill>
                <a:effectLst/>
                <a:uLnTx/>
                <a:uFillTx/>
                <a:latin typeface="Franklin Gothic Medium"/>
                <a:ea typeface="+mn-ea"/>
                <a:cs typeface="Franklin Gothic Medium"/>
              </a:rPr>
              <a:t> </a:t>
            </a:r>
            <a:r>
              <a:rPr kumimoji="0" sz="2400" b="0" i="0" u="none" strike="noStrike" kern="1200" cap="none" spc="-20" normalizeH="0" baseline="0" noProof="0" dirty="0">
                <a:ln>
                  <a:noFill/>
                </a:ln>
                <a:solidFill>
                  <a:srgbClr val="00AF50"/>
                </a:solidFill>
                <a:effectLst/>
                <a:uLnTx/>
                <a:uFillTx/>
                <a:latin typeface="Franklin Gothic Medium"/>
                <a:ea typeface="+mn-ea"/>
                <a:cs typeface="Franklin Gothic Medium"/>
              </a:rPr>
              <a:t>Electoral</a:t>
            </a:r>
            <a:r>
              <a:rPr kumimoji="0" sz="2400" b="0" i="0" u="none" strike="noStrike" kern="1200" cap="none" spc="-55" normalizeH="0" baseline="0" noProof="0" dirty="0">
                <a:ln>
                  <a:noFill/>
                </a:ln>
                <a:solidFill>
                  <a:srgbClr val="00AF50"/>
                </a:solidFill>
                <a:effectLst/>
                <a:uLnTx/>
                <a:uFillTx/>
                <a:latin typeface="Franklin Gothic Medium"/>
                <a:ea typeface="+mn-ea"/>
                <a:cs typeface="Franklin Gothic Medium"/>
              </a:rPr>
              <a:t> </a:t>
            </a:r>
            <a:r>
              <a:rPr kumimoji="0" sz="2400" b="0" i="0" u="none" strike="noStrike" kern="1200" cap="none" spc="-20" normalizeH="0" baseline="0" noProof="0" dirty="0">
                <a:ln>
                  <a:noFill/>
                </a:ln>
                <a:solidFill>
                  <a:srgbClr val="00AF50"/>
                </a:solidFill>
                <a:effectLst/>
                <a:uLnTx/>
                <a:uFillTx/>
                <a:latin typeface="Franklin Gothic Medium"/>
                <a:ea typeface="+mn-ea"/>
                <a:cs typeface="Franklin Gothic Medium"/>
              </a:rPr>
              <a:t>College.</a:t>
            </a:r>
            <a:endParaRPr kumimoji="0" sz="2400" b="0" i="0" u="none" strike="noStrike" kern="1200" cap="none" spc="0" normalizeH="0" baseline="0" noProof="0">
              <a:ln>
                <a:noFill/>
              </a:ln>
              <a:solidFill>
                <a:prstClr val="black"/>
              </a:solidFill>
              <a:effectLst/>
              <a:uLnTx/>
              <a:uFillTx/>
              <a:latin typeface="Franklin Gothic Medium"/>
              <a:ea typeface="+mn-ea"/>
              <a:cs typeface="Franklin Gothic Medium"/>
            </a:endParaRPr>
          </a:p>
          <a:p>
            <a:pPr marL="527685" marR="0" lvl="0" indent="-515620" algn="l" defTabSz="914400" rtl="0" eaLnBrk="1" fontAlgn="auto" latinLnBrk="0" hangingPunct="1">
              <a:lnSpc>
                <a:spcPct val="100000"/>
              </a:lnSpc>
              <a:spcBef>
                <a:spcPts val="505"/>
              </a:spcBef>
              <a:spcAft>
                <a:spcPts val="0"/>
              </a:spcAft>
              <a:buClrTx/>
              <a:buSzTx/>
              <a:buFontTx/>
              <a:buAutoNum type="alphaUcPeriod"/>
              <a:tabLst>
                <a:tab pos="527685" algn="l"/>
                <a:tab pos="528320" algn="l"/>
              </a:tabLst>
              <a:defRPr/>
            </a:pPr>
            <a:r>
              <a:rPr kumimoji="0" sz="2400" b="0" i="0" u="none" strike="noStrike" kern="1200" cap="none" spc="-30" normalizeH="0" baseline="0" noProof="0" dirty="0">
                <a:ln>
                  <a:noFill/>
                </a:ln>
                <a:solidFill>
                  <a:prstClr val="black"/>
                </a:solidFill>
                <a:effectLst/>
                <a:uLnTx/>
                <a:uFillTx/>
                <a:latin typeface="Franklin Gothic Medium"/>
                <a:ea typeface="+mn-ea"/>
                <a:cs typeface="Franklin Gothic Medium"/>
              </a:rPr>
              <a:t>winner-take-all</a:t>
            </a:r>
            <a:r>
              <a:rPr kumimoji="0" sz="2400" b="0" i="0" u="none" strike="noStrike" kern="1200" cap="none" spc="-50" normalizeH="0" baseline="0" noProof="0" dirty="0">
                <a:ln>
                  <a:noFill/>
                </a:ln>
                <a:solidFill>
                  <a:prstClr val="black"/>
                </a:solidFill>
                <a:effectLst/>
                <a:uLnTx/>
                <a:uFillTx/>
                <a:latin typeface="Franklin Gothic Medium"/>
                <a:ea typeface="+mn-ea"/>
                <a:cs typeface="Franklin Gothic Medium"/>
              </a:rPr>
              <a:t> </a:t>
            </a:r>
            <a:r>
              <a:rPr kumimoji="0" sz="2400" b="0" i="0" u="none" strike="noStrike" kern="1200" cap="none" spc="-30" normalizeH="0" baseline="0" noProof="0" dirty="0">
                <a:ln>
                  <a:noFill/>
                </a:ln>
                <a:solidFill>
                  <a:prstClr val="black"/>
                </a:solidFill>
                <a:effectLst/>
                <a:uLnTx/>
                <a:uFillTx/>
                <a:latin typeface="Franklin Gothic Medium"/>
                <a:ea typeface="+mn-ea"/>
                <a:cs typeface="Franklin Gothic Medium"/>
              </a:rPr>
              <a:t>primary</a:t>
            </a:r>
            <a:r>
              <a:rPr kumimoji="0" sz="2400" b="0" i="0" u="none" strike="noStrike" kern="1200" cap="none" spc="-50" normalizeH="0" baseline="0" noProof="0" dirty="0">
                <a:ln>
                  <a:noFill/>
                </a:ln>
                <a:solidFill>
                  <a:prstClr val="black"/>
                </a:solidFill>
                <a:effectLst/>
                <a:uLnTx/>
                <a:uFillTx/>
                <a:latin typeface="Franklin Gothic Medium"/>
                <a:ea typeface="+mn-ea"/>
                <a:cs typeface="Franklin Gothic Medium"/>
              </a:rPr>
              <a:t> </a:t>
            </a:r>
            <a:r>
              <a:rPr kumimoji="0" sz="2400" b="0" i="0" u="none" strike="noStrike" kern="1200" cap="none" spc="-10" normalizeH="0" baseline="0" noProof="0" dirty="0">
                <a:ln>
                  <a:noFill/>
                </a:ln>
                <a:solidFill>
                  <a:prstClr val="black"/>
                </a:solidFill>
                <a:effectLst/>
                <a:uLnTx/>
                <a:uFillTx/>
                <a:latin typeface="Franklin Gothic Medium"/>
                <a:ea typeface="+mn-ea"/>
                <a:cs typeface="Franklin Gothic Medium"/>
              </a:rPr>
              <a:t>elections.</a:t>
            </a:r>
            <a:endParaRPr kumimoji="0" sz="2400" b="0" i="0" u="none" strike="noStrike" kern="1200" cap="none" spc="0" normalizeH="0" baseline="0" noProof="0">
              <a:ln>
                <a:noFill/>
              </a:ln>
              <a:solidFill>
                <a:prstClr val="black"/>
              </a:solidFill>
              <a:effectLst/>
              <a:uLnTx/>
              <a:uFillTx/>
              <a:latin typeface="Franklin Gothic Medium"/>
              <a:ea typeface="+mn-ea"/>
              <a:cs typeface="Franklin Gothic Medium"/>
            </a:endParaRPr>
          </a:p>
          <a:p>
            <a:pPr marL="527685" marR="0" lvl="0" indent="-515620" algn="l" defTabSz="914400" rtl="0" eaLnBrk="1" fontAlgn="auto" latinLnBrk="0" hangingPunct="1">
              <a:lnSpc>
                <a:spcPct val="100000"/>
              </a:lnSpc>
              <a:spcBef>
                <a:spcPts val="520"/>
              </a:spcBef>
              <a:spcAft>
                <a:spcPts val="0"/>
              </a:spcAft>
              <a:buClrTx/>
              <a:buSzTx/>
              <a:buFontTx/>
              <a:buAutoNum type="alphaUcPeriod"/>
              <a:tabLst>
                <a:tab pos="527685" algn="l"/>
                <a:tab pos="528320" algn="l"/>
              </a:tabLst>
              <a:defRPr/>
            </a:pPr>
            <a:r>
              <a:rPr kumimoji="0" sz="2400" b="0" i="0" u="none" strike="noStrike" kern="1200" cap="none" spc="-10" normalizeH="0" baseline="0" noProof="0" dirty="0">
                <a:ln>
                  <a:noFill/>
                </a:ln>
                <a:solidFill>
                  <a:prstClr val="black"/>
                </a:solidFill>
                <a:effectLst/>
                <a:uLnTx/>
                <a:uFillTx/>
                <a:latin typeface="Franklin Gothic Medium"/>
                <a:ea typeface="+mn-ea"/>
                <a:cs typeface="Franklin Gothic Medium"/>
              </a:rPr>
              <a:t>the</a:t>
            </a:r>
            <a:r>
              <a:rPr kumimoji="0" sz="2400" b="0" i="0" u="none" strike="noStrike" kern="1200" cap="none" spc="-60" normalizeH="0" baseline="0" noProof="0" dirty="0">
                <a:ln>
                  <a:noFill/>
                </a:ln>
                <a:solidFill>
                  <a:prstClr val="black"/>
                </a:solidFill>
                <a:effectLst/>
                <a:uLnTx/>
                <a:uFillTx/>
                <a:latin typeface="Franklin Gothic Medium"/>
                <a:ea typeface="+mn-ea"/>
                <a:cs typeface="Franklin Gothic Medium"/>
              </a:rPr>
              <a:t> </a:t>
            </a:r>
            <a:r>
              <a:rPr kumimoji="0" sz="2400" b="0" i="0" u="none" strike="noStrike" kern="1200" cap="none" spc="-10" normalizeH="0" baseline="0" noProof="0" dirty="0">
                <a:ln>
                  <a:noFill/>
                </a:ln>
                <a:solidFill>
                  <a:prstClr val="black"/>
                </a:solidFill>
                <a:effectLst/>
                <a:uLnTx/>
                <a:uFillTx/>
                <a:latin typeface="Franklin Gothic Medium"/>
                <a:ea typeface="+mn-ea"/>
                <a:cs typeface="Franklin Gothic Medium"/>
              </a:rPr>
              <a:t>people.</a:t>
            </a:r>
            <a:endParaRPr kumimoji="0" sz="2400" b="0" i="0" u="none" strike="noStrike" kern="1200" cap="none" spc="0" normalizeH="0" baseline="0" noProof="0">
              <a:ln>
                <a:noFill/>
              </a:ln>
              <a:solidFill>
                <a:prstClr val="black"/>
              </a:solidFill>
              <a:effectLst/>
              <a:uLnTx/>
              <a:uFillTx/>
              <a:latin typeface="Franklin Gothic Medium"/>
              <a:ea typeface="+mn-ea"/>
              <a:cs typeface="Franklin Gothic Medium"/>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11123"/>
            <a:ext cx="1887220" cy="4532630"/>
          </a:xfrm>
          <a:custGeom>
            <a:avLst/>
            <a:gdLst/>
            <a:ahLst/>
            <a:cxnLst/>
            <a:rect l="l" t="t" r="r" b="b"/>
            <a:pathLst>
              <a:path w="1887220" h="4532630">
                <a:moveTo>
                  <a:pt x="1886712" y="0"/>
                </a:moveTo>
                <a:lnTo>
                  <a:pt x="0" y="0"/>
                </a:lnTo>
                <a:lnTo>
                  <a:pt x="0" y="4532375"/>
                </a:lnTo>
                <a:lnTo>
                  <a:pt x="1886712" y="4532375"/>
                </a:lnTo>
                <a:lnTo>
                  <a:pt x="1886712" y="0"/>
                </a:lnTo>
                <a:close/>
              </a:path>
            </a:pathLst>
          </a:custGeom>
          <a:solidFill>
            <a:srgbClr val="BC46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166956" y="895350"/>
            <a:ext cx="1354217" cy="3384253"/>
          </a:xfrm>
          <a:prstGeom prst="rect">
            <a:avLst/>
          </a:prstGeom>
        </p:spPr>
        <p:txBody>
          <a:bodyPr vert="vert270" wrap="square" lIns="0" tIns="69215" rIns="0" bIns="0" rtlCol="0">
            <a:spAutoFit/>
          </a:bodyPr>
          <a:lstStyle/>
          <a:p>
            <a:pPr marL="414655" marR="5080" lvl="0" indent="-402590" algn="l" defTabSz="914400" rtl="0" eaLnBrk="1" fontAlgn="auto" latinLnBrk="0" hangingPunct="1">
              <a:lnSpc>
                <a:spcPct val="100000"/>
              </a:lnSpc>
              <a:spcBef>
                <a:spcPts val="545"/>
              </a:spcBef>
              <a:spcAft>
                <a:spcPts val="0"/>
              </a:spcAft>
              <a:buClrTx/>
              <a:buSzTx/>
              <a:buFontTx/>
              <a:buNone/>
              <a:tabLst/>
              <a:defRPr/>
            </a:pPr>
            <a:r>
              <a:rPr kumimoji="0" sz="4400" b="0" i="0" u="none" strike="noStrike" kern="1200" cap="none" spc="-5" normalizeH="0" baseline="0" noProof="0" dirty="0">
                <a:ln>
                  <a:noFill/>
                </a:ln>
                <a:solidFill>
                  <a:prstClr val="black"/>
                </a:solidFill>
                <a:effectLst/>
                <a:uLnTx/>
                <a:uFillTx/>
                <a:latin typeface="Arial Black"/>
                <a:ea typeface="+mn-ea"/>
                <a:cs typeface="Arial Black"/>
              </a:rPr>
              <a:t>Electo</a:t>
            </a:r>
            <a:r>
              <a:rPr kumimoji="0" sz="4400" b="0" i="0" u="none" strike="noStrike" kern="1200" cap="none" spc="70" normalizeH="0" baseline="0" noProof="0" dirty="0">
                <a:ln>
                  <a:noFill/>
                </a:ln>
                <a:solidFill>
                  <a:prstClr val="black"/>
                </a:solidFill>
                <a:effectLst/>
                <a:uLnTx/>
                <a:uFillTx/>
                <a:latin typeface="Arial Black"/>
                <a:ea typeface="+mn-ea"/>
                <a:cs typeface="Arial Black"/>
              </a:rPr>
              <a:t>r</a:t>
            </a:r>
            <a:r>
              <a:rPr kumimoji="0" sz="4400" b="0" i="0" u="none" strike="noStrike" kern="1200" cap="none" spc="0" normalizeH="0" baseline="0" noProof="0" dirty="0">
                <a:ln>
                  <a:noFill/>
                </a:ln>
                <a:solidFill>
                  <a:prstClr val="black"/>
                </a:solidFill>
                <a:effectLst/>
                <a:uLnTx/>
                <a:uFillTx/>
                <a:latin typeface="Arial Black"/>
                <a:ea typeface="+mn-ea"/>
                <a:cs typeface="Arial Black"/>
              </a:rPr>
              <a:t>al  </a:t>
            </a:r>
            <a:r>
              <a:rPr kumimoji="0" sz="4400" b="0" i="0" u="none" strike="noStrike" kern="1200" cap="none" spc="15" normalizeH="0" baseline="0" noProof="0" dirty="0">
                <a:ln>
                  <a:noFill/>
                </a:ln>
                <a:solidFill>
                  <a:prstClr val="black"/>
                </a:solidFill>
                <a:effectLst/>
                <a:uLnTx/>
                <a:uFillTx/>
                <a:latin typeface="Arial Black"/>
                <a:ea typeface="+mn-ea"/>
                <a:cs typeface="Arial Black"/>
              </a:rPr>
              <a:t>College</a:t>
            </a:r>
            <a:endParaRPr kumimoji="0" sz="4400" b="0" i="0" u="none" strike="noStrike" kern="1200" cap="none" spc="0" normalizeH="0" baseline="0" noProof="0" dirty="0">
              <a:ln>
                <a:noFill/>
              </a:ln>
              <a:solidFill>
                <a:prstClr val="black"/>
              </a:solidFill>
              <a:effectLst/>
              <a:uLnTx/>
              <a:uFillTx/>
              <a:latin typeface="Arial Black"/>
              <a:ea typeface="+mn-ea"/>
              <a:cs typeface="Arial Black"/>
            </a:endParaRPr>
          </a:p>
        </p:txBody>
      </p:sp>
      <p:sp>
        <p:nvSpPr>
          <p:cNvPr id="4" name="object 4"/>
          <p:cNvSpPr txBox="1">
            <a:spLocks noGrp="1"/>
          </p:cNvSpPr>
          <p:nvPr>
            <p:ph type="title"/>
          </p:nvPr>
        </p:nvSpPr>
        <p:spPr>
          <a:xfrm>
            <a:off x="907186" y="0"/>
            <a:ext cx="7563484" cy="574675"/>
          </a:xfrm>
          <a:prstGeom prst="rect">
            <a:avLst/>
          </a:prstGeom>
        </p:spPr>
        <p:txBody>
          <a:bodyPr vert="horz" wrap="square" lIns="0" tIns="12700" rIns="0" bIns="0" rtlCol="0">
            <a:spAutoFit/>
          </a:bodyPr>
          <a:lstStyle/>
          <a:p>
            <a:pPr marL="12700">
              <a:lnSpc>
                <a:spcPct val="100000"/>
              </a:lnSpc>
              <a:spcBef>
                <a:spcPts val="100"/>
              </a:spcBef>
            </a:pPr>
            <a:r>
              <a:rPr spc="-5" dirty="0"/>
              <a:t>BE</a:t>
            </a:r>
            <a:r>
              <a:rPr spc="-15" dirty="0"/>
              <a:t> </a:t>
            </a:r>
            <a:r>
              <a:rPr spc="5" dirty="0"/>
              <a:t>ABLE</a:t>
            </a:r>
            <a:r>
              <a:rPr spc="-40" dirty="0"/>
              <a:t> </a:t>
            </a:r>
            <a:r>
              <a:rPr spc="-20" dirty="0"/>
              <a:t>TO</a:t>
            </a:r>
            <a:r>
              <a:rPr spc="-35" dirty="0"/>
              <a:t> </a:t>
            </a:r>
            <a:r>
              <a:rPr spc="-5" dirty="0"/>
              <a:t>ANSWER</a:t>
            </a:r>
            <a:r>
              <a:rPr spc="-40" dirty="0"/>
              <a:t> </a:t>
            </a:r>
            <a:r>
              <a:rPr dirty="0"/>
              <a:t>THE</a:t>
            </a:r>
            <a:r>
              <a:rPr spc="-25" dirty="0"/>
              <a:t> </a:t>
            </a:r>
            <a:r>
              <a:rPr spc="-20" dirty="0"/>
              <a:t>FOLLOWING</a:t>
            </a:r>
          </a:p>
        </p:txBody>
      </p:sp>
      <p:sp>
        <p:nvSpPr>
          <p:cNvPr id="5" name="object 5"/>
          <p:cNvSpPr txBox="1"/>
          <p:nvPr/>
        </p:nvSpPr>
        <p:spPr>
          <a:xfrm>
            <a:off x="1974595" y="755142"/>
            <a:ext cx="6914515" cy="4105910"/>
          </a:xfrm>
          <a:prstGeom prst="rect">
            <a:avLst/>
          </a:prstGeom>
        </p:spPr>
        <p:txBody>
          <a:bodyPr vert="horz" wrap="square" lIns="0" tIns="12065" rIns="0" bIns="0" rtlCol="0">
            <a:spAutoFit/>
          </a:bodyPr>
          <a:lstStyle/>
          <a:p>
            <a:pPr marL="469900" marR="0" lvl="0" indent="-457200" algn="l" defTabSz="914400" rtl="0" eaLnBrk="1" fontAlgn="auto" latinLnBrk="0" hangingPunct="1">
              <a:lnSpc>
                <a:spcPct val="100000"/>
              </a:lnSpc>
              <a:spcBef>
                <a:spcPts val="95"/>
              </a:spcBef>
              <a:spcAft>
                <a:spcPts val="0"/>
              </a:spcAft>
              <a:buClrTx/>
              <a:buSzTx/>
              <a:buFontTx/>
              <a:buAutoNum type="alphaLcParenR"/>
              <a:tabLst>
                <a:tab pos="469265" algn="l"/>
                <a:tab pos="469900" algn="l"/>
              </a:tabLst>
              <a:defRPr/>
            </a:pPr>
            <a:r>
              <a:rPr kumimoji="0" sz="1600" b="0" i="0" u="none" strike="noStrike" kern="1200" cap="none" spc="-5" normalizeH="0" baseline="0" noProof="0" dirty="0">
                <a:ln>
                  <a:noFill/>
                </a:ln>
                <a:solidFill>
                  <a:prstClr val="black"/>
                </a:solidFill>
                <a:effectLst/>
                <a:uLnTx/>
                <a:uFillTx/>
                <a:latin typeface="Franklin Gothic Medium"/>
                <a:ea typeface="+mn-ea"/>
                <a:cs typeface="Franklin Gothic Medium"/>
              </a:rPr>
              <a:t>Describe</a:t>
            </a:r>
            <a:r>
              <a:rPr kumimoji="0" sz="1600" b="0" i="0" u="none" strike="noStrike" kern="1200" cap="none" spc="-30"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10" normalizeH="0" baseline="0" noProof="0" dirty="0">
                <a:ln>
                  <a:noFill/>
                </a:ln>
                <a:solidFill>
                  <a:prstClr val="black"/>
                </a:solidFill>
                <a:effectLst/>
                <a:uLnTx/>
                <a:uFillTx/>
                <a:latin typeface="Franklin Gothic Medium"/>
                <a:ea typeface="+mn-ea"/>
                <a:cs typeface="Franklin Gothic Medium"/>
              </a:rPr>
              <a:t>the</a:t>
            </a:r>
            <a:r>
              <a:rPr kumimoji="0" sz="1600" b="0" i="0" u="none" strike="noStrike" kern="1200" cap="none" spc="-25"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20" normalizeH="0" baseline="0" noProof="0" dirty="0">
                <a:ln>
                  <a:noFill/>
                </a:ln>
                <a:solidFill>
                  <a:prstClr val="black"/>
                </a:solidFill>
                <a:effectLst/>
                <a:uLnTx/>
                <a:uFillTx/>
                <a:latin typeface="Franklin Gothic Medium"/>
                <a:ea typeface="+mn-ea"/>
                <a:cs typeface="Franklin Gothic Medium"/>
              </a:rPr>
              <a:t>winner-take-all feature</a:t>
            </a:r>
            <a:r>
              <a:rPr kumimoji="0" sz="1600" b="0" i="0" u="none" strike="noStrike" kern="1200" cap="none" spc="-35"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20" normalizeH="0" baseline="0" noProof="0" dirty="0">
                <a:ln>
                  <a:noFill/>
                </a:ln>
                <a:solidFill>
                  <a:prstClr val="black"/>
                </a:solidFill>
                <a:effectLst/>
                <a:uLnTx/>
                <a:uFillTx/>
                <a:latin typeface="Franklin Gothic Medium"/>
                <a:ea typeface="+mn-ea"/>
                <a:cs typeface="Franklin Gothic Medium"/>
              </a:rPr>
              <a:t>of</a:t>
            </a:r>
            <a:r>
              <a:rPr kumimoji="0" sz="1600" b="0" i="0" u="none" strike="noStrike" kern="1200" cap="none" spc="0"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10" normalizeH="0" baseline="0" noProof="0" dirty="0">
                <a:ln>
                  <a:noFill/>
                </a:ln>
                <a:solidFill>
                  <a:prstClr val="black"/>
                </a:solidFill>
                <a:effectLst/>
                <a:uLnTx/>
                <a:uFillTx/>
                <a:latin typeface="Franklin Gothic Medium"/>
                <a:ea typeface="+mn-ea"/>
                <a:cs typeface="Franklin Gothic Medium"/>
              </a:rPr>
              <a:t>the</a:t>
            </a:r>
            <a:r>
              <a:rPr kumimoji="0" sz="1600" b="0" i="0" u="none" strike="noStrike" kern="1200" cap="none" spc="-35"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10" normalizeH="0" baseline="0" noProof="0" dirty="0">
                <a:ln>
                  <a:noFill/>
                </a:ln>
                <a:solidFill>
                  <a:prstClr val="black"/>
                </a:solidFill>
                <a:effectLst/>
                <a:uLnTx/>
                <a:uFillTx/>
                <a:latin typeface="Franklin Gothic Medium"/>
                <a:ea typeface="+mn-ea"/>
                <a:cs typeface="Franklin Gothic Medium"/>
              </a:rPr>
              <a:t>Electoral</a:t>
            </a:r>
            <a:r>
              <a:rPr kumimoji="0" sz="1600" b="0" i="0" u="none" strike="noStrike" kern="1200" cap="none" spc="-35"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10" normalizeH="0" baseline="0" noProof="0" dirty="0">
                <a:ln>
                  <a:noFill/>
                </a:ln>
                <a:solidFill>
                  <a:prstClr val="black"/>
                </a:solidFill>
                <a:effectLst/>
                <a:uLnTx/>
                <a:uFillTx/>
                <a:latin typeface="Franklin Gothic Medium"/>
                <a:ea typeface="+mn-ea"/>
                <a:cs typeface="Franklin Gothic Medium"/>
              </a:rPr>
              <a:t>College.</a:t>
            </a:r>
            <a:endParaRPr kumimoji="0" sz="1600" b="0" i="0" u="none" strike="noStrike" kern="1200" cap="none" spc="0" normalizeH="0" baseline="0" noProof="0">
              <a:ln>
                <a:noFill/>
              </a:ln>
              <a:solidFill>
                <a:prstClr val="black"/>
              </a:solidFill>
              <a:effectLst/>
              <a:uLnTx/>
              <a:uFillTx/>
              <a:latin typeface="Franklin Gothic Medium"/>
              <a:ea typeface="+mn-ea"/>
              <a:cs typeface="Franklin Gothic Medium"/>
            </a:endParaRPr>
          </a:p>
          <a:p>
            <a:pPr marL="0" marR="0" lvl="0" indent="0" algn="l" defTabSz="914400" rtl="0" eaLnBrk="1" fontAlgn="auto" latinLnBrk="0" hangingPunct="1">
              <a:lnSpc>
                <a:spcPct val="100000"/>
              </a:lnSpc>
              <a:spcBef>
                <a:spcPts val="50"/>
              </a:spcBef>
              <a:spcAft>
                <a:spcPts val="0"/>
              </a:spcAft>
              <a:buClrTx/>
              <a:buSzTx/>
              <a:buFont typeface="Franklin Gothic Medium"/>
              <a:buAutoNum type="alphaLcParenR"/>
              <a:tabLst/>
              <a:defRPr/>
            </a:pPr>
            <a:endParaRPr kumimoji="0" sz="1900" b="0" i="0" u="none" strike="noStrike" kern="1200" cap="none" spc="0" normalizeH="0" baseline="0" noProof="0">
              <a:ln>
                <a:noFill/>
              </a:ln>
              <a:solidFill>
                <a:prstClr val="black"/>
              </a:solidFill>
              <a:effectLst/>
              <a:uLnTx/>
              <a:uFillTx/>
              <a:latin typeface="Franklin Gothic Medium"/>
              <a:ea typeface="+mn-ea"/>
              <a:cs typeface="Franklin Gothic Medium"/>
            </a:endParaRPr>
          </a:p>
          <a:p>
            <a:pPr marL="469900" marR="5080" lvl="0" indent="-457200" algn="l" defTabSz="914400" rtl="0" eaLnBrk="1" fontAlgn="auto" latinLnBrk="0" hangingPunct="1">
              <a:lnSpc>
                <a:spcPct val="100000"/>
              </a:lnSpc>
              <a:spcBef>
                <a:spcPts val="5"/>
              </a:spcBef>
              <a:spcAft>
                <a:spcPts val="0"/>
              </a:spcAft>
              <a:buClrTx/>
              <a:buSzTx/>
              <a:buFontTx/>
              <a:buAutoNum type="alphaLcParenR"/>
              <a:tabLst>
                <a:tab pos="469265" algn="l"/>
                <a:tab pos="469900" algn="l"/>
              </a:tabLst>
              <a:defRPr/>
            </a:pPr>
            <a:r>
              <a:rPr kumimoji="0" sz="1600" b="0" i="0" u="none" strike="noStrike" kern="1200" cap="none" spc="-10" normalizeH="0" baseline="0" noProof="0" dirty="0">
                <a:ln>
                  <a:noFill/>
                </a:ln>
                <a:solidFill>
                  <a:prstClr val="black"/>
                </a:solidFill>
                <a:effectLst/>
                <a:uLnTx/>
                <a:uFillTx/>
                <a:latin typeface="Franklin Gothic Medium"/>
                <a:ea typeface="+mn-ea"/>
                <a:cs typeface="Franklin Gothic Medium"/>
              </a:rPr>
              <a:t>Explain </a:t>
            </a:r>
            <a:r>
              <a:rPr kumimoji="0" sz="1600" b="0" i="0" u="none" strike="noStrike" kern="1200" cap="none" spc="-5" normalizeH="0" baseline="0" noProof="0" dirty="0">
                <a:ln>
                  <a:noFill/>
                </a:ln>
                <a:solidFill>
                  <a:prstClr val="black"/>
                </a:solidFill>
                <a:effectLst/>
                <a:uLnTx/>
                <a:uFillTx/>
                <a:latin typeface="Franklin Gothic Medium"/>
                <a:ea typeface="+mn-ea"/>
                <a:cs typeface="Franklin Gothic Medium"/>
              </a:rPr>
              <a:t>one </a:t>
            </a:r>
            <a:r>
              <a:rPr kumimoji="0" sz="1600" b="0" i="0" u="none" strike="noStrike" kern="1200" cap="none" spc="-55" normalizeH="0" baseline="0" noProof="0" dirty="0">
                <a:ln>
                  <a:noFill/>
                </a:ln>
                <a:solidFill>
                  <a:prstClr val="black"/>
                </a:solidFill>
                <a:effectLst/>
                <a:uLnTx/>
                <a:uFillTx/>
                <a:latin typeface="Franklin Gothic Medium"/>
                <a:ea typeface="+mn-ea"/>
                <a:cs typeface="Franklin Gothic Medium"/>
              </a:rPr>
              <a:t>way </a:t>
            </a:r>
            <a:r>
              <a:rPr kumimoji="0" sz="1600" b="0" i="0" u="none" strike="noStrike" kern="1200" cap="none" spc="-5" normalizeH="0" baseline="0" noProof="0" dirty="0">
                <a:ln>
                  <a:noFill/>
                </a:ln>
                <a:solidFill>
                  <a:prstClr val="black"/>
                </a:solidFill>
                <a:effectLst/>
                <a:uLnTx/>
                <a:uFillTx/>
                <a:latin typeface="Franklin Gothic Medium"/>
                <a:ea typeface="+mn-ea"/>
                <a:cs typeface="Franklin Gothic Medium"/>
              </a:rPr>
              <a:t>in </a:t>
            </a:r>
            <a:r>
              <a:rPr kumimoji="0" sz="1600" b="0" i="0" u="none" strike="noStrike" kern="1200" cap="none" spc="-15" normalizeH="0" baseline="0" noProof="0" dirty="0">
                <a:ln>
                  <a:noFill/>
                </a:ln>
                <a:solidFill>
                  <a:prstClr val="black"/>
                </a:solidFill>
                <a:effectLst/>
                <a:uLnTx/>
                <a:uFillTx/>
                <a:latin typeface="Franklin Gothic Medium"/>
                <a:ea typeface="+mn-ea"/>
                <a:cs typeface="Franklin Gothic Medium"/>
              </a:rPr>
              <a:t>which </a:t>
            </a:r>
            <a:r>
              <a:rPr kumimoji="0" sz="1600" b="0" i="0" u="none" strike="noStrike" kern="1200" cap="none" spc="-5" normalizeH="0" baseline="0" noProof="0" dirty="0">
                <a:ln>
                  <a:noFill/>
                </a:ln>
                <a:solidFill>
                  <a:prstClr val="black"/>
                </a:solidFill>
                <a:effectLst/>
                <a:uLnTx/>
                <a:uFillTx/>
                <a:latin typeface="Franklin Gothic Medium"/>
                <a:ea typeface="+mn-ea"/>
                <a:cs typeface="Franklin Gothic Medium"/>
              </a:rPr>
              <a:t>the </a:t>
            </a:r>
            <a:r>
              <a:rPr kumimoji="0" sz="1600" b="0" i="0" u="none" strike="noStrike" kern="1200" cap="none" spc="-20" normalizeH="0" baseline="0" noProof="0" dirty="0">
                <a:ln>
                  <a:noFill/>
                </a:ln>
                <a:solidFill>
                  <a:prstClr val="black"/>
                </a:solidFill>
                <a:effectLst/>
                <a:uLnTx/>
                <a:uFillTx/>
                <a:latin typeface="Franklin Gothic Medium"/>
                <a:ea typeface="+mn-ea"/>
                <a:cs typeface="Franklin Gothic Medium"/>
              </a:rPr>
              <a:t>winner-take-all </a:t>
            </a:r>
            <a:r>
              <a:rPr kumimoji="0" sz="1600" b="0" i="0" u="none" strike="noStrike" kern="1200" cap="none" spc="-15" normalizeH="0" baseline="0" noProof="0" dirty="0">
                <a:ln>
                  <a:noFill/>
                </a:ln>
                <a:solidFill>
                  <a:prstClr val="black"/>
                </a:solidFill>
                <a:effectLst/>
                <a:uLnTx/>
                <a:uFillTx/>
                <a:latin typeface="Franklin Gothic Medium"/>
                <a:ea typeface="+mn-ea"/>
                <a:cs typeface="Franklin Gothic Medium"/>
              </a:rPr>
              <a:t>feature </a:t>
            </a:r>
            <a:r>
              <a:rPr kumimoji="0" sz="1600" b="0" i="0" u="none" strike="noStrike" kern="1200" cap="none" spc="-20" normalizeH="0" baseline="0" noProof="0" dirty="0">
                <a:ln>
                  <a:noFill/>
                </a:ln>
                <a:solidFill>
                  <a:prstClr val="black"/>
                </a:solidFill>
                <a:effectLst/>
                <a:uLnTx/>
                <a:uFillTx/>
                <a:latin typeface="Franklin Gothic Medium"/>
                <a:ea typeface="+mn-ea"/>
                <a:cs typeface="Franklin Gothic Medium"/>
              </a:rPr>
              <a:t>of </a:t>
            </a:r>
            <a:r>
              <a:rPr kumimoji="0" sz="1600" b="0" i="0" u="none" strike="noStrike" kern="1200" cap="none" spc="-5" normalizeH="0" baseline="0" noProof="0" dirty="0">
                <a:ln>
                  <a:noFill/>
                </a:ln>
                <a:solidFill>
                  <a:prstClr val="black"/>
                </a:solidFill>
                <a:effectLst/>
                <a:uLnTx/>
                <a:uFillTx/>
                <a:latin typeface="Franklin Gothic Medium"/>
                <a:ea typeface="+mn-ea"/>
                <a:cs typeface="Franklin Gothic Medium"/>
              </a:rPr>
              <a:t>the </a:t>
            </a:r>
            <a:r>
              <a:rPr kumimoji="0" sz="1600" b="0" i="0" u="none" strike="noStrike" kern="1200" cap="none" spc="-15" normalizeH="0" baseline="0" noProof="0" dirty="0">
                <a:ln>
                  <a:noFill/>
                </a:ln>
                <a:solidFill>
                  <a:prstClr val="black"/>
                </a:solidFill>
                <a:effectLst/>
                <a:uLnTx/>
                <a:uFillTx/>
                <a:latin typeface="Franklin Gothic Medium"/>
                <a:ea typeface="+mn-ea"/>
                <a:cs typeface="Franklin Gothic Medium"/>
              </a:rPr>
              <a:t>Electoral College </a:t>
            </a:r>
            <a:r>
              <a:rPr kumimoji="0" sz="1600" b="0" i="0" u="none" strike="noStrike" kern="1200" cap="none" spc="-385"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10" normalizeH="0" baseline="0" noProof="0" dirty="0">
                <a:ln>
                  <a:noFill/>
                </a:ln>
                <a:solidFill>
                  <a:prstClr val="black"/>
                </a:solidFill>
                <a:effectLst/>
                <a:uLnTx/>
                <a:uFillTx/>
                <a:latin typeface="Franklin Gothic Medium"/>
                <a:ea typeface="+mn-ea"/>
                <a:cs typeface="Franklin Gothic Medium"/>
              </a:rPr>
              <a:t>affects </a:t>
            </a:r>
            <a:r>
              <a:rPr kumimoji="0" sz="1600" b="0" i="0" u="none" strike="noStrike" kern="1200" cap="none" spc="-30" normalizeH="0" baseline="0" noProof="0" dirty="0">
                <a:ln>
                  <a:noFill/>
                </a:ln>
                <a:solidFill>
                  <a:prstClr val="black"/>
                </a:solidFill>
                <a:effectLst/>
                <a:uLnTx/>
                <a:uFillTx/>
                <a:latin typeface="Franklin Gothic Medium"/>
                <a:ea typeface="+mn-ea"/>
                <a:cs typeface="Franklin Gothic Medium"/>
              </a:rPr>
              <a:t>how </a:t>
            </a:r>
            <a:r>
              <a:rPr kumimoji="0" sz="1600" b="0" i="0" u="none" strike="noStrike" kern="1200" cap="none" spc="-15" normalizeH="0" baseline="0" noProof="0" dirty="0">
                <a:ln>
                  <a:noFill/>
                </a:ln>
                <a:solidFill>
                  <a:prstClr val="black"/>
                </a:solidFill>
                <a:effectLst/>
                <a:uLnTx/>
                <a:uFillTx/>
                <a:latin typeface="Franklin Gothic Medium"/>
                <a:ea typeface="+mn-ea"/>
                <a:cs typeface="Franklin Gothic Medium"/>
              </a:rPr>
              <a:t>presidential candidate </a:t>
            </a:r>
            <a:r>
              <a:rPr kumimoji="0" sz="1600" b="0" i="0" u="none" strike="noStrike" kern="1200" cap="none" spc="-40" normalizeH="0" baseline="0" noProof="0" dirty="0">
                <a:ln>
                  <a:noFill/>
                </a:ln>
                <a:solidFill>
                  <a:prstClr val="black"/>
                </a:solidFill>
                <a:effectLst/>
                <a:uLnTx/>
                <a:uFillTx/>
                <a:latin typeface="Franklin Gothic Medium"/>
                <a:ea typeface="+mn-ea"/>
                <a:cs typeface="Franklin Gothic Medium"/>
              </a:rPr>
              <a:t>from </a:t>
            </a:r>
            <a:r>
              <a:rPr kumimoji="0" sz="1600" b="0" i="0" u="none" strike="noStrike" kern="1200" cap="none" spc="-10" normalizeH="0" baseline="0" noProof="0" dirty="0">
                <a:ln>
                  <a:noFill/>
                </a:ln>
                <a:solidFill>
                  <a:prstClr val="black"/>
                </a:solidFill>
                <a:effectLst/>
                <a:uLnTx/>
                <a:uFillTx/>
                <a:latin typeface="Franklin Gothic Medium"/>
                <a:ea typeface="+mn-ea"/>
                <a:cs typeface="Franklin Gothic Medium"/>
              </a:rPr>
              <a:t>the </a:t>
            </a:r>
            <a:r>
              <a:rPr kumimoji="0" sz="1600" b="0" i="0" u="none" strike="noStrike" kern="1200" cap="none" spc="-40" normalizeH="0" baseline="0" noProof="0" dirty="0">
                <a:ln>
                  <a:noFill/>
                </a:ln>
                <a:solidFill>
                  <a:prstClr val="black"/>
                </a:solidFill>
                <a:effectLst/>
                <a:uLnTx/>
                <a:uFillTx/>
                <a:latin typeface="Franklin Gothic Medium"/>
                <a:ea typeface="+mn-ea"/>
                <a:cs typeface="Franklin Gothic Medium"/>
              </a:rPr>
              <a:t>two </a:t>
            </a:r>
            <a:r>
              <a:rPr kumimoji="0" sz="1600" b="0" i="0" u="none" strike="noStrike" kern="1200" cap="none" spc="-30" normalizeH="0" baseline="0" noProof="0" dirty="0">
                <a:ln>
                  <a:noFill/>
                </a:ln>
                <a:solidFill>
                  <a:prstClr val="black"/>
                </a:solidFill>
                <a:effectLst/>
                <a:uLnTx/>
                <a:uFillTx/>
                <a:latin typeface="Franklin Gothic Medium"/>
                <a:ea typeface="+mn-ea"/>
                <a:cs typeface="Franklin Gothic Medium"/>
              </a:rPr>
              <a:t>major </a:t>
            </a:r>
            <a:r>
              <a:rPr kumimoji="0" sz="1600" b="0" i="0" u="none" strike="noStrike" kern="1200" cap="none" spc="-20" normalizeH="0" baseline="0" noProof="0" dirty="0">
                <a:ln>
                  <a:noFill/>
                </a:ln>
                <a:solidFill>
                  <a:prstClr val="black"/>
                </a:solidFill>
                <a:effectLst/>
                <a:uLnTx/>
                <a:uFillTx/>
                <a:latin typeface="Franklin Gothic Medium"/>
                <a:ea typeface="+mn-ea"/>
                <a:cs typeface="Franklin Gothic Medium"/>
              </a:rPr>
              <a:t>political </a:t>
            </a:r>
            <a:r>
              <a:rPr kumimoji="0" sz="1600" b="0" i="0" u="none" strike="noStrike" kern="1200" cap="none" spc="-5" normalizeH="0" baseline="0" noProof="0" dirty="0">
                <a:ln>
                  <a:noFill/>
                </a:ln>
                <a:solidFill>
                  <a:prstClr val="black"/>
                </a:solidFill>
                <a:effectLst/>
                <a:uLnTx/>
                <a:uFillTx/>
                <a:latin typeface="Franklin Gothic Medium"/>
                <a:ea typeface="+mn-ea"/>
                <a:cs typeface="Franklin Gothic Medium"/>
              </a:rPr>
              <a:t>parties </a:t>
            </a:r>
            <a:r>
              <a:rPr kumimoji="0" sz="1600" b="0" i="0" u="none" strike="noStrike" kern="1200" cap="none" spc="5" normalizeH="0" baseline="0" noProof="0" dirty="0">
                <a:ln>
                  <a:noFill/>
                </a:ln>
                <a:solidFill>
                  <a:prstClr val="black"/>
                </a:solidFill>
                <a:effectLst/>
                <a:uLnTx/>
                <a:uFillTx/>
                <a:latin typeface="Franklin Gothic Medium"/>
                <a:ea typeface="+mn-ea"/>
                <a:cs typeface="Franklin Gothic Medium"/>
              </a:rPr>
              <a:t>run </a:t>
            </a:r>
            <a:r>
              <a:rPr kumimoji="0" sz="1600" b="0" i="0" u="none" strike="noStrike" kern="1200" cap="none" spc="10"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10" normalizeH="0" baseline="0" noProof="0" dirty="0">
                <a:ln>
                  <a:noFill/>
                </a:ln>
                <a:solidFill>
                  <a:prstClr val="black"/>
                </a:solidFill>
                <a:effectLst/>
                <a:uLnTx/>
                <a:uFillTx/>
                <a:latin typeface="Franklin Gothic Medium"/>
                <a:ea typeface="+mn-ea"/>
                <a:cs typeface="Franklin Gothic Medium"/>
              </a:rPr>
              <a:t>their</a:t>
            </a:r>
            <a:r>
              <a:rPr kumimoji="0" sz="1600" b="0" i="0" u="none" strike="noStrike" kern="1200" cap="none" spc="-30"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20" normalizeH="0" baseline="0" noProof="0" dirty="0">
                <a:ln>
                  <a:noFill/>
                </a:ln>
                <a:solidFill>
                  <a:prstClr val="black"/>
                </a:solidFill>
                <a:effectLst/>
                <a:uLnTx/>
                <a:uFillTx/>
                <a:latin typeface="Franklin Gothic Medium"/>
                <a:ea typeface="+mn-ea"/>
                <a:cs typeface="Franklin Gothic Medium"/>
              </a:rPr>
              <a:t>campaigns.</a:t>
            </a:r>
            <a:endParaRPr kumimoji="0" sz="1600" b="0" i="0" u="none" strike="noStrike" kern="1200" cap="none" spc="0" normalizeH="0" baseline="0" noProof="0">
              <a:ln>
                <a:noFill/>
              </a:ln>
              <a:solidFill>
                <a:prstClr val="black"/>
              </a:solidFill>
              <a:effectLst/>
              <a:uLnTx/>
              <a:uFillTx/>
              <a:latin typeface="Franklin Gothic Medium"/>
              <a:ea typeface="+mn-ea"/>
              <a:cs typeface="Franklin Gothic Medium"/>
            </a:endParaRPr>
          </a:p>
          <a:p>
            <a:pPr marL="0" marR="0" lvl="0" indent="0" algn="l" defTabSz="914400" rtl="0" eaLnBrk="1" fontAlgn="auto" latinLnBrk="0" hangingPunct="1">
              <a:lnSpc>
                <a:spcPct val="100000"/>
              </a:lnSpc>
              <a:spcBef>
                <a:spcPts val="40"/>
              </a:spcBef>
              <a:spcAft>
                <a:spcPts val="0"/>
              </a:spcAft>
              <a:buClrTx/>
              <a:buSzTx/>
              <a:buFont typeface="Franklin Gothic Medium"/>
              <a:buAutoNum type="alphaLcParenR"/>
              <a:tabLst/>
              <a:defRPr/>
            </a:pPr>
            <a:endParaRPr kumimoji="0" sz="1900" b="0" i="0" u="none" strike="noStrike" kern="1200" cap="none" spc="0" normalizeH="0" baseline="0" noProof="0">
              <a:ln>
                <a:noFill/>
              </a:ln>
              <a:solidFill>
                <a:prstClr val="black"/>
              </a:solidFill>
              <a:effectLst/>
              <a:uLnTx/>
              <a:uFillTx/>
              <a:latin typeface="Franklin Gothic Medium"/>
              <a:ea typeface="+mn-ea"/>
              <a:cs typeface="Franklin Gothic Medium"/>
            </a:endParaRPr>
          </a:p>
          <a:p>
            <a:pPr marL="469900" marR="5715" lvl="0" indent="-457200" algn="l" defTabSz="914400" rtl="0" eaLnBrk="1" fontAlgn="auto" latinLnBrk="0" hangingPunct="1">
              <a:lnSpc>
                <a:spcPct val="100000"/>
              </a:lnSpc>
              <a:spcBef>
                <a:spcPts val="0"/>
              </a:spcBef>
              <a:spcAft>
                <a:spcPts val="0"/>
              </a:spcAft>
              <a:buClrTx/>
              <a:buSzTx/>
              <a:buFontTx/>
              <a:buAutoNum type="alphaLcParenR"/>
              <a:tabLst>
                <a:tab pos="469265" algn="l"/>
                <a:tab pos="469900" algn="l"/>
              </a:tabLst>
              <a:defRPr/>
            </a:pPr>
            <a:r>
              <a:rPr kumimoji="0" sz="1600" b="0" i="0" u="none" strike="noStrike" kern="1200" cap="none" spc="-15" normalizeH="0" baseline="0" noProof="0" dirty="0">
                <a:ln>
                  <a:noFill/>
                </a:ln>
                <a:solidFill>
                  <a:prstClr val="black"/>
                </a:solidFill>
                <a:effectLst/>
                <a:uLnTx/>
                <a:uFillTx/>
                <a:latin typeface="Franklin Gothic Medium"/>
                <a:ea typeface="+mn-ea"/>
                <a:cs typeface="Franklin Gothic Medium"/>
              </a:rPr>
              <a:t>Explain</a:t>
            </a:r>
            <a:r>
              <a:rPr kumimoji="0" sz="1600" b="0" i="0" u="none" strike="noStrike" kern="1200" cap="none" spc="-35"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10" normalizeH="0" baseline="0" noProof="0" dirty="0">
                <a:ln>
                  <a:noFill/>
                </a:ln>
                <a:solidFill>
                  <a:prstClr val="black"/>
                </a:solidFill>
                <a:effectLst/>
                <a:uLnTx/>
                <a:uFillTx/>
                <a:latin typeface="Franklin Gothic Medium"/>
                <a:ea typeface="+mn-ea"/>
                <a:cs typeface="Franklin Gothic Medium"/>
              </a:rPr>
              <a:t>one</a:t>
            </a:r>
            <a:r>
              <a:rPr kumimoji="0" sz="1600" b="0" i="0" u="none" strike="noStrike" kern="1200" cap="none" spc="0"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55" normalizeH="0" baseline="0" noProof="0" dirty="0">
                <a:ln>
                  <a:noFill/>
                </a:ln>
                <a:solidFill>
                  <a:prstClr val="black"/>
                </a:solidFill>
                <a:effectLst/>
                <a:uLnTx/>
                <a:uFillTx/>
                <a:latin typeface="Franklin Gothic Medium"/>
                <a:ea typeface="+mn-ea"/>
                <a:cs typeface="Franklin Gothic Medium"/>
              </a:rPr>
              <a:t>way</a:t>
            </a:r>
            <a:r>
              <a:rPr kumimoji="0" sz="1600" b="0" i="0" u="none" strike="noStrike" kern="1200" cap="none" spc="0"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10" normalizeH="0" baseline="0" noProof="0" dirty="0">
                <a:ln>
                  <a:noFill/>
                </a:ln>
                <a:solidFill>
                  <a:prstClr val="black"/>
                </a:solidFill>
                <a:effectLst/>
                <a:uLnTx/>
                <a:uFillTx/>
                <a:latin typeface="Franklin Gothic Medium"/>
                <a:ea typeface="+mn-ea"/>
                <a:cs typeface="Franklin Gothic Medium"/>
              </a:rPr>
              <a:t>in</a:t>
            </a:r>
            <a:r>
              <a:rPr kumimoji="0" sz="1600" b="0" i="0" u="none" strike="noStrike" kern="1200" cap="none" spc="-25"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15" normalizeH="0" baseline="0" noProof="0" dirty="0">
                <a:ln>
                  <a:noFill/>
                </a:ln>
                <a:solidFill>
                  <a:prstClr val="black"/>
                </a:solidFill>
                <a:effectLst/>
                <a:uLnTx/>
                <a:uFillTx/>
                <a:latin typeface="Franklin Gothic Medium"/>
                <a:ea typeface="+mn-ea"/>
                <a:cs typeface="Franklin Gothic Medium"/>
              </a:rPr>
              <a:t>which </a:t>
            </a:r>
            <a:r>
              <a:rPr kumimoji="0" sz="1600" b="0" i="0" u="none" strike="noStrike" kern="1200" cap="none" spc="-10" normalizeH="0" baseline="0" noProof="0" dirty="0">
                <a:ln>
                  <a:noFill/>
                </a:ln>
                <a:solidFill>
                  <a:prstClr val="black"/>
                </a:solidFill>
                <a:effectLst/>
                <a:uLnTx/>
                <a:uFillTx/>
                <a:latin typeface="Franklin Gothic Medium"/>
                <a:ea typeface="+mn-ea"/>
                <a:cs typeface="Franklin Gothic Medium"/>
              </a:rPr>
              <a:t>the</a:t>
            </a:r>
            <a:r>
              <a:rPr kumimoji="0" sz="1600" b="0" i="0" u="none" strike="noStrike" kern="1200" cap="none" spc="-25"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20" normalizeH="0" baseline="0" noProof="0" dirty="0">
                <a:ln>
                  <a:noFill/>
                </a:ln>
                <a:solidFill>
                  <a:prstClr val="black"/>
                </a:solidFill>
                <a:effectLst/>
                <a:uLnTx/>
                <a:uFillTx/>
                <a:latin typeface="Franklin Gothic Medium"/>
                <a:ea typeface="+mn-ea"/>
                <a:cs typeface="Franklin Gothic Medium"/>
              </a:rPr>
              <a:t>winner-take-all</a:t>
            </a:r>
            <a:r>
              <a:rPr kumimoji="0" sz="1600" b="0" i="0" u="none" strike="noStrike" kern="1200" cap="none" spc="-35"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20" normalizeH="0" baseline="0" noProof="0" dirty="0">
                <a:ln>
                  <a:noFill/>
                </a:ln>
                <a:solidFill>
                  <a:prstClr val="black"/>
                </a:solidFill>
                <a:effectLst/>
                <a:uLnTx/>
                <a:uFillTx/>
                <a:latin typeface="Franklin Gothic Medium"/>
                <a:ea typeface="+mn-ea"/>
                <a:cs typeface="Franklin Gothic Medium"/>
              </a:rPr>
              <a:t>feature</a:t>
            </a:r>
            <a:r>
              <a:rPr kumimoji="0" sz="1600" b="0" i="0" u="none" strike="noStrike" kern="1200" cap="none" spc="-25"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20" normalizeH="0" baseline="0" noProof="0" dirty="0">
                <a:ln>
                  <a:noFill/>
                </a:ln>
                <a:solidFill>
                  <a:prstClr val="black"/>
                </a:solidFill>
                <a:effectLst/>
                <a:uLnTx/>
                <a:uFillTx/>
                <a:latin typeface="Franklin Gothic Medium"/>
                <a:ea typeface="+mn-ea"/>
                <a:cs typeface="Franklin Gothic Medium"/>
              </a:rPr>
              <a:t>of</a:t>
            </a:r>
            <a:r>
              <a:rPr kumimoji="0" sz="1600" b="0" i="0" u="none" strike="noStrike" kern="1200" cap="none" spc="5"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10" normalizeH="0" baseline="0" noProof="0" dirty="0">
                <a:ln>
                  <a:noFill/>
                </a:ln>
                <a:solidFill>
                  <a:prstClr val="black"/>
                </a:solidFill>
                <a:effectLst/>
                <a:uLnTx/>
                <a:uFillTx/>
                <a:latin typeface="Franklin Gothic Medium"/>
                <a:ea typeface="+mn-ea"/>
                <a:cs typeface="Franklin Gothic Medium"/>
              </a:rPr>
              <a:t>the</a:t>
            </a:r>
            <a:r>
              <a:rPr kumimoji="0" sz="1600" b="0" i="0" u="none" strike="noStrike" kern="1200" cap="none" spc="-15"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10" normalizeH="0" baseline="0" noProof="0" dirty="0">
                <a:ln>
                  <a:noFill/>
                </a:ln>
                <a:solidFill>
                  <a:prstClr val="black"/>
                </a:solidFill>
                <a:effectLst/>
                <a:uLnTx/>
                <a:uFillTx/>
                <a:latin typeface="Franklin Gothic Medium"/>
                <a:ea typeface="+mn-ea"/>
                <a:cs typeface="Franklin Gothic Medium"/>
              </a:rPr>
              <a:t>Electoral</a:t>
            </a:r>
            <a:r>
              <a:rPr kumimoji="0" sz="1600" b="0" i="0" u="none" strike="noStrike" kern="1200" cap="none" spc="-20"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15" normalizeH="0" baseline="0" noProof="0" dirty="0">
                <a:ln>
                  <a:noFill/>
                </a:ln>
                <a:solidFill>
                  <a:prstClr val="black"/>
                </a:solidFill>
                <a:effectLst/>
                <a:uLnTx/>
                <a:uFillTx/>
                <a:latin typeface="Franklin Gothic Medium"/>
                <a:ea typeface="+mn-ea"/>
                <a:cs typeface="Franklin Gothic Medium"/>
              </a:rPr>
              <a:t>College </a:t>
            </a:r>
            <a:r>
              <a:rPr kumimoji="0" sz="1600" b="0" i="0" u="none" strike="noStrike" kern="1200" cap="none" spc="-385"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0" normalizeH="0" baseline="0" noProof="0" dirty="0">
                <a:ln>
                  <a:noFill/>
                </a:ln>
                <a:solidFill>
                  <a:prstClr val="black"/>
                </a:solidFill>
                <a:effectLst/>
                <a:uLnTx/>
                <a:uFillTx/>
                <a:latin typeface="Franklin Gothic Medium"/>
                <a:ea typeface="+mn-ea"/>
                <a:cs typeface="Franklin Gothic Medium"/>
              </a:rPr>
              <a:t>hinders</a:t>
            </a:r>
            <a:r>
              <a:rPr kumimoji="0" sz="1600" b="0" i="0" u="none" strike="noStrike" kern="1200" cap="none" spc="-45"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15" normalizeH="0" baseline="0" noProof="0" dirty="0">
                <a:ln>
                  <a:noFill/>
                </a:ln>
                <a:solidFill>
                  <a:prstClr val="black"/>
                </a:solidFill>
                <a:effectLst/>
                <a:uLnTx/>
                <a:uFillTx/>
                <a:latin typeface="Franklin Gothic Medium"/>
                <a:ea typeface="+mn-ea"/>
                <a:cs typeface="Franklin Gothic Medium"/>
              </a:rPr>
              <a:t>third-party</a:t>
            </a:r>
            <a:r>
              <a:rPr kumimoji="0" sz="1600" b="0" i="0" u="none" strike="noStrike" kern="1200" cap="none" spc="-45"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10" normalizeH="0" baseline="0" noProof="0" dirty="0">
                <a:ln>
                  <a:noFill/>
                </a:ln>
                <a:solidFill>
                  <a:prstClr val="black"/>
                </a:solidFill>
                <a:effectLst/>
                <a:uLnTx/>
                <a:uFillTx/>
                <a:latin typeface="Franklin Gothic Medium"/>
                <a:ea typeface="+mn-ea"/>
                <a:cs typeface="Franklin Gothic Medium"/>
              </a:rPr>
              <a:t>candidates.</a:t>
            </a:r>
            <a:endParaRPr kumimoji="0" sz="1600" b="0" i="0" u="none" strike="noStrike" kern="1200" cap="none" spc="0" normalizeH="0" baseline="0" noProof="0">
              <a:ln>
                <a:noFill/>
              </a:ln>
              <a:solidFill>
                <a:prstClr val="black"/>
              </a:solidFill>
              <a:effectLst/>
              <a:uLnTx/>
              <a:uFillTx/>
              <a:latin typeface="Franklin Gothic Medium"/>
              <a:ea typeface="+mn-ea"/>
              <a:cs typeface="Franklin Gothic Medium"/>
            </a:endParaRPr>
          </a:p>
          <a:p>
            <a:pPr marL="0" marR="0" lvl="0" indent="0" algn="l" defTabSz="914400" rtl="0" eaLnBrk="1" fontAlgn="auto" latinLnBrk="0" hangingPunct="1">
              <a:lnSpc>
                <a:spcPct val="100000"/>
              </a:lnSpc>
              <a:spcBef>
                <a:spcPts val="45"/>
              </a:spcBef>
              <a:spcAft>
                <a:spcPts val="0"/>
              </a:spcAft>
              <a:buClrTx/>
              <a:buSzTx/>
              <a:buFont typeface="Franklin Gothic Medium"/>
              <a:buAutoNum type="alphaLcParenR"/>
              <a:tabLst/>
              <a:defRPr/>
            </a:pPr>
            <a:endParaRPr kumimoji="0" sz="1900" b="0" i="0" u="none" strike="noStrike" kern="1200" cap="none" spc="0" normalizeH="0" baseline="0" noProof="0">
              <a:ln>
                <a:noFill/>
              </a:ln>
              <a:solidFill>
                <a:prstClr val="black"/>
              </a:solidFill>
              <a:effectLst/>
              <a:uLnTx/>
              <a:uFillTx/>
              <a:latin typeface="Franklin Gothic Medium"/>
              <a:ea typeface="+mn-ea"/>
              <a:cs typeface="Franklin Gothic Medium"/>
            </a:endParaRPr>
          </a:p>
          <a:p>
            <a:pPr marL="469900" marR="0" lvl="0" indent="-457200" algn="l" defTabSz="914400" rtl="0" eaLnBrk="1" fontAlgn="auto" latinLnBrk="0" hangingPunct="1">
              <a:lnSpc>
                <a:spcPct val="100000"/>
              </a:lnSpc>
              <a:spcBef>
                <a:spcPts val="0"/>
              </a:spcBef>
              <a:spcAft>
                <a:spcPts val="0"/>
              </a:spcAft>
              <a:buClrTx/>
              <a:buSzTx/>
              <a:buFontTx/>
              <a:buAutoNum type="alphaLcParenR"/>
              <a:tabLst>
                <a:tab pos="469265" algn="l"/>
                <a:tab pos="469900" algn="l"/>
              </a:tabLst>
              <a:defRPr/>
            </a:pPr>
            <a:r>
              <a:rPr kumimoji="0" sz="1600" b="0" i="0" u="none" strike="noStrike" kern="1200" cap="none" spc="-15" normalizeH="0" baseline="0" noProof="0" dirty="0">
                <a:ln>
                  <a:noFill/>
                </a:ln>
                <a:solidFill>
                  <a:prstClr val="black"/>
                </a:solidFill>
                <a:effectLst/>
                <a:uLnTx/>
                <a:uFillTx/>
                <a:latin typeface="Franklin Gothic Medium"/>
                <a:ea typeface="+mn-ea"/>
                <a:cs typeface="Franklin Gothic Medium"/>
              </a:rPr>
              <a:t>Explain</a:t>
            </a:r>
            <a:r>
              <a:rPr kumimoji="0" sz="1600" b="0" i="0" u="none" strike="noStrike" kern="1200" cap="none" spc="-40" normalizeH="0" baseline="0" noProof="0" dirty="0">
                <a:ln>
                  <a:noFill/>
                </a:ln>
                <a:solidFill>
                  <a:prstClr val="black"/>
                </a:solidFill>
                <a:effectLst/>
                <a:uLnTx/>
                <a:uFillTx/>
                <a:latin typeface="Franklin Gothic Medium"/>
                <a:ea typeface="+mn-ea"/>
                <a:cs typeface="Franklin Gothic Medium"/>
              </a:rPr>
              <a:t> two</a:t>
            </a:r>
            <a:r>
              <a:rPr kumimoji="0" sz="1600" b="0" i="0" u="none" strike="noStrike" kern="1200" cap="none" spc="-10"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0" normalizeH="0" baseline="0" noProof="0" dirty="0">
                <a:ln>
                  <a:noFill/>
                </a:ln>
                <a:solidFill>
                  <a:prstClr val="black"/>
                </a:solidFill>
                <a:effectLst/>
                <a:uLnTx/>
                <a:uFillTx/>
                <a:latin typeface="Franklin Gothic Medium"/>
                <a:ea typeface="+mn-ea"/>
                <a:cs typeface="Franklin Gothic Medium"/>
              </a:rPr>
              <a:t>reasons</a:t>
            </a:r>
            <a:r>
              <a:rPr kumimoji="0" sz="1600" b="0" i="0" u="none" strike="noStrike" kern="1200" cap="none" spc="-45" normalizeH="0" baseline="0" noProof="0" dirty="0">
                <a:ln>
                  <a:noFill/>
                </a:ln>
                <a:solidFill>
                  <a:prstClr val="black"/>
                </a:solidFill>
                <a:effectLst/>
                <a:uLnTx/>
                <a:uFillTx/>
                <a:latin typeface="Franklin Gothic Medium"/>
                <a:ea typeface="+mn-ea"/>
                <a:cs typeface="Franklin Gothic Medium"/>
              </a:rPr>
              <a:t> why</a:t>
            </a:r>
            <a:r>
              <a:rPr kumimoji="0" sz="1600" b="0" i="0" u="none" strike="noStrike" kern="1200" cap="none" spc="-10" normalizeH="0" baseline="0" noProof="0" dirty="0">
                <a:ln>
                  <a:noFill/>
                </a:ln>
                <a:solidFill>
                  <a:prstClr val="black"/>
                </a:solidFill>
                <a:effectLst/>
                <a:uLnTx/>
                <a:uFillTx/>
                <a:latin typeface="Franklin Gothic Medium"/>
                <a:ea typeface="+mn-ea"/>
                <a:cs typeface="Franklin Gothic Medium"/>
              </a:rPr>
              <a:t> the</a:t>
            </a:r>
            <a:r>
              <a:rPr kumimoji="0" sz="1600" b="0" i="0" u="none" strike="noStrike" kern="1200" cap="none" spc="-20"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10" normalizeH="0" baseline="0" noProof="0" dirty="0">
                <a:ln>
                  <a:noFill/>
                </a:ln>
                <a:solidFill>
                  <a:prstClr val="black"/>
                </a:solidFill>
                <a:effectLst/>
                <a:uLnTx/>
                <a:uFillTx/>
                <a:latin typeface="Franklin Gothic Medium"/>
                <a:ea typeface="+mn-ea"/>
                <a:cs typeface="Franklin Gothic Medium"/>
              </a:rPr>
              <a:t>Electoral</a:t>
            </a:r>
            <a:r>
              <a:rPr kumimoji="0" sz="1600" b="0" i="0" u="none" strike="noStrike" kern="1200" cap="none" spc="-25"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15" normalizeH="0" baseline="0" noProof="0" dirty="0">
                <a:ln>
                  <a:noFill/>
                </a:ln>
                <a:solidFill>
                  <a:prstClr val="black"/>
                </a:solidFill>
                <a:effectLst/>
                <a:uLnTx/>
                <a:uFillTx/>
                <a:latin typeface="Franklin Gothic Medium"/>
                <a:ea typeface="+mn-ea"/>
                <a:cs typeface="Franklin Gothic Medium"/>
              </a:rPr>
              <a:t>College</a:t>
            </a:r>
            <a:r>
              <a:rPr kumimoji="0" sz="1600" b="0" i="0" u="none" strike="noStrike" kern="1200" cap="none" spc="-35"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0" normalizeH="0" baseline="0" noProof="0" dirty="0">
                <a:ln>
                  <a:noFill/>
                </a:ln>
                <a:solidFill>
                  <a:prstClr val="black"/>
                </a:solidFill>
                <a:effectLst/>
                <a:uLnTx/>
                <a:uFillTx/>
                <a:latin typeface="Franklin Gothic Medium"/>
                <a:ea typeface="+mn-ea"/>
                <a:cs typeface="Franklin Gothic Medium"/>
              </a:rPr>
              <a:t>has</a:t>
            </a:r>
            <a:r>
              <a:rPr kumimoji="0" sz="1600" b="0" i="0" u="none" strike="noStrike" kern="1200" cap="none" spc="-15" normalizeH="0" baseline="0" noProof="0" dirty="0">
                <a:ln>
                  <a:noFill/>
                </a:ln>
                <a:solidFill>
                  <a:prstClr val="black"/>
                </a:solidFill>
                <a:effectLst/>
                <a:uLnTx/>
                <a:uFillTx/>
                <a:latin typeface="Franklin Gothic Medium"/>
                <a:ea typeface="+mn-ea"/>
                <a:cs typeface="Franklin Gothic Medium"/>
              </a:rPr>
              <a:t> not </a:t>
            </a:r>
            <a:r>
              <a:rPr kumimoji="0" sz="1600" b="0" i="0" u="none" strike="noStrike" kern="1200" cap="none" spc="-5" normalizeH="0" baseline="0" noProof="0" dirty="0">
                <a:ln>
                  <a:noFill/>
                </a:ln>
                <a:solidFill>
                  <a:prstClr val="black"/>
                </a:solidFill>
                <a:effectLst/>
                <a:uLnTx/>
                <a:uFillTx/>
                <a:latin typeface="Franklin Gothic Medium"/>
                <a:ea typeface="+mn-ea"/>
                <a:cs typeface="Franklin Gothic Medium"/>
              </a:rPr>
              <a:t>been</a:t>
            </a:r>
            <a:r>
              <a:rPr kumimoji="0" sz="1600" b="0" i="0" u="none" strike="noStrike" kern="1200" cap="none" spc="-20"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5" normalizeH="0" baseline="0" noProof="0" dirty="0">
                <a:ln>
                  <a:noFill/>
                </a:ln>
                <a:solidFill>
                  <a:prstClr val="black"/>
                </a:solidFill>
                <a:effectLst/>
                <a:uLnTx/>
                <a:uFillTx/>
                <a:latin typeface="Franklin Gothic Medium"/>
                <a:ea typeface="+mn-ea"/>
                <a:cs typeface="Franklin Gothic Medium"/>
              </a:rPr>
              <a:t>abolished.</a:t>
            </a:r>
            <a:endParaRPr kumimoji="0" sz="1600" b="0" i="0" u="none" strike="noStrike" kern="1200" cap="none" spc="0" normalizeH="0" baseline="0" noProof="0">
              <a:ln>
                <a:noFill/>
              </a:ln>
              <a:solidFill>
                <a:prstClr val="black"/>
              </a:solidFill>
              <a:effectLst/>
              <a:uLnTx/>
              <a:uFillTx/>
              <a:latin typeface="Franklin Gothic Medium"/>
              <a:ea typeface="+mn-ea"/>
              <a:cs typeface="Franklin Gothic Medium"/>
            </a:endParaRPr>
          </a:p>
          <a:p>
            <a:pPr marL="0" marR="0" lvl="0" indent="0" algn="l" defTabSz="914400" rtl="0" eaLnBrk="1" fontAlgn="auto" latinLnBrk="0" hangingPunct="1">
              <a:lnSpc>
                <a:spcPct val="100000"/>
              </a:lnSpc>
              <a:spcBef>
                <a:spcPts val="55"/>
              </a:spcBef>
              <a:spcAft>
                <a:spcPts val="0"/>
              </a:spcAft>
              <a:buClrTx/>
              <a:buSzTx/>
              <a:buFont typeface="Franklin Gothic Medium"/>
              <a:buAutoNum type="alphaLcParenR"/>
              <a:tabLst/>
              <a:defRPr/>
            </a:pPr>
            <a:endParaRPr kumimoji="0" sz="1900" b="0" i="0" u="none" strike="noStrike" kern="1200" cap="none" spc="0" normalizeH="0" baseline="0" noProof="0">
              <a:ln>
                <a:noFill/>
              </a:ln>
              <a:solidFill>
                <a:prstClr val="black"/>
              </a:solidFill>
              <a:effectLst/>
              <a:uLnTx/>
              <a:uFillTx/>
              <a:latin typeface="Franklin Gothic Medium"/>
              <a:ea typeface="+mn-ea"/>
              <a:cs typeface="Franklin Gothic Medium"/>
            </a:endParaRPr>
          </a:p>
          <a:p>
            <a:pPr marL="469900" marR="0" lvl="0" indent="-457200" algn="l" defTabSz="914400" rtl="0" eaLnBrk="1" fontAlgn="auto" latinLnBrk="0" hangingPunct="1">
              <a:lnSpc>
                <a:spcPct val="100000"/>
              </a:lnSpc>
              <a:spcBef>
                <a:spcPts val="0"/>
              </a:spcBef>
              <a:spcAft>
                <a:spcPts val="0"/>
              </a:spcAft>
              <a:buClrTx/>
              <a:buSzTx/>
              <a:buFontTx/>
              <a:buAutoNum type="alphaLcParenR"/>
              <a:tabLst>
                <a:tab pos="469265" algn="l"/>
                <a:tab pos="469900" algn="l"/>
              </a:tabLst>
              <a:defRPr/>
            </a:pPr>
            <a:r>
              <a:rPr kumimoji="0" sz="1600" b="0" i="0" u="none" strike="noStrike" kern="1200" cap="none" spc="-5" normalizeH="0" baseline="0" noProof="0" dirty="0">
                <a:ln>
                  <a:noFill/>
                </a:ln>
                <a:solidFill>
                  <a:prstClr val="black"/>
                </a:solidFill>
                <a:effectLst/>
                <a:uLnTx/>
                <a:uFillTx/>
                <a:latin typeface="Franklin Gothic Medium"/>
                <a:ea typeface="+mn-ea"/>
                <a:cs typeface="Franklin Gothic Medium"/>
              </a:rPr>
              <a:t>Describe</a:t>
            </a:r>
            <a:r>
              <a:rPr kumimoji="0" sz="1600" b="0" i="0" u="none" strike="noStrike" kern="1200" cap="none" spc="-35"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5" normalizeH="0" baseline="0" noProof="0" dirty="0">
                <a:ln>
                  <a:noFill/>
                </a:ln>
                <a:solidFill>
                  <a:prstClr val="black"/>
                </a:solidFill>
                <a:effectLst/>
                <a:uLnTx/>
                <a:uFillTx/>
                <a:latin typeface="Franklin Gothic Medium"/>
                <a:ea typeface="+mn-ea"/>
                <a:cs typeface="Franklin Gothic Medium"/>
              </a:rPr>
              <a:t>one reason</a:t>
            </a:r>
            <a:r>
              <a:rPr kumimoji="0" sz="1600" b="0" i="0" u="none" strike="noStrike" kern="1200" cap="none" spc="-30"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15" normalizeH="0" baseline="0" noProof="0" dirty="0">
                <a:ln>
                  <a:noFill/>
                </a:ln>
                <a:solidFill>
                  <a:prstClr val="black"/>
                </a:solidFill>
                <a:effectLst/>
                <a:uLnTx/>
                <a:uFillTx/>
                <a:latin typeface="Franklin Gothic Medium"/>
                <a:ea typeface="+mn-ea"/>
                <a:cs typeface="Franklin Gothic Medium"/>
              </a:rPr>
              <a:t>that</a:t>
            </a:r>
            <a:r>
              <a:rPr kumimoji="0" sz="1600" b="0" i="0" u="none" strike="noStrike" kern="1200" cap="none" spc="-35"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5" normalizeH="0" baseline="0" noProof="0" dirty="0">
                <a:ln>
                  <a:noFill/>
                </a:ln>
                <a:solidFill>
                  <a:prstClr val="black"/>
                </a:solidFill>
                <a:effectLst/>
                <a:uLnTx/>
                <a:uFillTx/>
                <a:latin typeface="Franklin Gothic Medium"/>
                <a:ea typeface="+mn-ea"/>
                <a:cs typeface="Franklin Gothic Medium"/>
              </a:rPr>
              <a:t>the</a:t>
            </a:r>
            <a:r>
              <a:rPr kumimoji="0" sz="1600" b="0" i="0" u="none" strike="noStrike" kern="1200" cap="none" spc="-20"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15" normalizeH="0" baseline="0" noProof="0" dirty="0">
                <a:ln>
                  <a:noFill/>
                </a:ln>
                <a:solidFill>
                  <a:prstClr val="black"/>
                </a:solidFill>
                <a:effectLst/>
                <a:uLnTx/>
                <a:uFillTx/>
                <a:latin typeface="Franklin Gothic Medium"/>
                <a:ea typeface="+mn-ea"/>
                <a:cs typeface="Franklin Gothic Medium"/>
              </a:rPr>
              <a:t>framers</a:t>
            </a:r>
            <a:r>
              <a:rPr kumimoji="0" sz="1600" b="0" i="0" u="none" strike="noStrike" kern="1200" cap="none" spc="-45"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0" normalizeH="0" baseline="0" noProof="0" dirty="0">
                <a:ln>
                  <a:noFill/>
                </a:ln>
                <a:solidFill>
                  <a:prstClr val="black"/>
                </a:solidFill>
                <a:effectLst/>
                <a:uLnTx/>
                <a:uFillTx/>
                <a:latin typeface="Franklin Gothic Medium"/>
                <a:ea typeface="+mn-ea"/>
                <a:cs typeface="Franklin Gothic Medium"/>
              </a:rPr>
              <a:t>chose</a:t>
            </a:r>
            <a:r>
              <a:rPr kumimoji="0" sz="1600" b="0" i="0" u="none" strike="noStrike" kern="1200" cap="none" spc="-30" normalizeH="0" baseline="0" noProof="0" dirty="0">
                <a:ln>
                  <a:noFill/>
                </a:ln>
                <a:solidFill>
                  <a:prstClr val="black"/>
                </a:solidFill>
                <a:effectLst/>
                <a:uLnTx/>
                <a:uFillTx/>
                <a:latin typeface="Franklin Gothic Medium"/>
                <a:ea typeface="+mn-ea"/>
                <a:cs typeface="Franklin Gothic Medium"/>
              </a:rPr>
              <a:t> to</a:t>
            </a:r>
            <a:r>
              <a:rPr kumimoji="0" sz="1600" b="0" i="0" u="none" strike="noStrike" kern="1200" cap="none" spc="-5"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5" normalizeH="0" baseline="0" noProof="0" dirty="0">
                <a:ln>
                  <a:noFill/>
                </a:ln>
                <a:solidFill>
                  <a:prstClr val="black"/>
                </a:solidFill>
                <a:effectLst/>
                <a:uLnTx/>
                <a:uFillTx/>
                <a:latin typeface="Franklin Gothic Medium"/>
                <a:ea typeface="+mn-ea"/>
                <a:cs typeface="Franklin Gothic Medium"/>
              </a:rPr>
              <a:t>use</a:t>
            </a:r>
            <a:r>
              <a:rPr kumimoji="0" sz="1600" b="0" i="0" u="none" strike="noStrike" kern="1200" cap="none" spc="-30"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5" normalizeH="0" baseline="0" noProof="0" dirty="0">
                <a:ln>
                  <a:noFill/>
                </a:ln>
                <a:solidFill>
                  <a:prstClr val="black"/>
                </a:solidFill>
                <a:effectLst/>
                <a:uLnTx/>
                <a:uFillTx/>
                <a:latin typeface="Franklin Gothic Medium"/>
                <a:ea typeface="+mn-ea"/>
                <a:cs typeface="Franklin Gothic Medium"/>
              </a:rPr>
              <a:t>the</a:t>
            </a:r>
            <a:r>
              <a:rPr kumimoji="0" sz="1600" b="0" i="0" u="none" strike="noStrike" kern="1200" cap="none" spc="-25"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15" normalizeH="0" baseline="0" noProof="0" dirty="0">
                <a:ln>
                  <a:noFill/>
                </a:ln>
                <a:solidFill>
                  <a:prstClr val="black"/>
                </a:solidFill>
                <a:effectLst/>
                <a:uLnTx/>
                <a:uFillTx/>
                <a:latin typeface="Franklin Gothic Medium"/>
                <a:ea typeface="+mn-ea"/>
                <a:cs typeface="Franklin Gothic Medium"/>
              </a:rPr>
              <a:t>Electoral</a:t>
            </a:r>
            <a:r>
              <a:rPr kumimoji="0" sz="1600" b="0" i="0" u="none" strike="noStrike" kern="1200" cap="none" spc="-25"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15" normalizeH="0" baseline="0" noProof="0" dirty="0">
                <a:ln>
                  <a:noFill/>
                </a:ln>
                <a:solidFill>
                  <a:prstClr val="black"/>
                </a:solidFill>
                <a:effectLst/>
                <a:uLnTx/>
                <a:uFillTx/>
                <a:latin typeface="Franklin Gothic Medium"/>
                <a:ea typeface="+mn-ea"/>
                <a:cs typeface="Franklin Gothic Medium"/>
              </a:rPr>
              <a:t>College</a:t>
            </a:r>
            <a:r>
              <a:rPr kumimoji="0" sz="1600" b="0" i="0" u="none" strike="noStrike" kern="1200" cap="none" spc="-30"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0" normalizeH="0" baseline="0" noProof="0" dirty="0">
                <a:ln>
                  <a:noFill/>
                </a:ln>
                <a:solidFill>
                  <a:prstClr val="black"/>
                </a:solidFill>
                <a:effectLst/>
                <a:uLnTx/>
                <a:uFillTx/>
                <a:latin typeface="Franklin Gothic Medium"/>
                <a:ea typeface="+mn-ea"/>
                <a:cs typeface="Franklin Gothic Medium"/>
              </a:rPr>
              <a:t>as</a:t>
            </a:r>
            <a:endParaRPr kumimoji="0" sz="1600" b="0" i="0" u="none" strike="noStrike" kern="1200" cap="none" spc="0" normalizeH="0" baseline="0" noProof="0">
              <a:ln>
                <a:noFill/>
              </a:ln>
              <a:solidFill>
                <a:prstClr val="black"/>
              </a:solidFill>
              <a:effectLst/>
              <a:uLnTx/>
              <a:uFillTx/>
              <a:latin typeface="Franklin Gothic Medium"/>
              <a:ea typeface="+mn-ea"/>
              <a:cs typeface="Franklin Gothic Medium"/>
            </a:endParaRPr>
          </a:p>
          <a:p>
            <a:pPr marL="469900" marR="0" lvl="0" indent="0" algn="l" defTabSz="914400" rtl="0" eaLnBrk="1" fontAlgn="auto" latinLnBrk="0" hangingPunct="1">
              <a:lnSpc>
                <a:spcPct val="100000"/>
              </a:lnSpc>
              <a:spcBef>
                <a:spcPts val="5"/>
              </a:spcBef>
              <a:spcAft>
                <a:spcPts val="0"/>
              </a:spcAft>
              <a:buClrTx/>
              <a:buSzTx/>
              <a:buFontTx/>
              <a:buNone/>
              <a:tabLst/>
              <a:defRPr/>
            </a:pPr>
            <a:r>
              <a:rPr kumimoji="0" sz="1600" b="0" i="0" u="none" strike="noStrike" kern="1200" cap="none" spc="-10" normalizeH="0" baseline="0" noProof="0" dirty="0">
                <a:ln>
                  <a:noFill/>
                </a:ln>
                <a:solidFill>
                  <a:prstClr val="black"/>
                </a:solidFill>
                <a:effectLst/>
                <a:uLnTx/>
                <a:uFillTx/>
                <a:latin typeface="Franklin Gothic Medium"/>
                <a:ea typeface="+mn-ea"/>
                <a:cs typeface="Franklin Gothic Medium"/>
              </a:rPr>
              <a:t>the</a:t>
            </a:r>
            <a:r>
              <a:rPr kumimoji="0" sz="1600" b="0" i="0" u="none" strike="noStrike" kern="1200" cap="none" spc="-30"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25" normalizeH="0" baseline="0" noProof="0" dirty="0">
                <a:ln>
                  <a:noFill/>
                </a:ln>
                <a:solidFill>
                  <a:prstClr val="black"/>
                </a:solidFill>
                <a:effectLst/>
                <a:uLnTx/>
                <a:uFillTx/>
                <a:latin typeface="Franklin Gothic Medium"/>
                <a:ea typeface="+mn-ea"/>
                <a:cs typeface="Franklin Gothic Medium"/>
              </a:rPr>
              <a:t>method</a:t>
            </a:r>
            <a:r>
              <a:rPr kumimoji="0" sz="1600" b="0" i="0" u="none" strike="noStrike" kern="1200" cap="none" spc="-30" normalizeH="0" baseline="0" noProof="0" dirty="0">
                <a:ln>
                  <a:noFill/>
                </a:ln>
                <a:solidFill>
                  <a:prstClr val="black"/>
                </a:solidFill>
                <a:effectLst/>
                <a:uLnTx/>
                <a:uFillTx/>
                <a:latin typeface="Franklin Gothic Medium"/>
                <a:ea typeface="+mn-ea"/>
                <a:cs typeface="Franklin Gothic Medium"/>
              </a:rPr>
              <a:t> to </a:t>
            </a:r>
            <a:r>
              <a:rPr kumimoji="0" sz="1600" b="0" i="0" u="none" strike="noStrike" kern="1200" cap="none" spc="-10" normalizeH="0" baseline="0" noProof="0" dirty="0">
                <a:ln>
                  <a:noFill/>
                </a:ln>
                <a:solidFill>
                  <a:prstClr val="black"/>
                </a:solidFill>
                <a:effectLst/>
                <a:uLnTx/>
                <a:uFillTx/>
                <a:latin typeface="Franklin Gothic Medium"/>
                <a:ea typeface="+mn-ea"/>
                <a:cs typeface="Franklin Gothic Medium"/>
              </a:rPr>
              <a:t>elect</a:t>
            </a:r>
            <a:r>
              <a:rPr kumimoji="0" sz="1600" b="0" i="0" u="none" strike="noStrike" kern="1200" cap="none" spc="-25"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10" normalizeH="0" baseline="0" noProof="0" dirty="0">
                <a:ln>
                  <a:noFill/>
                </a:ln>
                <a:solidFill>
                  <a:prstClr val="black"/>
                </a:solidFill>
                <a:effectLst/>
                <a:uLnTx/>
                <a:uFillTx/>
                <a:latin typeface="Franklin Gothic Medium"/>
                <a:ea typeface="+mn-ea"/>
                <a:cs typeface="Franklin Gothic Medium"/>
              </a:rPr>
              <a:t>the</a:t>
            </a:r>
            <a:r>
              <a:rPr kumimoji="0" sz="1600" b="0" i="0" u="none" strike="noStrike" kern="1200" cap="none" spc="-35"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5" normalizeH="0" baseline="0" noProof="0" dirty="0">
                <a:ln>
                  <a:noFill/>
                </a:ln>
                <a:solidFill>
                  <a:prstClr val="black"/>
                </a:solidFill>
                <a:effectLst/>
                <a:uLnTx/>
                <a:uFillTx/>
                <a:latin typeface="Franklin Gothic Medium"/>
                <a:ea typeface="+mn-ea"/>
                <a:cs typeface="Franklin Gothic Medium"/>
              </a:rPr>
              <a:t>president.</a:t>
            </a:r>
            <a:endParaRPr kumimoji="0" sz="1600" b="0" i="0" u="none" strike="noStrike" kern="1200" cap="none" spc="0" normalizeH="0" baseline="0" noProof="0">
              <a:ln>
                <a:noFill/>
              </a:ln>
              <a:solidFill>
                <a:prstClr val="black"/>
              </a:solidFill>
              <a:effectLst/>
              <a:uLnTx/>
              <a:uFillTx/>
              <a:latin typeface="Franklin Gothic Medium"/>
              <a:ea typeface="+mn-ea"/>
              <a:cs typeface="Franklin Gothic Medium"/>
            </a:endParaRPr>
          </a:p>
          <a:p>
            <a:pPr marL="0" marR="0" lvl="0" indent="0" algn="l" defTabSz="914400" rtl="0" eaLnBrk="1" fontAlgn="auto" latinLnBrk="0" hangingPunct="1">
              <a:lnSpc>
                <a:spcPct val="100000"/>
              </a:lnSpc>
              <a:spcBef>
                <a:spcPts val="40"/>
              </a:spcBef>
              <a:spcAft>
                <a:spcPts val="0"/>
              </a:spcAft>
              <a:buClrTx/>
              <a:buSzTx/>
              <a:buFontTx/>
              <a:buNone/>
              <a:tabLst/>
              <a:defRPr/>
            </a:pPr>
            <a:endParaRPr kumimoji="0" sz="1900" b="0" i="0" u="none" strike="noStrike" kern="1200" cap="none" spc="0" normalizeH="0" baseline="0" noProof="0">
              <a:ln>
                <a:noFill/>
              </a:ln>
              <a:solidFill>
                <a:prstClr val="black"/>
              </a:solidFill>
              <a:effectLst/>
              <a:uLnTx/>
              <a:uFillTx/>
              <a:latin typeface="Franklin Gothic Medium"/>
              <a:ea typeface="+mn-ea"/>
              <a:cs typeface="Franklin Gothic Medium"/>
            </a:endParaRPr>
          </a:p>
          <a:p>
            <a:pPr marL="469900" marR="0" lvl="0" indent="-457200" algn="l" defTabSz="914400" rtl="0" eaLnBrk="1" fontAlgn="auto" latinLnBrk="0" hangingPunct="1">
              <a:lnSpc>
                <a:spcPct val="100000"/>
              </a:lnSpc>
              <a:spcBef>
                <a:spcPts val="0"/>
              </a:spcBef>
              <a:spcAft>
                <a:spcPts val="0"/>
              </a:spcAft>
              <a:buClrTx/>
              <a:buSzTx/>
              <a:buFontTx/>
              <a:buAutoNum type="alphaLcParenR" startAt="6"/>
              <a:tabLst>
                <a:tab pos="469265" algn="l"/>
                <a:tab pos="469900" algn="l"/>
              </a:tabLst>
              <a:defRPr/>
            </a:pPr>
            <a:r>
              <a:rPr kumimoji="0" sz="1600" b="0" i="0" u="none" strike="noStrike" kern="1200" cap="none" spc="-5" normalizeH="0" baseline="0" noProof="0" dirty="0">
                <a:ln>
                  <a:noFill/>
                </a:ln>
                <a:solidFill>
                  <a:prstClr val="black"/>
                </a:solidFill>
                <a:effectLst/>
                <a:uLnTx/>
                <a:uFillTx/>
                <a:latin typeface="Franklin Gothic Medium"/>
                <a:ea typeface="+mn-ea"/>
                <a:cs typeface="Franklin Gothic Medium"/>
              </a:rPr>
              <a:t>Describe</a:t>
            </a:r>
            <a:r>
              <a:rPr kumimoji="0" sz="1600" b="0" i="0" u="none" strike="noStrike" kern="1200" cap="none" spc="-30"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40" normalizeH="0" baseline="0" noProof="0" dirty="0">
                <a:ln>
                  <a:noFill/>
                </a:ln>
                <a:solidFill>
                  <a:prstClr val="black"/>
                </a:solidFill>
                <a:effectLst/>
                <a:uLnTx/>
                <a:uFillTx/>
                <a:latin typeface="Franklin Gothic Medium"/>
                <a:ea typeface="+mn-ea"/>
                <a:cs typeface="Franklin Gothic Medium"/>
              </a:rPr>
              <a:t>two</a:t>
            </a:r>
            <a:r>
              <a:rPr kumimoji="0" sz="1600" b="0" i="0" u="none" strike="noStrike" kern="1200" cap="none" spc="-5"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25" normalizeH="0" baseline="0" noProof="0" dirty="0">
                <a:ln>
                  <a:noFill/>
                </a:ln>
                <a:solidFill>
                  <a:prstClr val="black"/>
                </a:solidFill>
                <a:effectLst/>
                <a:uLnTx/>
                <a:uFillTx/>
                <a:latin typeface="Franklin Gothic Medium"/>
                <a:ea typeface="+mn-ea"/>
                <a:cs typeface="Franklin Gothic Medium"/>
              </a:rPr>
              <a:t>campaign</a:t>
            </a:r>
            <a:r>
              <a:rPr kumimoji="0" sz="1600" b="0" i="0" u="none" strike="noStrike" kern="1200" cap="none" spc="-40"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10" normalizeH="0" baseline="0" noProof="0" dirty="0">
                <a:ln>
                  <a:noFill/>
                </a:ln>
                <a:solidFill>
                  <a:prstClr val="black"/>
                </a:solidFill>
                <a:effectLst/>
                <a:uLnTx/>
                <a:uFillTx/>
                <a:latin typeface="Franklin Gothic Medium"/>
                <a:ea typeface="+mn-ea"/>
                <a:cs typeface="Franklin Gothic Medium"/>
              </a:rPr>
              <a:t>tactics</a:t>
            </a:r>
            <a:r>
              <a:rPr kumimoji="0" sz="1600" b="0" i="0" u="none" strike="noStrike" kern="1200" cap="none" spc="-35"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15" normalizeH="0" baseline="0" noProof="0" dirty="0">
                <a:ln>
                  <a:noFill/>
                </a:ln>
                <a:solidFill>
                  <a:prstClr val="black"/>
                </a:solidFill>
                <a:effectLst/>
                <a:uLnTx/>
                <a:uFillTx/>
                <a:latin typeface="Franklin Gothic Medium"/>
                <a:ea typeface="+mn-ea"/>
                <a:cs typeface="Franklin Gothic Medium"/>
              </a:rPr>
              <a:t>presidential</a:t>
            </a:r>
            <a:r>
              <a:rPr kumimoji="0" sz="1600" b="0" i="0" u="none" strike="noStrike" kern="1200" cap="none" spc="-25"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10" normalizeH="0" baseline="0" noProof="0" dirty="0">
                <a:ln>
                  <a:noFill/>
                </a:ln>
                <a:solidFill>
                  <a:prstClr val="black"/>
                </a:solidFill>
                <a:effectLst/>
                <a:uLnTx/>
                <a:uFillTx/>
                <a:latin typeface="Franklin Gothic Medium"/>
                <a:ea typeface="+mn-ea"/>
                <a:cs typeface="Franklin Gothic Medium"/>
              </a:rPr>
              <a:t>candidates</a:t>
            </a:r>
            <a:r>
              <a:rPr kumimoji="0" sz="1600" b="0" i="0" u="none" strike="noStrike" kern="1200" cap="none" spc="-35"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5" normalizeH="0" baseline="0" noProof="0" dirty="0">
                <a:ln>
                  <a:noFill/>
                </a:ln>
                <a:solidFill>
                  <a:prstClr val="black"/>
                </a:solidFill>
                <a:effectLst/>
                <a:uLnTx/>
                <a:uFillTx/>
                <a:latin typeface="Franklin Gothic Medium"/>
                <a:ea typeface="+mn-ea"/>
                <a:cs typeface="Franklin Gothic Medium"/>
              </a:rPr>
              <a:t>use</a:t>
            </a:r>
            <a:r>
              <a:rPr kumimoji="0" sz="1600" b="0" i="0" u="none" strike="noStrike" kern="1200" cap="none" spc="-30" normalizeH="0" baseline="0" noProof="0" dirty="0">
                <a:ln>
                  <a:noFill/>
                </a:ln>
                <a:solidFill>
                  <a:prstClr val="black"/>
                </a:solidFill>
                <a:effectLst/>
                <a:uLnTx/>
                <a:uFillTx/>
                <a:latin typeface="Franklin Gothic Medium"/>
                <a:ea typeface="+mn-ea"/>
                <a:cs typeface="Franklin Gothic Medium"/>
              </a:rPr>
              <a:t> to</a:t>
            </a:r>
            <a:r>
              <a:rPr kumimoji="0" sz="1600" b="0" i="0" u="none" strike="noStrike" kern="1200" cap="none" spc="-5" normalizeH="0" baseline="0" noProof="0" dirty="0">
                <a:ln>
                  <a:noFill/>
                </a:ln>
                <a:solidFill>
                  <a:prstClr val="black"/>
                </a:solidFill>
                <a:effectLst/>
                <a:uLnTx/>
                <a:uFillTx/>
                <a:latin typeface="Franklin Gothic Medium"/>
                <a:ea typeface="+mn-ea"/>
                <a:cs typeface="Franklin Gothic Medium"/>
              </a:rPr>
              <a:t> </a:t>
            </a:r>
            <a:r>
              <a:rPr kumimoji="0" sz="1600" b="0" i="0" u="none" strike="noStrike" kern="1200" cap="none" spc="-25" normalizeH="0" baseline="0" noProof="0" dirty="0">
                <a:ln>
                  <a:noFill/>
                </a:ln>
                <a:solidFill>
                  <a:prstClr val="black"/>
                </a:solidFill>
                <a:effectLst/>
                <a:uLnTx/>
                <a:uFillTx/>
                <a:latin typeface="Franklin Gothic Medium"/>
                <a:ea typeface="+mn-ea"/>
                <a:cs typeface="Franklin Gothic Medium"/>
              </a:rPr>
              <a:t>win </a:t>
            </a:r>
            <a:r>
              <a:rPr kumimoji="0" sz="1600" b="0" i="0" u="none" strike="noStrike" kern="1200" cap="none" spc="-5" normalizeH="0" baseline="0" noProof="0" dirty="0">
                <a:ln>
                  <a:noFill/>
                </a:ln>
                <a:solidFill>
                  <a:prstClr val="black"/>
                </a:solidFill>
                <a:effectLst/>
                <a:uLnTx/>
                <a:uFillTx/>
                <a:latin typeface="Franklin Gothic Medium"/>
                <a:ea typeface="+mn-ea"/>
                <a:cs typeface="Franklin Gothic Medium"/>
              </a:rPr>
              <a:t>“swing”</a:t>
            </a:r>
            <a:endParaRPr kumimoji="0" sz="1600" b="0" i="0" u="none" strike="noStrike" kern="1200" cap="none" spc="0" normalizeH="0" baseline="0" noProof="0">
              <a:ln>
                <a:noFill/>
              </a:ln>
              <a:solidFill>
                <a:prstClr val="black"/>
              </a:solidFill>
              <a:effectLst/>
              <a:uLnTx/>
              <a:uFillTx/>
              <a:latin typeface="Franklin Gothic Medium"/>
              <a:ea typeface="+mn-ea"/>
              <a:cs typeface="Franklin Gothic Medium"/>
            </a:endParaRPr>
          </a:p>
          <a:p>
            <a:pPr marL="4699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10" normalizeH="0" baseline="0" noProof="0" dirty="0">
                <a:ln>
                  <a:noFill/>
                </a:ln>
                <a:solidFill>
                  <a:prstClr val="black"/>
                </a:solidFill>
                <a:effectLst/>
                <a:uLnTx/>
                <a:uFillTx/>
                <a:latin typeface="Franklin Gothic Medium"/>
                <a:ea typeface="+mn-ea"/>
                <a:cs typeface="Franklin Gothic Medium"/>
              </a:rPr>
              <a:t>states.</a:t>
            </a:r>
            <a:endParaRPr kumimoji="0" sz="1600" b="0" i="0" u="none" strike="noStrike" kern="1200" cap="none" spc="0" normalizeH="0" baseline="0" noProof="0">
              <a:ln>
                <a:noFill/>
              </a:ln>
              <a:solidFill>
                <a:prstClr val="black"/>
              </a:solidFill>
              <a:effectLst/>
              <a:uLnTx/>
              <a:uFillTx/>
              <a:latin typeface="Franklin Gothic Medium"/>
              <a:ea typeface="+mn-ea"/>
              <a:cs typeface="Franklin Gothic Medium"/>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3500"/>
            <a:chOff x="0" y="0"/>
            <a:chExt cx="9144000" cy="5143500"/>
          </a:xfrm>
        </p:grpSpPr>
        <p:pic>
          <p:nvPicPr>
            <p:cNvPr id="3" name="object 3"/>
            <p:cNvPicPr/>
            <p:nvPr/>
          </p:nvPicPr>
          <p:blipFill>
            <a:blip r:embed="rId2" cstate="print"/>
            <a:stretch>
              <a:fillRect/>
            </a:stretch>
          </p:blipFill>
          <p:spPr>
            <a:xfrm>
              <a:off x="0" y="0"/>
              <a:ext cx="9143999" cy="5143498"/>
            </a:xfrm>
            <a:prstGeom prst="rect">
              <a:avLst/>
            </a:prstGeom>
          </p:spPr>
        </p:pic>
        <p:sp>
          <p:nvSpPr>
            <p:cNvPr id="4" name="object 4"/>
            <p:cNvSpPr/>
            <p:nvPr/>
          </p:nvSpPr>
          <p:spPr>
            <a:xfrm>
              <a:off x="8458200" y="0"/>
              <a:ext cx="685800" cy="5143500"/>
            </a:xfrm>
            <a:custGeom>
              <a:avLst/>
              <a:gdLst/>
              <a:ahLst/>
              <a:cxnLst/>
              <a:rect l="l" t="t" r="r" b="b"/>
              <a:pathLst>
                <a:path w="685800" h="5143500">
                  <a:moveTo>
                    <a:pt x="685800" y="4629912"/>
                  </a:moveTo>
                  <a:lnTo>
                    <a:pt x="0" y="4629912"/>
                  </a:lnTo>
                  <a:lnTo>
                    <a:pt x="0" y="5143500"/>
                  </a:lnTo>
                  <a:lnTo>
                    <a:pt x="685800" y="5143500"/>
                  </a:lnTo>
                  <a:lnTo>
                    <a:pt x="685800" y="4629912"/>
                  </a:lnTo>
                  <a:close/>
                </a:path>
                <a:path w="685800" h="5143500">
                  <a:moveTo>
                    <a:pt x="685800" y="0"/>
                  </a:moveTo>
                  <a:lnTo>
                    <a:pt x="0" y="0"/>
                  </a:lnTo>
                  <a:lnTo>
                    <a:pt x="0" y="4114800"/>
                  </a:lnTo>
                  <a:lnTo>
                    <a:pt x="685800" y="4114800"/>
                  </a:lnTo>
                  <a:lnTo>
                    <a:pt x="685800" y="0"/>
                  </a:lnTo>
                  <a:close/>
                </a:path>
              </a:pathLst>
            </a:custGeom>
            <a:solidFill>
              <a:srgbClr val="675E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8458200" y="4114799"/>
              <a:ext cx="685800" cy="515620"/>
            </a:xfrm>
            <a:custGeom>
              <a:avLst/>
              <a:gdLst/>
              <a:ahLst/>
              <a:cxnLst/>
              <a:rect l="l" t="t" r="r" b="b"/>
              <a:pathLst>
                <a:path w="685800" h="515620">
                  <a:moveTo>
                    <a:pt x="685800" y="0"/>
                  </a:moveTo>
                  <a:lnTo>
                    <a:pt x="0" y="0"/>
                  </a:lnTo>
                  <a:lnTo>
                    <a:pt x="0" y="515112"/>
                  </a:lnTo>
                  <a:lnTo>
                    <a:pt x="685800" y="515112"/>
                  </a:lnTo>
                  <a:lnTo>
                    <a:pt x="685800" y="0"/>
                  </a:lnTo>
                  <a:close/>
                </a:path>
              </a:pathLst>
            </a:custGeom>
            <a:solidFill>
              <a:srgbClr val="A9A47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a:spLocks noGrp="1"/>
          </p:cNvSpPr>
          <p:nvPr>
            <p:ph type="title"/>
          </p:nvPr>
        </p:nvSpPr>
        <p:spPr>
          <a:xfrm>
            <a:off x="63500" y="40004"/>
            <a:ext cx="5260975" cy="574040"/>
          </a:xfrm>
          <a:prstGeom prst="rect">
            <a:avLst/>
          </a:prstGeom>
        </p:spPr>
        <p:txBody>
          <a:bodyPr vert="horz" wrap="square" lIns="0" tIns="12700" rIns="0" bIns="0" rtlCol="0">
            <a:spAutoFit/>
          </a:bodyPr>
          <a:lstStyle/>
          <a:p>
            <a:pPr marL="12700">
              <a:lnSpc>
                <a:spcPct val="100000"/>
              </a:lnSpc>
              <a:spcBef>
                <a:spcPts val="100"/>
              </a:spcBef>
            </a:pPr>
            <a:r>
              <a:rPr b="1" spc="-70" dirty="0">
                <a:solidFill>
                  <a:srgbClr val="2E2B1F"/>
                </a:solidFill>
                <a:latin typeface="Cambria"/>
                <a:cs typeface="Cambria"/>
              </a:rPr>
              <a:t>U</a:t>
            </a:r>
            <a:r>
              <a:rPr b="1" spc="-75" dirty="0">
                <a:solidFill>
                  <a:srgbClr val="2E2B1F"/>
                </a:solidFill>
                <a:latin typeface="Cambria"/>
                <a:cs typeface="Cambria"/>
              </a:rPr>
              <a:t>n</a:t>
            </a:r>
            <a:r>
              <a:rPr b="1" spc="-80" dirty="0">
                <a:solidFill>
                  <a:srgbClr val="2E2B1F"/>
                </a:solidFill>
                <a:latin typeface="Cambria"/>
                <a:cs typeface="Cambria"/>
              </a:rPr>
              <a:t>i</a:t>
            </a:r>
            <a:r>
              <a:rPr b="1" spc="-120" dirty="0">
                <a:solidFill>
                  <a:srgbClr val="2E2B1F"/>
                </a:solidFill>
                <a:latin typeface="Cambria"/>
                <a:cs typeface="Cambria"/>
              </a:rPr>
              <a:t>t</a:t>
            </a:r>
            <a:r>
              <a:rPr b="1" spc="-75" dirty="0">
                <a:solidFill>
                  <a:srgbClr val="2E2B1F"/>
                </a:solidFill>
                <a:latin typeface="Cambria"/>
                <a:cs typeface="Cambria"/>
              </a:rPr>
              <a:t>e</a:t>
            </a:r>
            <a:r>
              <a:rPr b="1" dirty="0">
                <a:solidFill>
                  <a:srgbClr val="2E2B1F"/>
                </a:solidFill>
                <a:latin typeface="Cambria"/>
                <a:cs typeface="Cambria"/>
              </a:rPr>
              <a:t>d</a:t>
            </a:r>
            <a:r>
              <a:rPr b="1" spc="-160" dirty="0">
                <a:solidFill>
                  <a:srgbClr val="2E2B1F"/>
                </a:solidFill>
                <a:latin typeface="Cambria"/>
                <a:cs typeface="Cambria"/>
              </a:rPr>
              <a:t> </a:t>
            </a:r>
            <a:r>
              <a:rPr b="1" spc="-75" dirty="0">
                <a:solidFill>
                  <a:srgbClr val="2E2B1F"/>
                </a:solidFill>
                <a:latin typeface="Cambria"/>
                <a:cs typeface="Cambria"/>
              </a:rPr>
              <a:t>S</a:t>
            </a:r>
            <a:r>
              <a:rPr b="1" spc="-70" dirty="0">
                <a:solidFill>
                  <a:srgbClr val="2E2B1F"/>
                </a:solidFill>
                <a:latin typeface="Cambria"/>
                <a:cs typeface="Cambria"/>
              </a:rPr>
              <a:t>ta</a:t>
            </a:r>
            <a:r>
              <a:rPr b="1" spc="-120" dirty="0">
                <a:solidFill>
                  <a:srgbClr val="2E2B1F"/>
                </a:solidFill>
                <a:latin typeface="Cambria"/>
                <a:cs typeface="Cambria"/>
              </a:rPr>
              <a:t>t</a:t>
            </a:r>
            <a:r>
              <a:rPr b="1" spc="-75" dirty="0">
                <a:solidFill>
                  <a:srgbClr val="2E2B1F"/>
                </a:solidFill>
                <a:latin typeface="Cambria"/>
                <a:cs typeface="Cambria"/>
              </a:rPr>
              <a:t>e</a:t>
            </a:r>
            <a:r>
              <a:rPr b="1" dirty="0">
                <a:solidFill>
                  <a:srgbClr val="2E2B1F"/>
                </a:solidFill>
                <a:latin typeface="Cambria"/>
                <a:cs typeface="Cambria"/>
              </a:rPr>
              <a:t>s</a:t>
            </a:r>
            <a:r>
              <a:rPr b="1" spc="-190" dirty="0">
                <a:solidFill>
                  <a:srgbClr val="2E2B1F"/>
                </a:solidFill>
                <a:latin typeface="Cambria"/>
                <a:cs typeface="Cambria"/>
              </a:rPr>
              <a:t> </a:t>
            </a:r>
            <a:r>
              <a:rPr b="1" spc="-95" dirty="0">
                <a:solidFill>
                  <a:srgbClr val="2E2B1F"/>
                </a:solidFill>
                <a:latin typeface="Cambria"/>
                <a:cs typeface="Cambria"/>
              </a:rPr>
              <a:t>C</a:t>
            </a:r>
            <a:r>
              <a:rPr b="1" spc="-70" dirty="0">
                <a:solidFill>
                  <a:srgbClr val="2E2B1F"/>
                </a:solidFill>
                <a:latin typeface="Cambria"/>
                <a:cs typeface="Cambria"/>
              </a:rPr>
              <a:t>o</a:t>
            </a:r>
            <a:r>
              <a:rPr b="1" spc="-75" dirty="0">
                <a:solidFill>
                  <a:srgbClr val="2E2B1F"/>
                </a:solidFill>
                <a:latin typeface="Cambria"/>
                <a:cs typeface="Cambria"/>
              </a:rPr>
              <a:t>n</a:t>
            </a:r>
            <a:r>
              <a:rPr b="1" spc="-70" dirty="0">
                <a:solidFill>
                  <a:srgbClr val="2E2B1F"/>
                </a:solidFill>
                <a:latin typeface="Cambria"/>
                <a:cs typeface="Cambria"/>
              </a:rPr>
              <a:t>st</a:t>
            </a:r>
            <a:r>
              <a:rPr b="1" spc="-80" dirty="0">
                <a:solidFill>
                  <a:srgbClr val="2E2B1F"/>
                </a:solidFill>
                <a:latin typeface="Cambria"/>
                <a:cs typeface="Cambria"/>
              </a:rPr>
              <a:t>i</a:t>
            </a:r>
            <a:r>
              <a:rPr b="1" spc="-70" dirty="0">
                <a:solidFill>
                  <a:srgbClr val="2E2B1F"/>
                </a:solidFill>
                <a:latin typeface="Cambria"/>
                <a:cs typeface="Cambria"/>
              </a:rPr>
              <a:t>t</a:t>
            </a:r>
            <a:r>
              <a:rPr b="1" spc="-75" dirty="0">
                <a:solidFill>
                  <a:srgbClr val="2E2B1F"/>
                </a:solidFill>
                <a:latin typeface="Cambria"/>
                <a:cs typeface="Cambria"/>
              </a:rPr>
              <a:t>u</a:t>
            </a:r>
            <a:r>
              <a:rPr b="1" spc="-80" dirty="0">
                <a:solidFill>
                  <a:srgbClr val="2E2B1F"/>
                </a:solidFill>
                <a:latin typeface="Cambria"/>
                <a:cs typeface="Cambria"/>
              </a:rPr>
              <a:t>ti</a:t>
            </a:r>
            <a:r>
              <a:rPr b="1" spc="-70" dirty="0">
                <a:solidFill>
                  <a:srgbClr val="2E2B1F"/>
                </a:solidFill>
                <a:latin typeface="Cambria"/>
                <a:cs typeface="Cambria"/>
              </a:rPr>
              <a:t>o</a:t>
            </a:r>
            <a:r>
              <a:rPr b="1" dirty="0">
                <a:solidFill>
                  <a:srgbClr val="2E2B1F"/>
                </a:solidFill>
                <a:latin typeface="Cambria"/>
                <a:cs typeface="Cambria"/>
              </a:rPr>
              <a:t>n</a:t>
            </a:r>
          </a:p>
        </p:txBody>
      </p:sp>
      <p:sp>
        <p:nvSpPr>
          <p:cNvPr id="7" name="object 7"/>
          <p:cNvSpPr txBox="1"/>
          <p:nvPr/>
        </p:nvSpPr>
        <p:spPr>
          <a:xfrm>
            <a:off x="151384" y="647116"/>
            <a:ext cx="8159750" cy="3969385"/>
          </a:xfrm>
          <a:prstGeom prst="rect">
            <a:avLst/>
          </a:prstGeom>
        </p:spPr>
        <p:txBody>
          <a:bodyPr vert="horz" wrap="square" lIns="0" tIns="60325" rIns="0" bIns="0" rtlCol="0">
            <a:spAutoFit/>
          </a:bodyPr>
          <a:lstStyle/>
          <a:p>
            <a:pPr marL="197485" marR="0" lvl="0" indent="-172720" algn="l" defTabSz="914400" rtl="0" eaLnBrk="1" fontAlgn="auto" latinLnBrk="0" hangingPunct="1">
              <a:lnSpc>
                <a:spcPct val="100000"/>
              </a:lnSpc>
              <a:spcBef>
                <a:spcPts val="475"/>
              </a:spcBef>
              <a:spcAft>
                <a:spcPts val="0"/>
              </a:spcAft>
              <a:buClr>
                <a:srgbClr val="A9A47B"/>
              </a:buClr>
              <a:buSzTx/>
              <a:buFont typeface="Arial"/>
              <a:buChar char="•"/>
              <a:tabLst>
                <a:tab pos="198120" algn="l"/>
              </a:tabLst>
              <a:defRPr/>
            </a:pPr>
            <a:r>
              <a:rPr kumimoji="0" sz="1600" b="1" i="0" u="none" strike="noStrike" kern="1200" cap="none" spc="-5" normalizeH="0" baseline="0" noProof="0" dirty="0">
                <a:ln>
                  <a:noFill/>
                </a:ln>
                <a:solidFill>
                  <a:srgbClr val="2E2B1F"/>
                </a:solidFill>
                <a:effectLst/>
                <a:uLnTx/>
                <a:uFillTx/>
                <a:latin typeface="Cambria"/>
                <a:ea typeface="+mn-ea"/>
                <a:cs typeface="Cambria"/>
              </a:rPr>
              <a:t>Article</a:t>
            </a:r>
            <a:r>
              <a:rPr kumimoji="0" sz="1600" b="1" i="0" u="none" strike="noStrike" kern="1200" cap="none" spc="-10" normalizeH="0" baseline="0" noProof="0" dirty="0">
                <a:ln>
                  <a:noFill/>
                </a:ln>
                <a:solidFill>
                  <a:srgbClr val="2E2B1F"/>
                </a:solidFill>
                <a:effectLst/>
                <a:uLnTx/>
                <a:uFillTx/>
                <a:latin typeface="Cambria"/>
                <a:ea typeface="+mn-ea"/>
                <a:cs typeface="Cambria"/>
              </a:rPr>
              <a:t> </a:t>
            </a:r>
            <a:r>
              <a:rPr kumimoji="0" sz="1600" b="1" i="0" u="none" strike="noStrike" kern="1200" cap="none" spc="-5" normalizeH="0" baseline="0" noProof="0" dirty="0">
                <a:ln>
                  <a:noFill/>
                </a:ln>
                <a:solidFill>
                  <a:srgbClr val="2E2B1F"/>
                </a:solidFill>
                <a:effectLst/>
                <a:uLnTx/>
                <a:uFillTx/>
                <a:latin typeface="Cambria"/>
                <a:ea typeface="+mn-ea"/>
                <a:cs typeface="Cambria"/>
              </a:rPr>
              <a:t>2,</a:t>
            </a:r>
            <a:r>
              <a:rPr kumimoji="0" sz="1600" b="1" i="0" u="none" strike="noStrike" kern="1200" cap="none" spc="-10" normalizeH="0" baseline="0" noProof="0" dirty="0">
                <a:ln>
                  <a:noFill/>
                </a:ln>
                <a:solidFill>
                  <a:srgbClr val="2E2B1F"/>
                </a:solidFill>
                <a:effectLst/>
                <a:uLnTx/>
                <a:uFillTx/>
                <a:latin typeface="Cambria"/>
                <a:ea typeface="+mn-ea"/>
                <a:cs typeface="Cambria"/>
              </a:rPr>
              <a:t> </a:t>
            </a:r>
            <a:r>
              <a:rPr kumimoji="0" sz="1600" b="1" i="0" u="none" strike="noStrike" kern="1200" cap="none" spc="-5" normalizeH="0" baseline="0" noProof="0" dirty="0">
                <a:ln>
                  <a:noFill/>
                </a:ln>
                <a:solidFill>
                  <a:srgbClr val="2E2B1F"/>
                </a:solidFill>
                <a:effectLst/>
                <a:uLnTx/>
                <a:uFillTx/>
                <a:latin typeface="Cambria"/>
                <a:ea typeface="+mn-ea"/>
                <a:cs typeface="Cambria"/>
              </a:rPr>
              <a:t>Section 1,</a:t>
            </a:r>
            <a:r>
              <a:rPr kumimoji="0" sz="1600" b="1" i="0" u="none" strike="noStrike" kern="1200" cap="none" spc="5" normalizeH="0" baseline="0" noProof="0" dirty="0">
                <a:ln>
                  <a:noFill/>
                </a:ln>
                <a:solidFill>
                  <a:srgbClr val="2E2B1F"/>
                </a:solidFill>
                <a:effectLst/>
                <a:uLnTx/>
                <a:uFillTx/>
                <a:latin typeface="Cambria"/>
                <a:ea typeface="+mn-ea"/>
                <a:cs typeface="Cambria"/>
              </a:rPr>
              <a:t> </a:t>
            </a:r>
            <a:r>
              <a:rPr kumimoji="0" sz="1600" b="1" i="0" u="none" strike="noStrike" kern="1200" cap="none" spc="-10" normalizeH="0" baseline="0" noProof="0" dirty="0">
                <a:ln>
                  <a:noFill/>
                </a:ln>
                <a:solidFill>
                  <a:srgbClr val="2E2B1F"/>
                </a:solidFill>
                <a:effectLst/>
                <a:uLnTx/>
                <a:uFillTx/>
                <a:latin typeface="Cambria"/>
                <a:ea typeface="+mn-ea"/>
                <a:cs typeface="Cambria"/>
              </a:rPr>
              <a:t>Clause</a:t>
            </a:r>
            <a:r>
              <a:rPr kumimoji="0" sz="1600" b="1" i="0" u="none" strike="noStrike" kern="1200" cap="none" spc="0" normalizeH="0" baseline="0" noProof="0" dirty="0">
                <a:ln>
                  <a:noFill/>
                </a:ln>
                <a:solidFill>
                  <a:srgbClr val="2E2B1F"/>
                </a:solidFill>
                <a:effectLst/>
                <a:uLnTx/>
                <a:uFillTx/>
                <a:latin typeface="Cambria"/>
                <a:ea typeface="+mn-ea"/>
                <a:cs typeface="Cambria"/>
              </a:rPr>
              <a:t> </a:t>
            </a:r>
            <a:r>
              <a:rPr kumimoji="0" sz="1600" b="1" i="0" u="none" strike="noStrike" kern="1200" cap="none" spc="-5" normalizeH="0" baseline="0" noProof="0" dirty="0">
                <a:ln>
                  <a:noFill/>
                </a:ln>
                <a:solidFill>
                  <a:srgbClr val="2E2B1F"/>
                </a:solidFill>
                <a:effectLst/>
                <a:uLnTx/>
                <a:uFillTx/>
                <a:latin typeface="Cambria"/>
                <a:ea typeface="+mn-ea"/>
                <a:cs typeface="Cambria"/>
              </a:rPr>
              <a:t>2</a:t>
            </a:r>
            <a:endParaRPr kumimoji="0" sz="1600" b="0" i="0" u="none" strike="noStrike" kern="1200" cap="none" spc="0" normalizeH="0" baseline="0" noProof="0">
              <a:ln>
                <a:noFill/>
              </a:ln>
              <a:solidFill>
                <a:prstClr val="black"/>
              </a:solidFill>
              <a:effectLst/>
              <a:uLnTx/>
              <a:uFillTx/>
              <a:latin typeface="Cambria"/>
              <a:ea typeface="+mn-ea"/>
              <a:cs typeface="Cambria"/>
            </a:endParaRPr>
          </a:p>
          <a:p>
            <a:pPr marL="419734" marR="17780" lvl="1" indent="-170815" algn="l" defTabSz="914400" rtl="0" eaLnBrk="1" fontAlgn="auto" latinLnBrk="0" hangingPunct="1">
              <a:lnSpc>
                <a:spcPct val="100000"/>
              </a:lnSpc>
              <a:spcBef>
                <a:spcPts val="335"/>
              </a:spcBef>
              <a:spcAft>
                <a:spcPts val="0"/>
              </a:spcAft>
              <a:buClr>
                <a:srgbClr val="9CBDBC"/>
              </a:buClr>
              <a:buSzTx/>
              <a:buFont typeface="Arial"/>
              <a:buChar char="•"/>
              <a:tabLst>
                <a:tab pos="420370" algn="l"/>
              </a:tabLst>
              <a:defRPr/>
            </a:pPr>
            <a:r>
              <a:rPr kumimoji="0" sz="1400" b="1" i="0" u="none" strike="noStrike" kern="1200" cap="none" spc="0" normalizeH="0" baseline="0" noProof="0" dirty="0">
                <a:ln>
                  <a:noFill/>
                </a:ln>
                <a:solidFill>
                  <a:srgbClr val="2E2B1F"/>
                </a:solidFill>
                <a:effectLst/>
                <a:uLnTx/>
                <a:uFillTx/>
                <a:latin typeface="Cambria"/>
                <a:ea typeface="+mn-ea"/>
                <a:cs typeface="Cambria"/>
              </a:rPr>
              <a:t>Each </a:t>
            </a:r>
            <a:r>
              <a:rPr kumimoji="0" sz="1400" b="1" i="0" u="none" strike="noStrike" kern="1200" cap="none" spc="-5" normalizeH="0" baseline="0" noProof="0" dirty="0">
                <a:ln>
                  <a:noFill/>
                </a:ln>
                <a:solidFill>
                  <a:srgbClr val="2E2B1F"/>
                </a:solidFill>
                <a:effectLst/>
                <a:uLnTx/>
                <a:uFillTx/>
                <a:latin typeface="Cambria"/>
                <a:ea typeface="+mn-ea"/>
                <a:cs typeface="Cambria"/>
              </a:rPr>
              <a:t>State </a:t>
            </a:r>
            <a:r>
              <a:rPr kumimoji="0" sz="1400" b="1" i="0" u="none" strike="noStrike" kern="1200" cap="none" spc="0" normalizeH="0" baseline="0" noProof="0" dirty="0">
                <a:ln>
                  <a:noFill/>
                </a:ln>
                <a:solidFill>
                  <a:srgbClr val="2E2B1F"/>
                </a:solidFill>
                <a:effectLst/>
                <a:uLnTx/>
                <a:uFillTx/>
                <a:latin typeface="Cambria"/>
                <a:ea typeface="+mn-ea"/>
                <a:cs typeface="Cambria"/>
              </a:rPr>
              <a:t>shall </a:t>
            </a:r>
            <a:r>
              <a:rPr kumimoji="0" sz="1400" b="1" i="0" u="none" strike="noStrike" kern="1200" cap="none" spc="5" normalizeH="0" baseline="0" noProof="0" dirty="0">
                <a:ln>
                  <a:noFill/>
                </a:ln>
                <a:solidFill>
                  <a:srgbClr val="2E2B1F"/>
                </a:solidFill>
                <a:effectLst/>
                <a:uLnTx/>
                <a:uFillTx/>
                <a:latin typeface="Cambria"/>
                <a:ea typeface="+mn-ea"/>
                <a:cs typeface="Cambria"/>
              </a:rPr>
              <a:t>appoint, </a:t>
            </a:r>
            <a:r>
              <a:rPr kumimoji="0" sz="1400" b="1" i="0" u="none" strike="noStrike" kern="1200" cap="none" spc="-5" normalizeH="0" baseline="0" noProof="0" dirty="0">
                <a:ln>
                  <a:noFill/>
                </a:ln>
                <a:solidFill>
                  <a:srgbClr val="2E2B1F"/>
                </a:solidFill>
                <a:effectLst/>
                <a:uLnTx/>
                <a:uFillTx/>
                <a:latin typeface="Cambria"/>
                <a:ea typeface="+mn-ea"/>
                <a:cs typeface="Cambria"/>
              </a:rPr>
              <a:t>in </a:t>
            </a:r>
            <a:r>
              <a:rPr kumimoji="0" sz="1400" b="1" i="0" u="none" strike="noStrike" kern="1200" cap="none" spc="0" normalizeH="0" baseline="0" noProof="0" dirty="0">
                <a:ln>
                  <a:noFill/>
                </a:ln>
                <a:solidFill>
                  <a:srgbClr val="2E2B1F"/>
                </a:solidFill>
                <a:effectLst/>
                <a:uLnTx/>
                <a:uFillTx/>
                <a:latin typeface="Cambria"/>
                <a:ea typeface="+mn-ea"/>
                <a:cs typeface="Cambria"/>
              </a:rPr>
              <a:t>such Manner as the </a:t>
            </a:r>
            <a:r>
              <a:rPr kumimoji="0" sz="1400" b="1" i="0" u="none" strike="noStrike" kern="1200" cap="none" spc="-5" normalizeH="0" baseline="0" noProof="0" dirty="0">
                <a:ln>
                  <a:noFill/>
                </a:ln>
                <a:solidFill>
                  <a:srgbClr val="2E2B1F"/>
                </a:solidFill>
                <a:effectLst/>
                <a:uLnTx/>
                <a:uFillTx/>
                <a:latin typeface="Cambria"/>
                <a:ea typeface="+mn-ea"/>
                <a:cs typeface="Cambria"/>
              </a:rPr>
              <a:t>Legislature thereof </a:t>
            </a:r>
            <a:r>
              <a:rPr kumimoji="0" sz="1400" b="1" i="0" u="none" strike="noStrike" kern="1200" cap="none" spc="-20" normalizeH="0" baseline="0" noProof="0" dirty="0">
                <a:ln>
                  <a:noFill/>
                </a:ln>
                <a:solidFill>
                  <a:srgbClr val="2E2B1F"/>
                </a:solidFill>
                <a:effectLst/>
                <a:uLnTx/>
                <a:uFillTx/>
                <a:latin typeface="Cambria"/>
                <a:ea typeface="+mn-ea"/>
                <a:cs typeface="Cambria"/>
              </a:rPr>
              <a:t>may </a:t>
            </a:r>
            <a:r>
              <a:rPr kumimoji="0" sz="1400" b="1" i="0" u="none" strike="noStrike" kern="1200" cap="none" spc="0" normalizeH="0" baseline="0" noProof="0" dirty="0">
                <a:ln>
                  <a:noFill/>
                </a:ln>
                <a:solidFill>
                  <a:srgbClr val="2E2B1F"/>
                </a:solidFill>
                <a:effectLst/>
                <a:uLnTx/>
                <a:uFillTx/>
                <a:latin typeface="Cambria"/>
                <a:ea typeface="+mn-ea"/>
                <a:cs typeface="Cambria"/>
              </a:rPr>
              <a:t>direct, a </a:t>
            </a:r>
            <a:r>
              <a:rPr kumimoji="0" sz="1400" b="1" i="0" u="none" strike="noStrike" kern="1200" cap="none" spc="-5" normalizeH="0" baseline="0" noProof="0" dirty="0">
                <a:ln>
                  <a:noFill/>
                </a:ln>
                <a:solidFill>
                  <a:srgbClr val="2E2B1F"/>
                </a:solidFill>
                <a:effectLst/>
                <a:uLnTx/>
                <a:uFillTx/>
                <a:latin typeface="Cambria"/>
                <a:ea typeface="+mn-ea"/>
                <a:cs typeface="Cambria"/>
              </a:rPr>
              <a:t>Number </a:t>
            </a:r>
            <a:r>
              <a:rPr kumimoji="0" sz="1400" b="1" i="0" u="none" strike="noStrike" kern="1200" cap="none" spc="0" normalizeH="0" baseline="0" noProof="0" dirty="0">
                <a:ln>
                  <a:noFill/>
                </a:ln>
                <a:solidFill>
                  <a:srgbClr val="2E2B1F"/>
                </a:solidFill>
                <a:effectLst/>
                <a:uLnTx/>
                <a:uFillTx/>
                <a:latin typeface="Cambria"/>
                <a:ea typeface="+mn-ea"/>
                <a:cs typeface="Cambria"/>
              </a:rPr>
              <a:t>of </a:t>
            </a:r>
            <a:r>
              <a:rPr kumimoji="0" sz="1400" b="1" i="0" u="none" strike="noStrike" kern="1200" cap="none" spc="5" normalizeH="0" baseline="0" noProof="0" dirty="0">
                <a:ln>
                  <a:noFill/>
                </a:ln>
                <a:solidFill>
                  <a:srgbClr val="2E2B1F"/>
                </a:solidFill>
                <a:effectLst/>
                <a:uLnTx/>
                <a:uFillTx/>
                <a:latin typeface="Cambria"/>
                <a:ea typeface="+mn-ea"/>
                <a:cs typeface="Cambria"/>
              </a:rPr>
              <a:t> </a:t>
            </a:r>
            <a:r>
              <a:rPr kumimoji="0" sz="1400" b="1" i="0" u="none" strike="noStrike" kern="1200" cap="none" spc="-5" normalizeH="0" baseline="0" noProof="0" dirty="0">
                <a:ln>
                  <a:noFill/>
                </a:ln>
                <a:solidFill>
                  <a:srgbClr val="2E2B1F"/>
                </a:solidFill>
                <a:effectLst/>
                <a:uLnTx/>
                <a:uFillTx/>
                <a:latin typeface="Cambria"/>
                <a:ea typeface="+mn-ea"/>
                <a:cs typeface="Cambria"/>
              </a:rPr>
              <a:t>Electors,</a:t>
            </a:r>
            <a:r>
              <a:rPr kumimoji="0" sz="1400" b="1" i="0" u="none" strike="noStrike" kern="1200" cap="none" spc="-10" normalizeH="0" baseline="0" noProof="0" dirty="0">
                <a:ln>
                  <a:noFill/>
                </a:ln>
                <a:solidFill>
                  <a:srgbClr val="2E2B1F"/>
                </a:solidFill>
                <a:effectLst/>
                <a:uLnTx/>
                <a:uFillTx/>
                <a:latin typeface="Cambria"/>
                <a:ea typeface="+mn-ea"/>
                <a:cs typeface="Cambria"/>
              </a:rPr>
              <a:t> </a:t>
            </a:r>
            <a:r>
              <a:rPr kumimoji="0" sz="1400" b="1" i="0" u="none" strike="noStrike" kern="1200" cap="none" spc="0" normalizeH="0" baseline="0" noProof="0" dirty="0">
                <a:ln>
                  <a:noFill/>
                </a:ln>
                <a:solidFill>
                  <a:srgbClr val="2E2B1F"/>
                </a:solidFill>
                <a:effectLst/>
                <a:uLnTx/>
                <a:uFillTx/>
                <a:latin typeface="Cambria"/>
                <a:ea typeface="+mn-ea"/>
                <a:cs typeface="Cambria"/>
              </a:rPr>
              <a:t>equal </a:t>
            </a:r>
            <a:r>
              <a:rPr kumimoji="0" sz="1400" b="1" i="0" u="none" strike="noStrike" kern="1200" cap="none" spc="-15" normalizeH="0" baseline="0" noProof="0" dirty="0">
                <a:ln>
                  <a:noFill/>
                </a:ln>
                <a:solidFill>
                  <a:srgbClr val="2E2B1F"/>
                </a:solidFill>
                <a:effectLst/>
                <a:uLnTx/>
                <a:uFillTx/>
                <a:latin typeface="Cambria"/>
                <a:ea typeface="+mn-ea"/>
                <a:cs typeface="Cambria"/>
              </a:rPr>
              <a:t>to</a:t>
            </a:r>
            <a:r>
              <a:rPr kumimoji="0" sz="1400" b="1" i="0" u="none" strike="noStrike" kern="1200" cap="none" spc="5" normalizeH="0" baseline="0" noProof="0" dirty="0">
                <a:ln>
                  <a:noFill/>
                </a:ln>
                <a:solidFill>
                  <a:srgbClr val="2E2B1F"/>
                </a:solidFill>
                <a:effectLst/>
                <a:uLnTx/>
                <a:uFillTx/>
                <a:latin typeface="Cambria"/>
                <a:ea typeface="+mn-ea"/>
                <a:cs typeface="Cambria"/>
              </a:rPr>
              <a:t> </a:t>
            </a:r>
            <a:r>
              <a:rPr kumimoji="0" sz="1400" b="1" i="0" u="none" strike="noStrike" kern="1200" cap="none" spc="0" normalizeH="0" baseline="0" noProof="0" dirty="0">
                <a:ln>
                  <a:noFill/>
                </a:ln>
                <a:solidFill>
                  <a:srgbClr val="2E2B1F"/>
                </a:solidFill>
                <a:effectLst/>
                <a:uLnTx/>
                <a:uFillTx/>
                <a:latin typeface="Cambria"/>
                <a:ea typeface="+mn-ea"/>
                <a:cs typeface="Cambria"/>
              </a:rPr>
              <a:t>the</a:t>
            </a:r>
            <a:r>
              <a:rPr kumimoji="0" sz="1400" b="1" i="0" u="none" strike="noStrike" kern="1200" cap="none" spc="-5" normalizeH="0" baseline="0" noProof="0" dirty="0">
                <a:ln>
                  <a:noFill/>
                </a:ln>
                <a:solidFill>
                  <a:srgbClr val="2E2B1F"/>
                </a:solidFill>
                <a:effectLst/>
                <a:uLnTx/>
                <a:uFillTx/>
                <a:latin typeface="Cambria"/>
                <a:ea typeface="+mn-ea"/>
                <a:cs typeface="Cambria"/>
              </a:rPr>
              <a:t> whole</a:t>
            </a:r>
            <a:r>
              <a:rPr kumimoji="0" sz="1400" b="1" i="0" u="none" strike="noStrike" kern="1200" cap="none" spc="-10" normalizeH="0" baseline="0" noProof="0" dirty="0">
                <a:ln>
                  <a:noFill/>
                </a:ln>
                <a:solidFill>
                  <a:srgbClr val="2E2B1F"/>
                </a:solidFill>
                <a:effectLst/>
                <a:uLnTx/>
                <a:uFillTx/>
                <a:latin typeface="Cambria"/>
                <a:ea typeface="+mn-ea"/>
                <a:cs typeface="Cambria"/>
              </a:rPr>
              <a:t> </a:t>
            </a:r>
            <a:r>
              <a:rPr kumimoji="0" sz="1400" b="1" i="0" u="none" strike="noStrike" kern="1200" cap="none" spc="-5" normalizeH="0" baseline="0" noProof="0" dirty="0">
                <a:ln>
                  <a:noFill/>
                </a:ln>
                <a:solidFill>
                  <a:srgbClr val="2E2B1F"/>
                </a:solidFill>
                <a:effectLst/>
                <a:uLnTx/>
                <a:uFillTx/>
                <a:latin typeface="Cambria"/>
                <a:ea typeface="+mn-ea"/>
                <a:cs typeface="Cambria"/>
              </a:rPr>
              <a:t>Number</a:t>
            </a:r>
            <a:r>
              <a:rPr kumimoji="0" sz="1400" b="1" i="0" u="none" strike="noStrike" kern="1200" cap="none" spc="-10" normalizeH="0" baseline="0" noProof="0" dirty="0">
                <a:ln>
                  <a:noFill/>
                </a:ln>
                <a:solidFill>
                  <a:srgbClr val="2E2B1F"/>
                </a:solidFill>
                <a:effectLst/>
                <a:uLnTx/>
                <a:uFillTx/>
                <a:latin typeface="Cambria"/>
                <a:ea typeface="+mn-ea"/>
                <a:cs typeface="Cambria"/>
              </a:rPr>
              <a:t> </a:t>
            </a:r>
            <a:r>
              <a:rPr kumimoji="0" sz="1400" b="1" i="0" u="none" strike="noStrike" kern="1200" cap="none" spc="0" normalizeH="0" baseline="0" noProof="0" dirty="0">
                <a:ln>
                  <a:noFill/>
                </a:ln>
                <a:solidFill>
                  <a:srgbClr val="2E2B1F"/>
                </a:solidFill>
                <a:effectLst/>
                <a:uLnTx/>
                <a:uFillTx/>
                <a:latin typeface="Cambria"/>
                <a:ea typeface="+mn-ea"/>
                <a:cs typeface="Cambria"/>
              </a:rPr>
              <a:t>of</a:t>
            </a:r>
            <a:r>
              <a:rPr kumimoji="0" sz="1400" b="1" i="0" u="none" strike="noStrike" kern="1200" cap="none" spc="15" normalizeH="0" baseline="0" noProof="0" dirty="0">
                <a:ln>
                  <a:noFill/>
                </a:ln>
                <a:solidFill>
                  <a:srgbClr val="2E2B1F"/>
                </a:solidFill>
                <a:effectLst/>
                <a:uLnTx/>
                <a:uFillTx/>
                <a:latin typeface="Cambria"/>
                <a:ea typeface="+mn-ea"/>
                <a:cs typeface="Cambria"/>
              </a:rPr>
              <a:t> </a:t>
            </a:r>
            <a:r>
              <a:rPr kumimoji="0" sz="1400" b="1" i="0" u="none" strike="noStrike" kern="1200" cap="none" spc="-5" normalizeH="0" baseline="0" noProof="0" dirty="0">
                <a:ln>
                  <a:noFill/>
                </a:ln>
                <a:solidFill>
                  <a:srgbClr val="2E2B1F"/>
                </a:solidFill>
                <a:effectLst/>
                <a:uLnTx/>
                <a:uFillTx/>
                <a:latin typeface="Cambria"/>
                <a:ea typeface="+mn-ea"/>
                <a:cs typeface="Cambria"/>
              </a:rPr>
              <a:t>Senators</a:t>
            </a:r>
            <a:r>
              <a:rPr kumimoji="0" sz="1400" b="1" i="0" u="none" strike="noStrike" kern="1200" cap="none" spc="-25" normalizeH="0" baseline="0" noProof="0" dirty="0">
                <a:ln>
                  <a:noFill/>
                </a:ln>
                <a:solidFill>
                  <a:srgbClr val="2E2B1F"/>
                </a:solidFill>
                <a:effectLst/>
                <a:uLnTx/>
                <a:uFillTx/>
                <a:latin typeface="Cambria"/>
                <a:ea typeface="+mn-ea"/>
                <a:cs typeface="Cambria"/>
              </a:rPr>
              <a:t> </a:t>
            </a:r>
            <a:r>
              <a:rPr kumimoji="0" sz="1400" b="1" i="0" u="none" strike="noStrike" kern="1200" cap="none" spc="0" normalizeH="0" baseline="0" noProof="0" dirty="0">
                <a:ln>
                  <a:noFill/>
                </a:ln>
                <a:solidFill>
                  <a:srgbClr val="2E2B1F"/>
                </a:solidFill>
                <a:effectLst/>
                <a:uLnTx/>
                <a:uFillTx/>
                <a:latin typeface="Cambria"/>
                <a:ea typeface="+mn-ea"/>
                <a:cs typeface="Cambria"/>
              </a:rPr>
              <a:t>and </a:t>
            </a:r>
            <a:r>
              <a:rPr kumimoji="0" sz="1400" b="1" i="0" u="none" strike="noStrike" kern="1200" cap="none" spc="-10" normalizeH="0" baseline="0" noProof="0" dirty="0">
                <a:ln>
                  <a:noFill/>
                </a:ln>
                <a:solidFill>
                  <a:srgbClr val="2E2B1F"/>
                </a:solidFill>
                <a:effectLst/>
                <a:uLnTx/>
                <a:uFillTx/>
                <a:latin typeface="Cambria"/>
                <a:ea typeface="+mn-ea"/>
                <a:cs typeface="Cambria"/>
              </a:rPr>
              <a:t>Representatives</a:t>
            </a:r>
            <a:r>
              <a:rPr kumimoji="0" sz="1400" b="1" i="0" u="none" strike="noStrike" kern="1200" cap="none" spc="-25" normalizeH="0" baseline="0" noProof="0" dirty="0">
                <a:ln>
                  <a:noFill/>
                </a:ln>
                <a:solidFill>
                  <a:srgbClr val="2E2B1F"/>
                </a:solidFill>
                <a:effectLst/>
                <a:uLnTx/>
                <a:uFillTx/>
                <a:latin typeface="Cambria"/>
                <a:ea typeface="+mn-ea"/>
                <a:cs typeface="Cambria"/>
              </a:rPr>
              <a:t> </a:t>
            </a:r>
            <a:r>
              <a:rPr kumimoji="0" sz="1400" b="1" i="0" u="none" strike="noStrike" kern="1200" cap="none" spc="-15" normalizeH="0" baseline="0" noProof="0" dirty="0">
                <a:ln>
                  <a:noFill/>
                </a:ln>
                <a:solidFill>
                  <a:srgbClr val="2E2B1F"/>
                </a:solidFill>
                <a:effectLst/>
                <a:uLnTx/>
                <a:uFillTx/>
                <a:latin typeface="Cambria"/>
                <a:ea typeface="+mn-ea"/>
                <a:cs typeface="Cambria"/>
              </a:rPr>
              <a:t>to</a:t>
            </a:r>
            <a:r>
              <a:rPr kumimoji="0" sz="1400" b="1" i="0" u="none" strike="noStrike" kern="1200" cap="none" spc="5" normalizeH="0" baseline="0" noProof="0" dirty="0">
                <a:ln>
                  <a:noFill/>
                </a:ln>
                <a:solidFill>
                  <a:srgbClr val="2E2B1F"/>
                </a:solidFill>
                <a:effectLst/>
                <a:uLnTx/>
                <a:uFillTx/>
                <a:latin typeface="Cambria"/>
                <a:ea typeface="+mn-ea"/>
                <a:cs typeface="Cambria"/>
              </a:rPr>
              <a:t> </a:t>
            </a:r>
            <a:r>
              <a:rPr kumimoji="0" sz="1400" b="1" i="0" u="none" strike="noStrike" kern="1200" cap="none" spc="-5" normalizeH="0" baseline="0" noProof="0" dirty="0">
                <a:ln>
                  <a:noFill/>
                </a:ln>
                <a:solidFill>
                  <a:srgbClr val="2E2B1F"/>
                </a:solidFill>
                <a:effectLst/>
                <a:uLnTx/>
                <a:uFillTx/>
                <a:latin typeface="Cambria"/>
                <a:ea typeface="+mn-ea"/>
                <a:cs typeface="Cambria"/>
              </a:rPr>
              <a:t>which</a:t>
            </a:r>
            <a:r>
              <a:rPr kumimoji="0" sz="1400" b="1" i="0" u="none" strike="noStrike" kern="1200" cap="none" spc="0" normalizeH="0" baseline="0" noProof="0" dirty="0">
                <a:ln>
                  <a:noFill/>
                </a:ln>
                <a:solidFill>
                  <a:srgbClr val="2E2B1F"/>
                </a:solidFill>
                <a:effectLst/>
                <a:uLnTx/>
                <a:uFillTx/>
                <a:latin typeface="Cambria"/>
                <a:ea typeface="+mn-ea"/>
                <a:cs typeface="Cambria"/>
              </a:rPr>
              <a:t> the</a:t>
            </a:r>
            <a:r>
              <a:rPr kumimoji="0" sz="1400" b="1" i="0" u="none" strike="noStrike" kern="1200" cap="none" spc="-5" normalizeH="0" baseline="0" noProof="0" dirty="0">
                <a:ln>
                  <a:noFill/>
                </a:ln>
                <a:solidFill>
                  <a:srgbClr val="2E2B1F"/>
                </a:solidFill>
                <a:effectLst/>
                <a:uLnTx/>
                <a:uFillTx/>
                <a:latin typeface="Cambria"/>
                <a:ea typeface="+mn-ea"/>
                <a:cs typeface="Cambria"/>
              </a:rPr>
              <a:t> State </a:t>
            </a:r>
            <a:r>
              <a:rPr kumimoji="0" sz="1400" b="1" i="0" u="none" strike="noStrike" kern="1200" cap="none" spc="-20" normalizeH="0" baseline="0" noProof="0" dirty="0">
                <a:ln>
                  <a:noFill/>
                </a:ln>
                <a:solidFill>
                  <a:srgbClr val="2E2B1F"/>
                </a:solidFill>
                <a:effectLst/>
                <a:uLnTx/>
                <a:uFillTx/>
                <a:latin typeface="Cambria"/>
                <a:ea typeface="+mn-ea"/>
                <a:cs typeface="Cambria"/>
              </a:rPr>
              <a:t>may</a:t>
            </a:r>
            <a:r>
              <a:rPr kumimoji="0" sz="1400" b="1" i="0" u="none" strike="noStrike" kern="1200" cap="none" spc="-5" normalizeH="0" baseline="0" noProof="0" dirty="0">
                <a:ln>
                  <a:noFill/>
                </a:ln>
                <a:solidFill>
                  <a:srgbClr val="2E2B1F"/>
                </a:solidFill>
                <a:effectLst/>
                <a:uLnTx/>
                <a:uFillTx/>
                <a:latin typeface="Cambria"/>
                <a:ea typeface="+mn-ea"/>
                <a:cs typeface="Cambria"/>
              </a:rPr>
              <a:t> be </a:t>
            </a:r>
            <a:r>
              <a:rPr kumimoji="0" sz="1400" b="1" i="0" u="none" strike="noStrike" kern="1200" cap="none" spc="-295" normalizeH="0" baseline="0" noProof="0" dirty="0">
                <a:ln>
                  <a:noFill/>
                </a:ln>
                <a:solidFill>
                  <a:srgbClr val="2E2B1F"/>
                </a:solidFill>
                <a:effectLst/>
                <a:uLnTx/>
                <a:uFillTx/>
                <a:latin typeface="Cambria"/>
                <a:ea typeface="+mn-ea"/>
                <a:cs typeface="Cambria"/>
              </a:rPr>
              <a:t> </a:t>
            </a:r>
            <a:r>
              <a:rPr kumimoji="0" sz="1400" b="1" i="0" u="none" strike="noStrike" kern="1200" cap="none" spc="0" normalizeH="0" baseline="0" noProof="0" dirty="0">
                <a:ln>
                  <a:noFill/>
                </a:ln>
                <a:solidFill>
                  <a:srgbClr val="2E2B1F"/>
                </a:solidFill>
                <a:effectLst/>
                <a:uLnTx/>
                <a:uFillTx/>
                <a:latin typeface="Cambria"/>
                <a:ea typeface="+mn-ea"/>
                <a:cs typeface="Cambria"/>
              </a:rPr>
              <a:t>entitled </a:t>
            </a:r>
            <a:r>
              <a:rPr kumimoji="0" sz="1400" b="1" i="0" u="none" strike="noStrike" kern="1200" cap="none" spc="-5" normalizeH="0" baseline="0" noProof="0" dirty="0">
                <a:ln>
                  <a:noFill/>
                </a:ln>
                <a:solidFill>
                  <a:srgbClr val="2E2B1F"/>
                </a:solidFill>
                <a:effectLst/>
                <a:uLnTx/>
                <a:uFillTx/>
                <a:latin typeface="Cambria"/>
                <a:ea typeface="+mn-ea"/>
                <a:cs typeface="Cambria"/>
              </a:rPr>
              <a:t>in </a:t>
            </a:r>
            <a:r>
              <a:rPr kumimoji="0" sz="1400" b="1" i="0" u="none" strike="noStrike" kern="1200" cap="none" spc="0" normalizeH="0" baseline="0" noProof="0" dirty="0">
                <a:ln>
                  <a:noFill/>
                </a:ln>
                <a:solidFill>
                  <a:srgbClr val="2E2B1F"/>
                </a:solidFill>
                <a:effectLst/>
                <a:uLnTx/>
                <a:uFillTx/>
                <a:latin typeface="Cambria"/>
                <a:ea typeface="+mn-ea"/>
                <a:cs typeface="Cambria"/>
              </a:rPr>
              <a:t>the </a:t>
            </a:r>
            <a:r>
              <a:rPr kumimoji="0" sz="1400" b="1" i="0" u="none" strike="noStrike" kern="1200" cap="none" spc="-5" normalizeH="0" baseline="0" noProof="0" dirty="0">
                <a:ln>
                  <a:noFill/>
                </a:ln>
                <a:solidFill>
                  <a:srgbClr val="2E2B1F"/>
                </a:solidFill>
                <a:effectLst/>
                <a:uLnTx/>
                <a:uFillTx/>
                <a:latin typeface="Cambria"/>
                <a:ea typeface="+mn-ea"/>
                <a:cs typeface="Cambria"/>
              </a:rPr>
              <a:t>Congress</a:t>
            </a:r>
            <a:r>
              <a:rPr kumimoji="0" sz="1400" b="0" i="0" u="none" strike="noStrike" kern="1200" cap="none" spc="-5" normalizeH="0" baseline="0" noProof="0" dirty="0">
                <a:ln>
                  <a:noFill/>
                </a:ln>
                <a:solidFill>
                  <a:srgbClr val="2E2B1F"/>
                </a:solidFill>
                <a:effectLst/>
                <a:uLnTx/>
                <a:uFillTx/>
                <a:latin typeface="Cambria"/>
                <a:ea typeface="+mn-ea"/>
                <a:cs typeface="Cambria"/>
              </a:rPr>
              <a:t>: </a:t>
            </a:r>
            <a:r>
              <a:rPr kumimoji="0" sz="1400" b="1" i="0" u="none" strike="noStrike" kern="1200" cap="none" spc="-5" normalizeH="0" baseline="0" noProof="0" dirty="0">
                <a:ln>
                  <a:noFill/>
                </a:ln>
                <a:solidFill>
                  <a:srgbClr val="2E2B1F"/>
                </a:solidFill>
                <a:effectLst/>
                <a:uLnTx/>
                <a:uFillTx/>
                <a:latin typeface="Cambria"/>
                <a:ea typeface="+mn-ea"/>
                <a:cs typeface="Cambria"/>
              </a:rPr>
              <a:t>but </a:t>
            </a:r>
            <a:r>
              <a:rPr kumimoji="0" sz="1400" b="1" i="0" u="none" strike="noStrike" kern="1200" cap="none" spc="0" normalizeH="0" baseline="0" noProof="0" dirty="0">
                <a:ln>
                  <a:noFill/>
                </a:ln>
                <a:solidFill>
                  <a:srgbClr val="2E2B1F"/>
                </a:solidFill>
                <a:effectLst/>
                <a:uLnTx/>
                <a:uFillTx/>
                <a:latin typeface="Cambria"/>
                <a:ea typeface="+mn-ea"/>
                <a:cs typeface="Cambria"/>
              </a:rPr>
              <a:t>no </a:t>
            </a:r>
            <a:r>
              <a:rPr kumimoji="0" sz="1400" b="1" i="0" u="none" strike="noStrike" kern="1200" cap="none" spc="-5" normalizeH="0" baseline="0" noProof="0" dirty="0">
                <a:ln>
                  <a:noFill/>
                </a:ln>
                <a:solidFill>
                  <a:srgbClr val="2E2B1F"/>
                </a:solidFill>
                <a:effectLst/>
                <a:uLnTx/>
                <a:uFillTx/>
                <a:latin typeface="Cambria"/>
                <a:ea typeface="+mn-ea"/>
                <a:cs typeface="Cambria"/>
              </a:rPr>
              <a:t>Senator </a:t>
            </a:r>
            <a:r>
              <a:rPr kumimoji="0" sz="1400" b="1" i="0" u="none" strike="noStrike" kern="1200" cap="none" spc="0" normalizeH="0" baseline="0" noProof="0" dirty="0">
                <a:ln>
                  <a:noFill/>
                </a:ln>
                <a:solidFill>
                  <a:srgbClr val="2E2B1F"/>
                </a:solidFill>
                <a:effectLst/>
                <a:uLnTx/>
                <a:uFillTx/>
                <a:latin typeface="Cambria"/>
                <a:ea typeface="+mn-ea"/>
                <a:cs typeface="Cambria"/>
              </a:rPr>
              <a:t>or </a:t>
            </a:r>
            <a:r>
              <a:rPr kumimoji="0" sz="1400" b="1" i="0" u="none" strike="noStrike" kern="1200" cap="none" spc="-10" normalizeH="0" baseline="0" noProof="0" dirty="0">
                <a:ln>
                  <a:noFill/>
                </a:ln>
                <a:solidFill>
                  <a:srgbClr val="2E2B1F"/>
                </a:solidFill>
                <a:effectLst/>
                <a:uLnTx/>
                <a:uFillTx/>
                <a:latin typeface="Cambria"/>
                <a:ea typeface="+mn-ea"/>
                <a:cs typeface="Cambria"/>
              </a:rPr>
              <a:t>Representative, </a:t>
            </a:r>
            <a:r>
              <a:rPr kumimoji="0" sz="1400" b="1" i="0" u="none" strike="noStrike" kern="1200" cap="none" spc="0" normalizeH="0" baseline="0" noProof="0" dirty="0">
                <a:ln>
                  <a:noFill/>
                </a:ln>
                <a:solidFill>
                  <a:srgbClr val="2E2B1F"/>
                </a:solidFill>
                <a:effectLst/>
                <a:uLnTx/>
                <a:uFillTx/>
                <a:latin typeface="Cambria"/>
                <a:ea typeface="+mn-ea"/>
                <a:cs typeface="Cambria"/>
              </a:rPr>
              <a:t>or </a:t>
            </a:r>
            <a:r>
              <a:rPr kumimoji="0" sz="1400" b="1" i="0" u="none" strike="noStrike" kern="1200" cap="none" spc="-5" normalizeH="0" baseline="0" noProof="0" dirty="0">
                <a:ln>
                  <a:noFill/>
                </a:ln>
                <a:solidFill>
                  <a:srgbClr val="2E2B1F"/>
                </a:solidFill>
                <a:effectLst/>
                <a:uLnTx/>
                <a:uFillTx/>
                <a:latin typeface="Cambria"/>
                <a:ea typeface="+mn-ea"/>
                <a:cs typeface="Cambria"/>
              </a:rPr>
              <a:t>Person </a:t>
            </a:r>
            <a:r>
              <a:rPr kumimoji="0" sz="1400" b="1" i="0" u="none" strike="noStrike" kern="1200" cap="none" spc="0" normalizeH="0" baseline="0" noProof="0" dirty="0">
                <a:ln>
                  <a:noFill/>
                </a:ln>
                <a:solidFill>
                  <a:srgbClr val="2E2B1F"/>
                </a:solidFill>
                <a:effectLst/>
                <a:uLnTx/>
                <a:uFillTx/>
                <a:latin typeface="Cambria"/>
                <a:ea typeface="+mn-ea"/>
                <a:cs typeface="Cambria"/>
              </a:rPr>
              <a:t>holding an </a:t>
            </a:r>
            <a:r>
              <a:rPr kumimoji="0" sz="1400" b="1" i="0" u="none" strike="noStrike" kern="1200" cap="none" spc="-5" normalizeH="0" baseline="0" noProof="0" dirty="0">
                <a:ln>
                  <a:noFill/>
                </a:ln>
                <a:solidFill>
                  <a:srgbClr val="2E2B1F"/>
                </a:solidFill>
                <a:effectLst/>
                <a:uLnTx/>
                <a:uFillTx/>
                <a:latin typeface="Cambria"/>
                <a:ea typeface="+mn-ea"/>
                <a:cs typeface="Cambria"/>
              </a:rPr>
              <a:t>Office </a:t>
            </a:r>
            <a:r>
              <a:rPr kumimoji="0" sz="1400" b="1" i="0" u="none" strike="noStrike" kern="1200" cap="none" spc="0" normalizeH="0" baseline="0" noProof="0" dirty="0">
                <a:ln>
                  <a:noFill/>
                </a:ln>
                <a:solidFill>
                  <a:srgbClr val="2E2B1F"/>
                </a:solidFill>
                <a:effectLst/>
                <a:uLnTx/>
                <a:uFillTx/>
                <a:latin typeface="Cambria"/>
                <a:ea typeface="+mn-ea"/>
                <a:cs typeface="Cambria"/>
              </a:rPr>
              <a:t>of </a:t>
            </a:r>
            <a:r>
              <a:rPr kumimoji="0" sz="1400" b="1" i="0" u="none" strike="noStrike" kern="1200" cap="none" spc="-10" normalizeH="0" baseline="0" noProof="0" dirty="0">
                <a:ln>
                  <a:noFill/>
                </a:ln>
                <a:solidFill>
                  <a:srgbClr val="2E2B1F"/>
                </a:solidFill>
                <a:effectLst/>
                <a:uLnTx/>
                <a:uFillTx/>
                <a:latin typeface="Cambria"/>
                <a:ea typeface="+mn-ea"/>
                <a:cs typeface="Cambria"/>
              </a:rPr>
              <a:t>Trust </a:t>
            </a:r>
            <a:r>
              <a:rPr kumimoji="0" sz="1400" b="1" i="0" u="none" strike="noStrike" kern="1200" cap="none" spc="-5" normalizeH="0" baseline="0" noProof="0" dirty="0">
                <a:ln>
                  <a:noFill/>
                </a:ln>
                <a:solidFill>
                  <a:srgbClr val="2E2B1F"/>
                </a:solidFill>
                <a:effectLst/>
                <a:uLnTx/>
                <a:uFillTx/>
                <a:latin typeface="Cambria"/>
                <a:ea typeface="+mn-ea"/>
                <a:cs typeface="Cambria"/>
              </a:rPr>
              <a:t> </a:t>
            </a:r>
            <a:r>
              <a:rPr kumimoji="0" sz="1400" b="1" i="0" u="none" strike="noStrike" kern="1200" cap="none" spc="0" normalizeH="0" baseline="0" noProof="0" dirty="0">
                <a:ln>
                  <a:noFill/>
                </a:ln>
                <a:solidFill>
                  <a:srgbClr val="2E2B1F"/>
                </a:solidFill>
                <a:effectLst/>
                <a:uLnTx/>
                <a:uFillTx/>
                <a:latin typeface="Cambria"/>
                <a:ea typeface="+mn-ea"/>
                <a:cs typeface="Cambria"/>
              </a:rPr>
              <a:t>or</a:t>
            </a:r>
            <a:r>
              <a:rPr kumimoji="0" sz="1400" b="1" i="0" u="none" strike="noStrike" kern="1200" cap="none" spc="-5" normalizeH="0" baseline="0" noProof="0" dirty="0">
                <a:ln>
                  <a:noFill/>
                </a:ln>
                <a:solidFill>
                  <a:srgbClr val="2E2B1F"/>
                </a:solidFill>
                <a:effectLst/>
                <a:uLnTx/>
                <a:uFillTx/>
                <a:latin typeface="Cambria"/>
                <a:ea typeface="+mn-ea"/>
                <a:cs typeface="Cambria"/>
              </a:rPr>
              <a:t> Profit</a:t>
            </a:r>
            <a:r>
              <a:rPr kumimoji="0" sz="1400" b="1" i="0" u="none" strike="noStrike" kern="1200" cap="none" spc="0" normalizeH="0" baseline="0" noProof="0" dirty="0">
                <a:ln>
                  <a:noFill/>
                </a:ln>
                <a:solidFill>
                  <a:srgbClr val="2E2B1F"/>
                </a:solidFill>
                <a:effectLst/>
                <a:uLnTx/>
                <a:uFillTx/>
                <a:latin typeface="Cambria"/>
                <a:ea typeface="+mn-ea"/>
                <a:cs typeface="Cambria"/>
              </a:rPr>
              <a:t> under</a:t>
            </a:r>
            <a:r>
              <a:rPr kumimoji="0" sz="1400" b="1" i="0" u="none" strike="noStrike" kern="1200" cap="none" spc="-10" normalizeH="0" baseline="0" noProof="0" dirty="0">
                <a:ln>
                  <a:noFill/>
                </a:ln>
                <a:solidFill>
                  <a:srgbClr val="2E2B1F"/>
                </a:solidFill>
                <a:effectLst/>
                <a:uLnTx/>
                <a:uFillTx/>
                <a:latin typeface="Cambria"/>
                <a:ea typeface="+mn-ea"/>
                <a:cs typeface="Cambria"/>
              </a:rPr>
              <a:t> </a:t>
            </a:r>
            <a:r>
              <a:rPr kumimoji="0" sz="1400" b="1" i="0" u="none" strike="noStrike" kern="1200" cap="none" spc="0" normalizeH="0" baseline="0" noProof="0" dirty="0">
                <a:ln>
                  <a:noFill/>
                </a:ln>
                <a:solidFill>
                  <a:srgbClr val="2E2B1F"/>
                </a:solidFill>
                <a:effectLst/>
                <a:uLnTx/>
                <a:uFillTx/>
                <a:latin typeface="Cambria"/>
                <a:ea typeface="+mn-ea"/>
                <a:cs typeface="Cambria"/>
              </a:rPr>
              <a:t>the</a:t>
            </a:r>
            <a:r>
              <a:rPr kumimoji="0" sz="1400" b="1" i="0" u="none" strike="noStrike" kern="1200" cap="none" spc="-10" normalizeH="0" baseline="0" noProof="0" dirty="0">
                <a:ln>
                  <a:noFill/>
                </a:ln>
                <a:solidFill>
                  <a:srgbClr val="2E2B1F"/>
                </a:solidFill>
                <a:effectLst/>
                <a:uLnTx/>
                <a:uFillTx/>
                <a:latin typeface="Cambria"/>
                <a:ea typeface="+mn-ea"/>
                <a:cs typeface="Cambria"/>
              </a:rPr>
              <a:t> </a:t>
            </a:r>
            <a:r>
              <a:rPr kumimoji="0" sz="1400" b="1" i="0" u="none" strike="noStrike" kern="1200" cap="none" spc="-5" normalizeH="0" baseline="0" noProof="0" dirty="0">
                <a:ln>
                  <a:noFill/>
                </a:ln>
                <a:solidFill>
                  <a:srgbClr val="2E2B1F"/>
                </a:solidFill>
                <a:effectLst/>
                <a:uLnTx/>
                <a:uFillTx/>
                <a:latin typeface="Cambria"/>
                <a:ea typeface="+mn-ea"/>
                <a:cs typeface="Cambria"/>
              </a:rPr>
              <a:t>United</a:t>
            </a:r>
            <a:r>
              <a:rPr kumimoji="0" sz="1400" b="1" i="0" u="none" strike="noStrike" kern="1200" cap="none" spc="-10" normalizeH="0" baseline="0" noProof="0" dirty="0">
                <a:ln>
                  <a:noFill/>
                </a:ln>
                <a:solidFill>
                  <a:srgbClr val="2E2B1F"/>
                </a:solidFill>
                <a:effectLst/>
                <a:uLnTx/>
                <a:uFillTx/>
                <a:latin typeface="Cambria"/>
                <a:ea typeface="+mn-ea"/>
                <a:cs typeface="Cambria"/>
              </a:rPr>
              <a:t> </a:t>
            </a:r>
            <a:r>
              <a:rPr kumimoji="0" sz="1400" b="1" i="0" u="none" strike="noStrike" kern="1200" cap="none" spc="-5" normalizeH="0" baseline="0" noProof="0" dirty="0">
                <a:ln>
                  <a:noFill/>
                </a:ln>
                <a:solidFill>
                  <a:srgbClr val="2E2B1F"/>
                </a:solidFill>
                <a:effectLst/>
                <a:uLnTx/>
                <a:uFillTx/>
                <a:latin typeface="Cambria"/>
                <a:ea typeface="+mn-ea"/>
                <a:cs typeface="Cambria"/>
              </a:rPr>
              <a:t>States,</a:t>
            </a:r>
            <a:r>
              <a:rPr kumimoji="0" sz="1400" b="1" i="0" u="none" strike="noStrike" kern="1200" cap="none" spc="-35" normalizeH="0" baseline="0" noProof="0" dirty="0">
                <a:ln>
                  <a:noFill/>
                </a:ln>
                <a:solidFill>
                  <a:srgbClr val="2E2B1F"/>
                </a:solidFill>
                <a:effectLst/>
                <a:uLnTx/>
                <a:uFillTx/>
                <a:latin typeface="Cambria"/>
                <a:ea typeface="+mn-ea"/>
                <a:cs typeface="Cambria"/>
              </a:rPr>
              <a:t> </a:t>
            </a:r>
            <a:r>
              <a:rPr kumimoji="0" sz="1400" b="1" i="0" u="none" strike="noStrike" kern="1200" cap="none" spc="0" normalizeH="0" baseline="0" noProof="0" dirty="0">
                <a:ln>
                  <a:noFill/>
                </a:ln>
                <a:solidFill>
                  <a:srgbClr val="2E2B1F"/>
                </a:solidFill>
                <a:effectLst/>
                <a:uLnTx/>
                <a:uFillTx/>
                <a:latin typeface="Cambria"/>
                <a:ea typeface="+mn-ea"/>
                <a:cs typeface="Cambria"/>
              </a:rPr>
              <a:t>shall</a:t>
            </a:r>
            <a:r>
              <a:rPr kumimoji="0" sz="1400" b="1" i="0" u="none" strike="noStrike" kern="1200" cap="none" spc="-10" normalizeH="0" baseline="0" noProof="0" dirty="0">
                <a:ln>
                  <a:noFill/>
                </a:ln>
                <a:solidFill>
                  <a:srgbClr val="2E2B1F"/>
                </a:solidFill>
                <a:effectLst/>
                <a:uLnTx/>
                <a:uFillTx/>
                <a:latin typeface="Cambria"/>
                <a:ea typeface="+mn-ea"/>
                <a:cs typeface="Cambria"/>
              </a:rPr>
              <a:t> </a:t>
            </a:r>
            <a:r>
              <a:rPr kumimoji="0" sz="1400" b="1" i="0" u="none" strike="noStrike" kern="1200" cap="none" spc="-5" normalizeH="0" baseline="0" noProof="0" dirty="0">
                <a:ln>
                  <a:noFill/>
                </a:ln>
                <a:solidFill>
                  <a:srgbClr val="2E2B1F"/>
                </a:solidFill>
                <a:effectLst/>
                <a:uLnTx/>
                <a:uFillTx/>
                <a:latin typeface="Cambria"/>
                <a:ea typeface="+mn-ea"/>
                <a:cs typeface="Cambria"/>
              </a:rPr>
              <a:t>be appointed</a:t>
            </a:r>
            <a:r>
              <a:rPr kumimoji="0" sz="1400" b="1" i="0" u="none" strike="noStrike" kern="1200" cap="none" spc="-35" normalizeH="0" baseline="0" noProof="0" dirty="0">
                <a:ln>
                  <a:noFill/>
                </a:ln>
                <a:solidFill>
                  <a:srgbClr val="2E2B1F"/>
                </a:solidFill>
                <a:effectLst/>
                <a:uLnTx/>
                <a:uFillTx/>
                <a:latin typeface="Cambria"/>
                <a:ea typeface="+mn-ea"/>
                <a:cs typeface="Cambria"/>
              </a:rPr>
              <a:t> </a:t>
            </a:r>
            <a:r>
              <a:rPr kumimoji="0" sz="1400" b="1" i="0" u="none" strike="noStrike" kern="1200" cap="none" spc="0" normalizeH="0" baseline="0" noProof="0" dirty="0">
                <a:ln>
                  <a:noFill/>
                </a:ln>
                <a:solidFill>
                  <a:srgbClr val="2E2B1F"/>
                </a:solidFill>
                <a:effectLst/>
                <a:uLnTx/>
                <a:uFillTx/>
                <a:latin typeface="Cambria"/>
                <a:ea typeface="+mn-ea"/>
                <a:cs typeface="Cambria"/>
              </a:rPr>
              <a:t>an</a:t>
            </a:r>
            <a:r>
              <a:rPr kumimoji="0" sz="1400" b="1" i="0" u="none" strike="noStrike" kern="1200" cap="none" spc="-5" normalizeH="0" baseline="0" noProof="0" dirty="0">
                <a:ln>
                  <a:noFill/>
                </a:ln>
                <a:solidFill>
                  <a:srgbClr val="2E2B1F"/>
                </a:solidFill>
                <a:effectLst/>
                <a:uLnTx/>
                <a:uFillTx/>
                <a:latin typeface="Cambria"/>
                <a:ea typeface="+mn-ea"/>
                <a:cs typeface="Cambria"/>
              </a:rPr>
              <a:t> </a:t>
            </a:r>
            <a:r>
              <a:rPr kumimoji="0" sz="1400" b="1" i="0" u="none" strike="noStrike" kern="1200" cap="none" spc="-25" normalizeH="0" baseline="0" noProof="0" dirty="0">
                <a:ln>
                  <a:noFill/>
                </a:ln>
                <a:solidFill>
                  <a:srgbClr val="2E2B1F"/>
                </a:solidFill>
                <a:effectLst/>
                <a:uLnTx/>
                <a:uFillTx/>
                <a:latin typeface="Cambria"/>
                <a:ea typeface="+mn-ea"/>
                <a:cs typeface="Cambria"/>
              </a:rPr>
              <a:t>Elector.</a:t>
            </a:r>
            <a:endParaRPr kumimoji="0" sz="1400" b="0" i="0" u="none" strike="noStrike" kern="1200" cap="none" spc="0" normalizeH="0" baseline="0" noProof="0">
              <a:ln>
                <a:noFill/>
              </a:ln>
              <a:solidFill>
                <a:prstClr val="black"/>
              </a:solidFill>
              <a:effectLst/>
              <a:uLnTx/>
              <a:uFillTx/>
              <a:latin typeface="Cambria"/>
              <a:ea typeface="+mn-ea"/>
              <a:cs typeface="Cambria"/>
            </a:endParaRPr>
          </a:p>
          <a:p>
            <a:pPr marL="197485" marR="0" lvl="0" indent="-172720" algn="l" defTabSz="914400" rtl="0" eaLnBrk="1" fontAlgn="auto" latinLnBrk="0" hangingPunct="1">
              <a:lnSpc>
                <a:spcPct val="100000"/>
              </a:lnSpc>
              <a:spcBef>
                <a:spcPts val="385"/>
              </a:spcBef>
              <a:spcAft>
                <a:spcPts val="0"/>
              </a:spcAft>
              <a:buClr>
                <a:srgbClr val="A9A47B"/>
              </a:buClr>
              <a:buSzTx/>
              <a:buFont typeface="Arial"/>
              <a:buChar char="•"/>
              <a:tabLst>
                <a:tab pos="198120" algn="l"/>
              </a:tabLst>
              <a:defRPr/>
            </a:pPr>
            <a:r>
              <a:rPr kumimoji="0" sz="1600" b="1" i="0" u="none" strike="noStrike" kern="1200" cap="none" spc="-5" normalizeH="0" baseline="0" noProof="0" dirty="0">
                <a:ln>
                  <a:noFill/>
                </a:ln>
                <a:solidFill>
                  <a:srgbClr val="2E2B1F"/>
                </a:solidFill>
                <a:effectLst/>
                <a:uLnTx/>
                <a:uFillTx/>
                <a:latin typeface="Cambria"/>
                <a:ea typeface="+mn-ea"/>
                <a:cs typeface="Cambria"/>
              </a:rPr>
              <a:t>Article</a:t>
            </a:r>
            <a:r>
              <a:rPr kumimoji="0" sz="1600" b="1" i="0" u="none" strike="noStrike" kern="1200" cap="none" spc="-10" normalizeH="0" baseline="0" noProof="0" dirty="0">
                <a:ln>
                  <a:noFill/>
                </a:ln>
                <a:solidFill>
                  <a:srgbClr val="2E2B1F"/>
                </a:solidFill>
                <a:effectLst/>
                <a:uLnTx/>
                <a:uFillTx/>
                <a:latin typeface="Cambria"/>
                <a:ea typeface="+mn-ea"/>
                <a:cs typeface="Cambria"/>
              </a:rPr>
              <a:t> </a:t>
            </a:r>
            <a:r>
              <a:rPr kumimoji="0" sz="1600" b="1" i="0" u="none" strike="noStrike" kern="1200" cap="none" spc="-5" normalizeH="0" baseline="0" noProof="0" dirty="0">
                <a:ln>
                  <a:noFill/>
                </a:ln>
                <a:solidFill>
                  <a:srgbClr val="2E2B1F"/>
                </a:solidFill>
                <a:effectLst/>
                <a:uLnTx/>
                <a:uFillTx/>
                <a:latin typeface="Cambria"/>
                <a:ea typeface="+mn-ea"/>
                <a:cs typeface="Cambria"/>
              </a:rPr>
              <a:t>2,</a:t>
            </a:r>
            <a:r>
              <a:rPr kumimoji="0" sz="1600" b="1" i="0" u="none" strike="noStrike" kern="1200" cap="none" spc="-10" normalizeH="0" baseline="0" noProof="0" dirty="0">
                <a:ln>
                  <a:noFill/>
                </a:ln>
                <a:solidFill>
                  <a:srgbClr val="2E2B1F"/>
                </a:solidFill>
                <a:effectLst/>
                <a:uLnTx/>
                <a:uFillTx/>
                <a:latin typeface="Cambria"/>
                <a:ea typeface="+mn-ea"/>
                <a:cs typeface="Cambria"/>
              </a:rPr>
              <a:t> </a:t>
            </a:r>
            <a:r>
              <a:rPr kumimoji="0" sz="1600" b="1" i="0" u="none" strike="noStrike" kern="1200" cap="none" spc="-5" normalizeH="0" baseline="0" noProof="0" dirty="0">
                <a:ln>
                  <a:noFill/>
                </a:ln>
                <a:solidFill>
                  <a:srgbClr val="2E2B1F"/>
                </a:solidFill>
                <a:effectLst/>
                <a:uLnTx/>
                <a:uFillTx/>
                <a:latin typeface="Cambria"/>
                <a:ea typeface="+mn-ea"/>
                <a:cs typeface="Cambria"/>
              </a:rPr>
              <a:t>Section 1,</a:t>
            </a:r>
            <a:r>
              <a:rPr kumimoji="0" sz="1600" b="1" i="0" u="none" strike="noStrike" kern="1200" cap="none" spc="5" normalizeH="0" baseline="0" noProof="0" dirty="0">
                <a:ln>
                  <a:noFill/>
                </a:ln>
                <a:solidFill>
                  <a:srgbClr val="2E2B1F"/>
                </a:solidFill>
                <a:effectLst/>
                <a:uLnTx/>
                <a:uFillTx/>
                <a:latin typeface="Cambria"/>
                <a:ea typeface="+mn-ea"/>
                <a:cs typeface="Cambria"/>
              </a:rPr>
              <a:t> </a:t>
            </a:r>
            <a:r>
              <a:rPr kumimoji="0" sz="1600" b="1" i="0" u="none" strike="noStrike" kern="1200" cap="none" spc="-10" normalizeH="0" baseline="0" noProof="0" dirty="0">
                <a:ln>
                  <a:noFill/>
                </a:ln>
                <a:solidFill>
                  <a:srgbClr val="2E2B1F"/>
                </a:solidFill>
                <a:effectLst/>
                <a:uLnTx/>
                <a:uFillTx/>
                <a:latin typeface="Cambria"/>
                <a:ea typeface="+mn-ea"/>
                <a:cs typeface="Cambria"/>
              </a:rPr>
              <a:t>Clause</a:t>
            </a:r>
            <a:r>
              <a:rPr kumimoji="0" sz="1600" b="1" i="0" u="none" strike="noStrike" kern="1200" cap="none" spc="0" normalizeH="0" baseline="0" noProof="0" dirty="0">
                <a:ln>
                  <a:noFill/>
                </a:ln>
                <a:solidFill>
                  <a:srgbClr val="2E2B1F"/>
                </a:solidFill>
                <a:effectLst/>
                <a:uLnTx/>
                <a:uFillTx/>
                <a:latin typeface="Cambria"/>
                <a:ea typeface="+mn-ea"/>
                <a:cs typeface="Cambria"/>
              </a:rPr>
              <a:t> </a:t>
            </a:r>
            <a:r>
              <a:rPr kumimoji="0" sz="1600" b="1" i="0" u="none" strike="noStrike" kern="1200" cap="none" spc="-5" normalizeH="0" baseline="0" noProof="0" dirty="0">
                <a:ln>
                  <a:noFill/>
                </a:ln>
                <a:solidFill>
                  <a:srgbClr val="2E2B1F"/>
                </a:solidFill>
                <a:effectLst/>
                <a:uLnTx/>
                <a:uFillTx/>
                <a:latin typeface="Cambria"/>
                <a:ea typeface="+mn-ea"/>
                <a:cs typeface="Cambria"/>
              </a:rPr>
              <a:t>3</a:t>
            </a:r>
            <a:endParaRPr kumimoji="0" sz="1600" b="0" i="0" u="none" strike="noStrike" kern="1200" cap="none" spc="0" normalizeH="0" baseline="0" noProof="0">
              <a:ln>
                <a:noFill/>
              </a:ln>
              <a:solidFill>
                <a:prstClr val="black"/>
              </a:solidFill>
              <a:effectLst/>
              <a:uLnTx/>
              <a:uFillTx/>
              <a:latin typeface="Cambria"/>
              <a:ea typeface="+mn-ea"/>
              <a:cs typeface="Cambria"/>
            </a:endParaRPr>
          </a:p>
          <a:p>
            <a:pPr marL="419734" marR="35560" lvl="1" indent="-170815" algn="l" defTabSz="914400" rtl="0" eaLnBrk="1" fontAlgn="auto" latinLnBrk="0" hangingPunct="1">
              <a:lnSpc>
                <a:spcPct val="100000"/>
              </a:lnSpc>
              <a:spcBef>
                <a:spcPts val="335"/>
              </a:spcBef>
              <a:spcAft>
                <a:spcPts val="0"/>
              </a:spcAft>
              <a:buClr>
                <a:srgbClr val="9CBDBC"/>
              </a:buClr>
              <a:buSzTx/>
              <a:buFont typeface="Arial"/>
              <a:buChar char="•"/>
              <a:tabLst>
                <a:tab pos="420370" algn="l"/>
              </a:tabLst>
              <a:defRPr/>
            </a:pPr>
            <a:r>
              <a:rPr kumimoji="0" sz="1400" b="1" i="0" u="none" strike="noStrike" kern="1200" cap="none" spc="0" normalizeH="0" baseline="0" noProof="0" dirty="0">
                <a:ln>
                  <a:noFill/>
                </a:ln>
                <a:solidFill>
                  <a:srgbClr val="2E2B1F"/>
                </a:solidFill>
                <a:effectLst/>
                <a:uLnTx/>
                <a:uFillTx/>
                <a:latin typeface="Cambria"/>
                <a:ea typeface="+mn-ea"/>
                <a:cs typeface="Cambria"/>
              </a:rPr>
              <a:t>The </a:t>
            </a:r>
            <a:r>
              <a:rPr kumimoji="0" sz="1400" b="1" i="0" u="none" strike="noStrike" kern="1200" cap="none" spc="-5" normalizeH="0" baseline="0" noProof="0" dirty="0">
                <a:ln>
                  <a:noFill/>
                </a:ln>
                <a:solidFill>
                  <a:srgbClr val="2E2B1F"/>
                </a:solidFill>
                <a:effectLst/>
                <a:uLnTx/>
                <a:uFillTx/>
                <a:latin typeface="Cambria"/>
                <a:ea typeface="+mn-ea"/>
                <a:cs typeface="Cambria"/>
              </a:rPr>
              <a:t>Electors </a:t>
            </a:r>
            <a:r>
              <a:rPr kumimoji="0" sz="1400" b="1" i="0" u="none" strike="noStrike" kern="1200" cap="none" spc="0" normalizeH="0" baseline="0" noProof="0" dirty="0">
                <a:ln>
                  <a:noFill/>
                </a:ln>
                <a:solidFill>
                  <a:srgbClr val="2E2B1F"/>
                </a:solidFill>
                <a:effectLst/>
                <a:uLnTx/>
                <a:uFillTx/>
                <a:latin typeface="Cambria"/>
                <a:ea typeface="+mn-ea"/>
                <a:cs typeface="Cambria"/>
              </a:rPr>
              <a:t>shall </a:t>
            </a:r>
            <a:r>
              <a:rPr kumimoji="0" sz="1400" b="1" i="0" u="none" strike="noStrike" kern="1200" cap="none" spc="-5" normalizeH="0" baseline="0" noProof="0" dirty="0">
                <a:ln>
                  <a:noFill/>
                </a:ln>
                <a:solidFill>
                  <a:srgbClr val="2E2B1F"/>
                </a:solidFill>
                <a:effectLst/>
                <a:uLnTx/>
                <a:uFillTx/>
                <a:latin typeface="Cambria"/>
                <a:ea typeface="+mn-ea"/>
                <a:cs typeface="Cambria"/>
              </a:rPr>
              <a:t>meet in </a:t>
            </a:r>
            <a:r>
              <a:rPr kumimoji="0" sz="1400" b="1" i="0" u="none" strike="noStrike" kern="1200" cap="none" spc="0" normalizeH="0" baseline="0" noProof="0" dirty="0">
                <a:ln>
                  <a:noFill/>
                </a:ln>
                <a:solidFill>
                  <a:srgbClr val="2E2B1F"/>
                </a:solidFill>
                <a:effectLst/>
                <a:uLnTx/>
                <a:uFillTx/>
                <a:latin typeface="Cambria"/>
                <a:ea typeface="+mn-ea"/>
                <a:cs typeface="Cambria"/>
              </a:rPr>
              <a:t>their </a:t>
            </a:r>
            <a:r>
              <a:rPr kumimoji="0" sz="1400" b="1" i="0" u="none" strike="noStrike" kern="1200" cap="none" spc="-10" normalizeH="0" baseline="0" noProof="0" dirty="0">
                <a:ln>
                  <a:noFill/>
                </a:ln>
                <a:solidFill>
                  <a:srgbClr val="2E2B1F"/>
                </a:solidFill>
                <a:effectLst/>
                <a:uLnTx/>
                <a:uFillTx/>
                <a:latin typeface="Cambria"/>
                <a:ea typeface="+mn-ea"/>
                <a:cs typeface="Cambria"/>
              </a:rPr>
              <a:t>respective </a:t>
            </a:r>
            <a:r>
              <a:rPr kumimoji="0" sz="1400" b="1" i="0" u="none" strike="noStrike" kern="1200" cap="none" spc="-5" normalizeH="0" baseline="0" noProof="0" dirty="0">
                <a:ln>
                  <a:noFill/>
                </a:ln>
                <a:solidFill>
                  <a:srgbClr val="2E2B1F"/>
                </a:solidFill>
                <a:effectLst/>
                <a:uLnTx/>
                <a:uFillTx/>
                <a:latin typeface="Cambria"/>
                <a:ea typeface="+mn-ea"/>
                <a:cs typeface="Cambria"/>
              </a:rPr>
              <a:t>States, </a:t>
            </a:r>
            <a:r>
              <a:rPr kumimoji="0" sz="1400" b="1" i="0" u="none" strike="noStrike" kern="1200" cap="none" spc="0" normalizeH="0" baseline="0" noProof="0" dirty="0">
                <a:ln>
                  <a:noFill/>
                </a:ln>
                <a:solidFill>
                  <a:srgbClr val="2E2B1F"/>
                </a:solidFill>
                <a:effectLst/>
                <a:uLnTx/>
                <a:uFillTx/>
                <a:latin typeface="Cambria"/>
                <a:ea typeface="+mn-ea"/>
                <a:cs typeface="Cambria"/>
              </a:rPr>
              <a:t>and </a:t>
            </a:r>
            <a:r>
              <a:rPr kumimoji="0" sz="1400" b="1" i="0" u="none" strike="noStrike" kern="1200" cap="none" spc="-15" normalizeH="0" baseline="0" noProof="0" dirty="0">
                <a:ln>
                  <a:noFill/>
                </a:ln>
                <a:solidFill>
                  <a:srgbClr val="2E2B1F"/>
                </a:solidFill>
                <a:effectLst/>
                <a:uLnTx/>
                <a:uFillTx/>
                <a:latin typeface="Cambria"/>
                <a:ea typeface="+mn-ea"/>
                <a:cs typeface="Cambria"/>
              </a:rPr>
              <a:t>vote by </a:t>
            </a:r>
            <a:r>
              <a:rPr kumimoji="0" sz="1400" b="1" i="0" u="none" strike="noStrike" kern="1200" cap="none" spc="-5" normalizeH="0" baseline="0" noProof="0" dirty="0">
                <a:ln>
                  <a:noFill/>
                </a:ln>
                <a:solidFill>
                  <a:srgbClr val="2E2B1F"/>
                </a:solidFill>
                <a:effectLst/>
                <a:uLnTx/>
                <a:uFillTx/>
                <a:latin typeface="Cambria"/>
                <a:ea typeface="+mn-ea"/>
                <a:cs typeface="Cambria"/>
              </a:rPr>
              <a:t>Ballot for </a:t>
            </a:r>
            <a:r>
              <a:rPr kumimoji="0" sz="1400" b="1" i="0" u="none" strike="noStrike" kern="1200" cap="none" spc="-15" normalizeH="0" baseline="0" noProof="0" dirty="0">
                <a:ln>
                  <a:noFill/>
                </a:ln>
                <a:solidFill>
                  <a:srgbClr val="2E2B1F"/>
                </a:solidFill>
                <a:effectLst/>
                <a:uLnTx/>
                <a:uFillTx/>
                <a:latin typeface="Cambria"/>
                <a:ea typeface="+mn-ea"/>
                <a:cs typeface="Cambria"/>
              </a:rPr>
              <a:t>two </a:t>
            </a:r>
            <a:r>
              <a:rPr kumimoji="0" sz="1400" b="1" i="0" u="none" strike="noStrike" kern="1200" cap="none" spc="-5" normalizeH="0" baseline="0" noProof="0" dirty="0">
                <a:ln>
                  <a:noFill/>
                </a:ln>
                <a:solidFill>
                  <a:srgbClr val="2E2B1F"/>
                </a:solidFill>
                <a:effectLst/>
                <a:uLnTx/>
                <a:uFillTx/>
                <a:latin typeface="Cambria"/>
                <a:ea typeface="+mn-ea"/>
                <a:cs typeface="Cambria"/>
              </a:rPr>
              <a:t>Persons. </a:t>
            </a:r>
            <a:r>
              <a:rPr kumimoji="0" sz="1400" b="1" i="0" u="none" strike="noStrike" kern="1200" cap="none" spc="0" normalizeH="0" baseline="0" noProof="0" dirty="0">
                <a:ln>
                  <a:noFill/>
                </a:ln>
                <a:solidFill>
                  <a:srgbClr val="2E2B1F"/>
                </a:solidFill>
                <a:effectLst/>
                <a:uLnTx/>
                <a:uFillTx/>
                <a:latin typeface="Cambria"/>
                <a:ea typeface="+mn-ea"/>
                <a:cs typeface="Cambria"/>
              </a:rPr>
              <a:t>. . . The </a:t>
            </a:r>
            <a:r>
              <a:rPr kumimoji="0" sz="1400" b="1" i="0" u="none" strike="noStrike" kern="1200" cap="none" spc="5" normalizeH="0" baseline="0" noProof="0" dirty="0">
                <a:ln>
                  <a:noFill/>
                </a:ln>
                <a:solidFill>
                  <a:srgbClr val="2E2B1F"/>
                </a:solidFill>
                <a:effectLst/>
                <a:uLnTx/>
                <a:uFillTx/>
                <a:latin typeface="Cambria"/>
                <a:ea typeface="+mn-ea"/>
                <a:cs typeface="Cambria"/>
              </a:rPr>
              <a:t> </a:t>
            </a:r>
            <a:r>
              <a:rPr kumimoji="0" sz="1400" b="1" i="0" u="none" strike="noStrike" kern="1200" cap="none" spc="-5" normalizeH="0" baseline="0" noProof="0" dirty="0">
                <a:ln>
                  <a:noFill/>
                </a:ln>
                <a:solidFill>
                  <a:srgbClr val="2E2B1F"/>
                </a:solidFill>
                <a:effectLst/>
                <a:uLnTx/>
                <a:uFillTx/>
                <a:latin typeface="Cambria"/>
                <a:ea typeface="+mn-ea"/>
                <a:cs typeface="Cambria"/>
              </a:rPr>
              <a:t>Person </a:t>
            </a:r>
            <a:r>
              <a:rPr kumimoji="0" sz="1400" b="1" i="0" u="none" strike="noStrike" kern="1200" cap="none" spc="-10" normalizeH="0" baseline="0" noProof="0" dirty="0">
                <a:ln>
                  <a:noFill/>
                </a:ln>
                <a:solidFill>
                  <a:srgbClr val="2E2B1F"/>
                </a:solidFill>
                <a:effectLst/>
                <a:uLnTx/>
                <a:uFillTx/>
                <a:latin typeface="Cambria"/>
                <a:ea typeface="+mn-ea"/>
                <a:cs typeface="Cambria"/>
              </a:rPr>
              <a:t>having </a:t>
            </a:r>
            <a:r>
              <a:rPr kumimoji="0" sz="1400" b="1" i="0" u="none" strike="noStrike" kern="1200" cap="none" spc="0" normalizeH="0" baseline="0" noProof="0" dirty="0">
                <a:ln>
                  <a:noFill/>
                </a:ln>
                <a:solidFill>
                  <a:srgbClr val="2E2B1F"/>
                </a:solidFill>
                <a:effectLst/>
                <a:uLnTx/>
                <a:uFillTx/>
                <a:latin typeface="Cambria"/>
                <a:ea typeface="+mn-ea"/>
                <a:cs typeface="Cambria"/>
              </a:rPr>
              <a:t>the </a:t>
            </a:r>
            <a:r>
              <a:rPr kumimoji="0" sz="1400" b="1" i="0" u="none" strike="noStrike" kern="1200" cap="none" spc="-5" normalizeH="0" baseline="0" noProof="0" dirty="0">
                <a:ln>
                  <a:noFill/>
                </a:ln>
                <a:solidFill>
                  <a:srgbClr val="2E2B1F"/>
                </a:solidFill>
                <a:effectLst/>
                <a:uLnTx/>
                <a:uFillTx/>
                <a:latin typeface="Cambria"/>
                <a:ea typeface="+mn-ea"/>
                <a:cs typeface="Cambria"/>
              </a:rPr>
              <a:t>greatest Number </a:t>
            </a:r>
            <a:r>
              <a:rPr kumimoji="0" sz="1400" b="1" i="0" u="none" strike="noStrike" kern="1200" cap="none" spc="0" normalizeH="0" baseline="0" noProof="0" dirty="0">
                <a:ln>
                  <a:noFill/>
                </a:ln>
                <a:solidFill>
                  <a:srgbClr val="2E2B1F"/>
                </a:solidFill>
                <a:effectLst/>
                <a:uLnTx/>
                <a:uFillTx/>
                <a:latin typeface="Cambria"/>
                <a:ea typeface="+mn-ea"/>
                <a:cs typeface="Cambria"/>
              </a:rPr>
              <a:t>of </a:t>
            </a:r>
            <a:r>
              <a:rPr kumimoji="0" sz="1400" b="1" i="0" u="none" strike="noStrike" kern="1200" cap="none" spc="-25" normalizeH="0" baseline="0" noProof="0" dirty="0">
                <a:ln>
                  <a:noFill/>
                </a:ln>
                <a:solidFill>
                  <a:srgbClr val="2E2B1F"/>
                </a:solidFill>
                <a:effectLst/>
                <a:uLnTx/>
                <a:uFillTx/>
                <a:latin typeface="Cambria"/>
                <a:ea typeface="+mn-ea"/>
                <a:cs typeface="Cambria"/>
              </a:rPr>
              <a:t>Votes </a:t>
            </a:r>
            <a:r>
              <a:rPr kumimoji="0" sz="1400" b="1" i="0" u="none" strike="noStrike" kern="1200" cap="none" spc="0" normalizeH="0" baseline="0" noProof="0" dirty="0">
                <a:ln>
                  <a:noFill/>
                </a:ln>
                <a:solidFill>
                  <a:srgbClr val="2E2B1F"/>
                </a:solidFill>
                <a:effectLst/>
                <a:uLnTx/>
                <a:uFillTx/>
                <a:latin typeface="Cambria"/>
                <a:ea typeface="+mn-ea"/>
                <a:cs typeface="Cambria"/>
              </a:rPr>
              <a:t>shall </a:t>
            </a:r>
            <a:r>
              <a:rPr kumimoji="0" sz="1400" b="1" i="0" u="none" strike="noStrike" kern="1200" cap="none" spc="-5" normalizeH="0" baseline="0" noProof="0" dirty="0">
                <a:ln>
                  <a:noFill/>
                </a:ln>
                <a:solidFill>
                  <a:srgbClr val="2E2B1F"/>
                </a:solidFill>
                <a:effectLst/>
                <a:uLnTx/>
                <a:uFillTx/>
                <a:latin typeface="Cambria"/>
                <a:ea typeface="+mn-ea"/>
                <a:cs typeface="Cambria"/>
              </a:rPr>
              <a:t>be </a:t>
            </a:r>
            <a:r>
              <a:rPr kumimoji="0" sz="1400" b="1" i="0" u="none" strike="noStrike" kern="1200" cap="none" spc="0" normalizeH="0" baseline="0" noProof="0" dirty="0">
                <a:ln>
                  <a:noFill/>
                </a:ln>
                <a:solidFill>
                  <a:srgbClr val="2E2B1F"/>
                </a:solidFill>
                <a:effectLst/>
                <a:uLnTx/>
                <a:uFillTx/>
                <a:latin typeface="Cambria"/>
                <a:ea typeface="+mn-ea"/>
                <a:cs typeface="Cambria"/>
              </a:rPr>
              <a:t>the </a:t>
            </a:r>
            <a:r>
              <a:rPr kumimoji="0" sz="1400" b="1" i="0" u="none" strike="noStrike" kern="1200" cap="none" spc="-5" normalizeH="0" baseline="0" noProof="0" dirty="0">
                <a:ln>
                  <a:noFill/>
                </a:ln>
                <a:solidFill>
                  <a:srgbClr val="2E2B1F"/>
                </a:solidFill>
                <a:effectLst/>
                <a:uLnTx/>
                <a:uFillTx/>
                <a:latin typeface="Cambria"/>
                <a:ea typeface="+mn-ea"/>
                <a:cs typeface="Cambria"/>
              </a:rPr>
              <a:t>President </a:t>
            </a:r>
            <a:r>
              <a:rPr kumimoji="0" sz="1400" b="1" i="0" u="none" strike="noStrike" kern="1200" cap="none" spc="0" normalizeH="0" baseline="0" noProof="0" dirty="0">
                <a:ln>
                  <a:noFill/>
                </a:ln>
                <a:solidFill>
                  <a:srgbClr val="2E2B1F"/>
                </a:solidFill>
                <a:effectLst/>
                <a:uLnTx/>
                <a:uFillTx/>
                <a:latin typeface="Cambria"/>
                <a:ea typeface="+mn-ea"/>
                <a:cs typeface="Cambria"/>
              </a:rPr>
              <a:t>. . . . In </a:t>
            </a:r>
            <a:r>
              <a:rPr kumimoji="0" sz="1400" b="1" i="0" u="none" strike="noStrike" kern="1200" cap="none" spc="-15" normalizeH="0" baseline="0" noProof="0" dirty="0">
                <a:ln>
                  <a:noFill/>
                </a:ln>
                <a:solidFill>
                  <a:srgbClr val="2E2B1F"/>
                </a:solidFill>
                <a:effectLst/>
                <a:uLnTx/>
                <a:uFillTx/>
                <a:latin typeface="Cambria"/>
                <a:ea typeface="+mn-ea"/>
                <a:cs typeface="Cambria"/>
              </a:rPr>
              <a:t>every </a:t>
            </a:r>
            <a:r>
              <a:rPr kumimoji="0" sz="1400" b="1" i="0" u="none" strike="noStrike" kern="1200" cap="none" spc="-5" normalizeH="0" baseline="0" noProof="0" dirty="0">
                <a:ln>
                  <a:noFill/>
                </a:ln>
                <a:solidFill>
                  <a:srgbClr val="2E2B1F"/>
                </a:solidFill>
                <a:effectLst/>
                <a:uLnTx/>
                <a:uFillTx/>
                <a:latin typeface="Cambria"/>
                <a:ea typeface="+mn-ea"/>
                <a:cs typeface="Cambria"/>
              </a:rPr>
              <a:t>Case, after </a:t>
            </a:r>
            <a:r>
              <a:rPr kumimoji="0" sz="1400" b="1" i="0" u="none" strike="noStrike" kern="1200" cap="none" spc="0" normalizeH="0" baseline="0" noProof="0" dirty="0">
                <a:ln>
                  <a:noFill/>
                </a:ln>
                <a:solidFill>
                  <a:srgbClr val="2E2B1F"/>
                </a:solidFill>
                <a:effectLst/>
                <a:uLnTx/>
                <a:uFillTx/>
                <a:latin typeface="Cambria"/>
                <a:ea typeface="+mn-ea"/>
                <a:cs typeface="Cambria"/>
              </a:rPr>
              <a:t>the </a:t>
            </a:r>
            <a:r>
              <a:rPr kumimoji="0" sz="1400" b="1" i="0" u="none" strike="noStrike" kern="1200" cap="none" spc="5" normalizeH="0" baseline="0" noProof="0" dirty="0">
                <a:ln>
                  <a:noFill/>
                </a:ln>
                <a:solidFill>
                  <a:srgbClr val="2E2B1F"/>
                </a:solidFill>
                <a:effectLst/>
                <a:uLnTx/>
                <a:uFillTx/>
                <a:latin typeface="Cambria"/>
                <a:ea typeface="+mn-ea"/>
                <a:cs typeface="Cambria"/>
              </a:rPr>
              <a:t> </a:t>
            </a:r>
            <a:r>
              <a:rPr kumimoji="0" sz="1400" b="1" i="0" u="none" strike="noStrike" kern="1200" cap="none" spc="-5" normalizeH="0" baseline="0" noProof="0" dirty="0">
                <a:ln>
                  <a:noFill/>
                </a:ln>
                <a:solidFill>
                  <a:srgbClr val="2E2B1F"/>
                </a:solidFill>
                <a:effectLst/>
                <a:uLnTx/>
                <a:uFillTx/>
                <a:latin typeface="Cambria"/>
                <a:ea typeface="+mn-ea"/>
                <a:cs typeface="Cambria"/>
              </a:rPr>
              <a:t>Choice </a:t>
            </a:r>
            <a:r>
              <a:rPr kumimoji="0" sz="1400" b="1" i="0" u="none" strike="noStrike" kern="1200" cap="none" spc="0" normalizeH="0" baseline="0" noProof="0" dirty="0">
                <a:ln>
                  <a:noFill/>
                </a:ln>
                <a:solidFill>
                  <a:srgbClr val="2E2B1F"/>
                </a:solidFill>
                <a:effectLst/>
                <a:uLnTx/>
                <a:uFillTx/>
                <a:latin typeface="Cambria"/>
                <a:ea typeface="+mn-ea"/>
                <a:cs typeface="Cambria"/>
              </a:rPr>
              <a:t>of the President, the </a:t>
            </a:r>
            <a:r>
              <a:rPr kumimoji="0" sz="1400" b="1" i="0" u="none" strike="noStrike" kern="1200" cap="none" spc="-5" normalizeH="0" baseline="0" noProof="0" dirty="0">
                <a:ln>
                  <a:noFill/>
                </a:ln>
                <a:solidFill>
                  <a:srgbClr val="2E2B1F"/>
                </a:solidFill>
                <a:effectLst/>
                <a:uLnTx/>
                <a:uFillTx/>
                <a:latin typeface="Cambria"/>
                <a:ea typeface="+mn-ea"/>
                <a:cs typeface="Cambria"/>
              </a:rPr>
              <a:t>Person </a:t>
            </a:r>
            <a:r>
              <a:rPr kumimoji="0" sz="1400" b="1" i="0" u="none" strike="noStrike" kern="1200" cap="none" spc="-10" normalizeH="0" baseline="0" noProof="0" dirty="0">
                <a:ln>
                  <a:noFill/>
                </a:ln>
                <a:solidFill>
                  <a:srgbClr val="2E2B1F"/>
                </a:solidFill>
                <a:effectLst/>
                <a:uLnTx/>
                <a:uFillTx/>
                <a:latin typeface="Cambria"/>
                <a:ea typeface="+mn-ea"/>
                <a:cs typeface="Cambria"/>
              </a:rPr>
              <a:t>having </a:t>
            </a:r>
            <a:r>
              <a:rPr kumimoji="0" sz="1400" b="1" i="0" u="none" strike="noStrike" kern="1200" cap="none" spc="0" normalizeH="0" baseline="0" noProof="0" dirty="0">
                <a:ln>
                  <a:noFill/>
                </a:ln>
                <a:solidFill>
                  <a:srgbClr val="2E2B1F"/>
                </a:solidFill>
                <a:effectLst/>
                <a:uLnTx/>
                <a:uFillTx/>
                <a:latin typeface="Cambria"/>
                <a:ea typeface="+mn-ea"/>
                <a:cs typeface="Cambria"/>
              </a:rPr>
              <a:t>the </a:t>
            </a:r>
            <a:r>
              <a:rPr kumimoji="0" sz="1400" b="1" i="0" u="none" strike="noStrike" kern="1200" cap="none" spc="-5" normalizeH="0" baseline="0" noProof="0" dirty="0">
                <a:ln>
                  <a:noFill/>
                </a:ln>
                <a:solidFill>
                  <a:srgbClr val="2E2B1F"/>
                </a:solidFill>
                <a:effectLst/>
                <a:uLnTx/>
                <a:uFillTx/>
                <a:latin typeface="Cambria"/>
                <a:ea typeface="+mn-ea"/>
                <a:cs typeface="Cambria"/>
              </a:rPr>
              <a:t>greatest Number </a:t>
            </a:r>
            <a:r>
              <a:rPr kumimoji="0" sz="1400" b="1" i="0" u="none" strike="noStrike" kern="1200" cap="none" spc="0" normalizeH="0" baseline="0" noProof="0" dirty="0">
                <a:ln>
                  <a:noFill/>
                </a:ln>
                <a:solidFill>
                  <a:srgbClr val="2E2B1F"/>
                </a:solidFill>
                <a:effectLst/>
                <a:uLnTx/>
                <a:uFillTx/>
                <a:latin typeface="Cambria"/>
                <a:ea typeface="+mn-ea"/>
                <a:cs typeface="Cambria"/>
              </a:rPr>
              <a:t>of </a:t>
            </a:r>
            <a:r>
              <a:rPr kumimoji="0" sz="1400" b="1" i="0" u="none" strike="noStrike" kern="1200" cap="none" spc="-25" normalizeH="0" baseline="0" noProof="0" dirty="0">
                <a:ln>
                  <a:noFill/>
                </a:ln>
                <a:solidFill>
                  <a:srgbClr val="2E2B1F"/>
                </a:solidFill>
                <a:effectLst/>
                <a:uLnTx/>
                <a:uFillTx/>
                <a:latin typeface="Cambria"/>
                <a:ea typeface="+mn-ea"/>
                <a:cs typeface="Cambria"/>
              </a:rPr>
              <a:t>Votes </a:t>
            </a:r>
            <a:r>
              <a:rPr kumimoji="0" sz="1400" b="1" i="0" u="none" strike="noStrike" kern="1200" cap="none" spc="0" normalizeH="0" baseline="0" noProof="0" dirty="0">
                <a:ln>
                  <a:noFill/>
                </a:ln>
                <a:solidFill>
                  <a:srgbClr val="2E2B1F"/>
                </a:solidFill>
                <a:effectLst/>
                <a:uLnTx/>
                <a:uFillTx/>
                <a:latin typeface="Cambria"/>
                <a:ea typeface="+mn-ea"/>
                <a:cs typeface="Cambria"/>
              </a:rPr>
              <a:t>of the </a:t>
            </a:r>
            <a:r>
              <a:rPr kumimoji="0" sz="1400" b="1" i="0" u="none" strike="noStrike" kern="1200" cap="none" spc="-5" normalizeH="0" baseline="0" noProof="0" dirty="0">
                <a:ln>
                  <a:noFill/>
                </a:ln>
                <a:solidFill>
                  <a:srgbClr val="2E2B1F"/>
                </a:solidFill>
                <a:effectLst/>
                <a:uLnTx/>
                <a:uFillTx/>
                <a:latin typeface="Cambria"/>
                <a:ea typeface="+mn-ea"/>
                <a:cs typeface="Cambria"/>
              </a:rPr>
              <a:t>Electors </a:t>
            </a:r>
            <a:r>
              <a:rPr kumimoji="0" sz="1400" b="1" i="0" u="none" strike="noStrike" kern="1200" cap="none" spc="0" normalizeH="0" baseline="0" noProof="0" dirty="0">
                <a:ln>
                  <a:noFill/>
                </a:ln>
                <a:solidFill>
                  <a:srgbClr val="2E2B1F"/>
                </a:solidFill>
                <a:effectLst/>
                <a:uLnTx/>
                <a:uFillTx/>
                <a:latin typeface="Cambria"/>
                <a:ea typeface="+mn-ea"/>
                <a:cs typeface="Cambria"/>
              </a:rPr>
              <a:t>shall </a:t>
            </a:r>
            <a:r>
              <a:rPr kumimoji="0" sz="1400" b="1" i="0" u="none" strike="noStrike" kern="1200" cap="none" spc="-5" normalizeH="0" baseline="0" noProof="0" dirty="0">
                <a:ln>
                  <a:noFill/>
                </a:ln>
                <a:solidFill>
                  <a:srgbClr val="2E2B1F"/>
                </a:solidFill>
                <a:effectLst/>
                <a:uLnTx/>
                <a:uFillTx/>
                <a:latin typeface="Cambria"/>
                <a:ea typeface="+mn-ea"/>
                <a:cs typeface="Cambria"/>
              </a:rPr>
              <a:t>be </a:t>
            </a:r>
            <a:r>
              <a:rPr kumimoji="0" sz="1400" b="1" i="0" u="none" strike="noStrike" kern="1200" cap="none" spc="-295" normalizeH="0" baseline="0" noProof="0" dirty="0">
                <a:ln>
                  <a:noFill/>
                </a:ln>
                <a:solidFill>
                  <a:srgbClr val="2E2B1F"/>
                </a:solidFill>
                <a:effectLst/>
                <a:uLnTx/>
                <a:uFillTx/>
                <a:latin typeface="Cambria"/>
                <a:ea typeface="+mn-ea"/>
                <a:cs typeface="Cambria"/>
              </a:rPr>
              <a:t> </a:t>
            </a:r>
            <a:r>
              <a:rPr kumimoji="0" sz="1400" b="1" i="0" u="none" strike="noStrike" kern="1200" cap="none" spc="0" normalizeH="0" baseline="0" noProof="0" dirty="0">
                <a:ln>
                  <a:noFill/>
                </a:ln>
                <a:solidFill>
                  <a:srgbClr val="2E2B1F"/>
                </a:solidFill>
                <a:effectLst/>
                <a:uLnTx/>
                <a:uFillTx/>
                <a:latin typeface="Cambria"/>
                <a:ea typeface="+mn-ea"/>
                <a:cs typeface="Cambria"/>
              </a:rPr>
              <a:t>the</a:t>
            </a:r>
            <a:r>
              <a:rPr kumimoji="0" sz="1400" b="1" i="0" u="none" strike="noStrike" kern="1200" cap="none" spc="-15" normalizeH="0" baseline="0" noProof="0" dirty="0">
                <a:ln>
                  <a:noFill/>
                </a:ln>
                <a:solidFill>
                  <a:srgbClr val="2E2B1F"/>
                </a:solidFill>
                <a:effectLst/>
                <a:uLnTx/>
                <a:uFillTx/>
                <a:latin typeface="Cambria"/>
                <a:ea typeface="+mn-ea"/>
                <a:cs typeface="Cambria"/>
              </a:rPr>
              <a:t> </a:t>
            </a:r>
            <a:r>
              <a:rPr kumimoji="0" sz="1400" b="1" i="0" u="none" strike="noStrike" kern="1200" cap="none" spc="-10" normalizeH="0" baseline="0" noProof="0" dirty="0">
                <a:ln>
                  <a:noFill/>
                </a:ln>
                <a:solidFill>
                  <a:srgbClr val="2E2B1F"/>
                </a:solidFill>
                <a:effectLst/>
                <a:uLnTx/>
                <a:uFillTx/>
                <a:latin typeface="Cambria"/>
                <a:ea typeface="+mn-ea"/>
                <a:cs typeface="Cambria"/>
              </a:rPr>
              <a:t>Vice </a:t>
            </a:r>
            <a:r>
              <a:rPr kumimoji="0" sz="1400" b="1" i="0" u="none" strike="noStrike" kern="1200" cap="none" spc="0" normalizeH="0" baseline="0" noProof="0" dirty="0">
                <a:ln>
                  <a:noFill/>
                </a:ln>
                <a:solidFill>
                  <a:srgbClr val="2E2B1F"/>
                </a:solidFill>
                <a:effectLst/>
                <a:uLnTx/>
                <a:uFillTx/>
                <a:latin typeface="Cambria"/>
                <a:ea typeface="+mn-ea"/>
                <a:cs typeface="Cambria"/>
              </a:rPr>
              <a:t>President.</a:t>
            </a:r>
            <a:endParaRPr kumimoji="0" sz="1400" b="0" i="0" u="none" strike="noStrike" kern="1200" cap="none" spc="0" normalizeH="0" baseline="0" noProof="0">
              <a:ln>
                <a:noFill/>
              </a:ln>
              <a:solidFill>
                <a:prstClr val="black"/>
              </a:solidFill>
              <a:effectLst/>
              <a:uLnTx/>
              <a:uFillTx/>
              <a:latin typeface="Cambria"/>
              <a:ea typeface="+mn-ea"/>
              <a:cs typeface="Cambria"/>
            </a:endParaRPr>
          </a:p>
          <a:p>
            <a:pPr marL="419734" marR="0" lvl="1" indent="-171450" algn="l" defTabSz="914400" rtl="0" eaLnBrk="1" fontAlgn="auto" latinLnBrk="0" hangingPunct="1">
              <a:lnSpc>
                <a:spcPct val="100000"/>
              </a:lnSpc>
              <a:spcBef>
                <a:spcPts val="340"/>
              </a:spcBef>
              <a:spcAft>
                <a:spcPts val="0"/>
              </a:spcAft>
              <a:buClr>
                <a:srgbClr val="9CBDBC"/>
              </a:buClr>
              <a:buSzTx/>
              <a:buFont typeface="Arial"/>
              <a:buChar char="•"/>
              <a:tabLst>
                <a:tab pos="420370" algn="l"/>
              </a:tabLst>
              <a:defRPr/>
            </a:pPr>
            <a:r>
              <a:rPr kumimoji="0" sz="1400" b="1" i="0" u="none" strike="noStrike" kern="1200" cap="none" spc="-5" normalizeH="0" baseline="0" noProof="0" dirty="0">
                <a:ln>
                  <a:noFill/>
                </a:ln>
                <a:solidFill>
                  <a:srgbClr val="2E2B1F"/>
                </a:solidFill>
                <a:effectLst/>
                <a:uLnTx/>
                <a:uFillTx/>
                <a:latin typeface="Cambria"/>
                <a:ea typeface="+mn-ea"/>
                <a:cs typeface="Cambria"/>
              </a:rPr>
              <a:t>Modified</a:t>
            </a:r>
            <a:r>
              <a:rPr kumimoji="0" sz="1400" b="1" i="0" u="none" strike="noStrike" kern="1200" cap="none" spc="-25" normalizeH="0" baseline="0" noProof="0" dirty="0">
                <a:ln>
                  <a:noFill/>
                </a:ln>
                <a:solidFill>
                  <a:srgbClr val="2E2B1F"/>
                </a:solidFill>
                <a:effectLst/>
                <a:uLnTx/>
                <a:uFillTx/>
                <a:latin typeface="Cambria"/>
                <a:ea typeface="+mn-ea"/>
                <a:cs typeface="Cambria"/>
              </a:rPr>
              <a:t> </a:t>
            </a:r>
            <a:r>
              <a:rPr kumimoji="0" sz="1400" b="1" i="0" u="none" strike="noStrike" kern="1200" cap="none" spc="-15" normalizeH="0" baseline="0" noProof="0" dirty="0">
                <a:ln>
                  <a:noFill/>
                </a:ln>
                <a:solidFill>
                  <a:srgbClr val="2E2B1F"/>
                </a:solidFill>
                <a:effectLst/>
                <a:uLnTx/>
                <a:uFillTx/>
                <a:latin typeface="Cambria"/>
                <a:ea typeface="+mn-ea"/>
                <a:cs typeface="Cambria"/>
              </a:rPr>
              <a:t>by </a:t>
            </a:r>
            <a:r>
              <a:rPr kumimoji="0" sz="1400" b="1" i="0" u="none" strike="noStrike" kern="1200" cap="none" spc="0" normalizeH="0" baseline="0" noProof="0" dirty="0">
                <a:ln>
                  <a:noFill/>
                </a:ln>
                <a:solidFill>
                  <a:srgbClr val="2E2B1F"/>
                </a:solidFill>
                <a:effectLst/>
                <a:uLnTx/>
                <a:uFillTx/>
                <a:latin typeface="Cambria"/>
                <a:ea typeface="+mn-ea"/>
                <a:cs typeface="Cambria"/>
              </a:rPr>
              <a:t>the</a:t>
            </a:r>
            <a:r>
              <a:rPr kumimoji="0" sz="1400" b="1" i="0" u="none" strike="noStrike" kern="1200" cap="none" spc="-10" normalizeH="0" baseline="0" noProof="0" dirty="0">
                <a:ln>
                  <a:noFill/>
                </a:ln>
                <a:solidFill>
                  <a:srgbClr val="2E2B1F"/>
                </a:solidFill>
                <a:effectLst/>
                <a:uLnTx/>
                <a:uFillTx/>
                <a:latin typeface="Cambria"/>
                <a:ea typeface="+mn-ea"/>
                <a:cs typeface="Cambria"/>
              </a:rPr>
              <a:t> </a:t>
            </a:r>
            <a:r>
              <a:rPr kumimoji="0" sz="1400" b="1" i="0" u="none" strike="noStrike" kern="1200" cap="none" spc="-5" normalizeH="0" baseline="0" noProof="0" dirty="0">
                <a:ln>
                  <a:noFill/>
                </a:ln>
                <a:solidFill>
                  <a:srgbClr val="2E2B1F"/>
                </a:solidFill>
                <a:effectLst/>
                <a:uLnTx/>
                <a:uFillTx/>
                <a:latin typeface="Cambria"/>
                <a:ea typeface="+mn-ea"/>
                <a:cs typeface="Cambria"/>
              </a:rPr>
              <a:t>12th</a:t>
            </a:r>
            <a:r>
              <a:rPr kumimoji="0" sz="1400" b="1" i="0" u="none" strike="noStrike" kern="1200" cap="none" spc="-10" normalizeH="0" baseline="0" noProof="0" dirty="0">
                <a:ln>
                  <a:noFill/>
                </a:ln>
                <a:solidFill>
                  <a:srgbClr val="2E2B1F"/>
                </a:solidFill>
                <a:effectLst/>
                <a:uLnTx/>
                <a:uFillTx/>
                <a:latin typeface="Cambria"/>
                <a:ea typeface="+mn-ea"/>
                <a:cs typeface="Cambria"/>
              </a:rPr>
              <a:t> </a:t>
            </a:r>
            <a:r>
              <a:rPr kumimoji="0" sz="1400" b="1" i="0" u="none" strike="noStrike" kern="1200" cap="none" spc="-5" normalizeH="0" baseline="0" noProof="0" dirty="0">
                <a:ln>
                  <a:noFill/>
                </a:ln>
                <a:solidFill>
                  <a:srgbClr val="2E2B1F"/>
                </a:solidFill>
                <a:effectLst/>
                <a:uLnTx/>
                <a:uFillTx/>
                <a:latin typeface="Cambria"/>
                <a:ea typeface="+mn-ea"/>
                <a:cs typeface="Cambria"/>
              </a:rPr>
              <a:t>Amendment</a:t>
            </a:r>
            <a:endParaRPr kumimoji="0" sz="1400" b="0" i="0" u="none" strike="noStrike" kern="1200" cap="none" spc="0" normalizeH="0" baseline="0" noProof="0">
              <a:ln>
                <a:noFill/>
              </a:ln>
              <a:solidFill>
                <a:prstClr val="black"/>
              </a:solidFill>
              <a:effectLst/>
              <a:uLnTx/>
              <a:uFillTx/>
              <a:latin typeface="Cambria"/>
              <a:ea typeface="+mn-ea"/>
              <a:cs typeface="Cambria"/>
            </a:endParaRPr>
          </a:p>
          <a:p>
            <a:pPr marL="197485" marR="0" lvl="0" indent="-172720" algn="l" defTabSz="914400" rtl="0" eaLnBrk="1" fontAlgn="auto" latinLnBrk="0" hangingPunct="1">
              <a:lnSpc>
                <a:spcPct val="100000"/>
              </a:lnSpc>
              <a:spcBef>
                <a:spcPts val="385"/>
              </a:spcBef>
              <a:spcAft>
                <a:spcPts val="0"/>
              </a:spcAft>
              <a:buClr>
                <a:srgbClr val="A9A47B"/>
              </a:buClr>
              <a:buSzTx/>
              <a:buFont typeface="Arial"/>
              <a:buChar char="•"/>
              <a:tabLst>
                <a:tab pos="198120" algn="l"/>
              </a:tabLst>
              <a:defRPr/>
            </a:pPr>
            <a:r>
              <a:rPr kumimoji="0" sz="1600" b="1" i="0" u="none" strike="noStrike" kern="1200" cap="none" spc="0" normalizeH="0" baseline="0" noProof="0" dirty="0">
                <a:ln>
                  <a:noFill/>
                </a:ln>
                <a:solidFill>
                  <a:srgbClr val="2E2B1F"/>
                </a:solidFill>
                <a:effectLst/>
                <a:uLnTx/>
                <a:uFillTx/>
                <a:latin typeface="Cambria"/>
                <a:ea typeface="+mn-ea"/>
                <a:cs typeface="Cambria"/>
              </a:rPr>
              <a:t>12</a:t>
            </a:r>
            <a:r>
              <a:rPr kumimoji="0" sz="1575" b="1" i="0" u="none" strike="noStrike" kern="1200" cap="none" spc="0" normalizeH="0" baseline="26455" noProof="0" dirty="0">
                <a:ln>
                  <a:noFill/>
                </a:ln>
                <a:solidFill>
                  <a:srgbClr val="2E2B1F"/>
                </a:solidFill>
                <a:effectLst/>
                <a:uLnTx/>
                <a:uFillTx/>
                <a:latin typeface="Cambria"/>
                <a:ea typeface="+mn-ea"/>
                <a:cs typeface="Cambria"/>
              </a:rPr>
              <a:t>th</a:t>
            </a:r>
            <a:r>
              <a:rPr kumimoji="0" sz="1575" b="1" i="0" u="none" strike="noStrike" kern="1200" cap="none" spc="142" normalizeH="0" baseline="26455" noProof="0" dirty="0">
                <a:ln>
                  <a:noFill/>
                </a:ln>
                <a:solidFill>
                  <a:srgbClr val="2E2B1F"/>
                </a:solidFill>
                <a:effectLst/>
                <a:uLnTx/>
                <a:uFillTx/>
                <a:latin typeface="Cambria"/>
                <a:ea typeface="+mn-ea"/>
                <a:cs typeface="Cambria"/>
              </a:rPr>
              <a:t> </a:t>
            </a:r>
            <a:r>
              <a:rPr kumimoji="0" sz="1600" b="1" i="0" u="none" strike="noStrike" kern="1200" cap="none" spc="-10" normalizeH="0" baseline="0" noProof="0" dirty="0">
                <a:ln>
                  <a:noFill/>
                </a:ln>
                <a:solidFill>
                  <a:srgbClr val="2E2B1F"/>
                </a:solidFill>
                <a:effectLst/>
                <a:uLnTx/>
                <a:uFillTx/>
                <a:latin typeface="Cambria"/>
                <a:ea typeface="+mn-ea"/>
                <a:cs typeface="Cambria"/>
              </a:rPr>
              <a:t>Amendment</a:t>
            </a:r>
            <a:endParaRPr kumimoji="0" sz="1600" b="0" i="0" u="none" strike="noStrike" kern="1200" cap="none" spc="0" normalizeH="0" baseline="0" noProof="0">
              <a:ln>
                <a:noFill/>
              </a:ln>
              <a:solidFill>
                <a:prstClr val="black"/>
              </a:solidFill>
              <a:effectLst/>
              <a:uLnTx/>
              <a:uFillTx/>
              <a:latin typeface="Cambria"/>
              <a:ea typeface="+mn-ea"/>
              <a:cs typeface="Cambria"/>
            </a:endParaRPr>
          </a:p>
          <a:p>
            <a:pPr marL="419734" marR="0" lvl="1" indent="-171450" algn="l" defTabSz="914400" rtl="0" eaLnBrk="1" fontAlgn="auto" latinLnBrk="0" hangingPunct="1">
              <a:lnSpc>
                <a:spcPct val="100000"/>
              </a:lnSpc>
              <a:spcBef>
                <a:spcPts val="335"/>
              </a:spcBef>
              <a:spcAft>
                <a:spcPts val="0"/>
              </a:spcAft>
              <a:buClr>
                <a:srgbClr val="9CBDBC"/>
              </a:buClr>
              <a:buSzTx/>
              <a:buFont typeface="Arial"/>
              <a:buChar char="•"/>
              <a:tabLst>
                <a:tab pos="420370" algn="l"/>
              </a:tabLst>
              <a:defRPr/>
            </a:pPr>
            <a:r>
              <a:rPr kumimoji="0" sz="1400" b="1" i="0" u="none" strike="noStrike" kern="1200" cap="none" spc="-5" normalizeH="0" baseline="0" noProof="0" dirty="0">
                <a:ln>
                  <a:noFill/>
                </a:ln>
                <a:solidFill>
                  <a:srgbClr val="2E2B1F"/>
                </a:solidFill>
                <a:effectLst/>
                <a:uLnTx/>
                <a:uFillTx/>
                <a:latin typeface="Cambria"/>
                <a:ea typeface="+mn-ea"/>
                <a:cs typeface="Cambria"/>
              </a:rPr>
              <a:t>Electors will</a:t>
            </a:r>
            <a:r>
              <a:rPr kumimoji="0" sz="1400" b="1" i="0" u="none" strike="noStrike" kern="1200" cap="none" spc="5" normalizeH="0" baseline="0" noProof="0" dirty="0">
                <a:ln>
                  <a:noFill/>
                </a:ln>
                <a:solidFill>
                  <a:srgbClr val="2E2B1F"/>
                </a:solidFill>
                <a:effectLst/>
                <a:uLnTx/>
                <a:uFillTx/>
                <a:latin typeface="Cambria"/>
                <a:ea typeface="+mn-ea"/>
                <a:cs typeface="Cambria"/>
              </a:rPr>
              <a:t> </a:t>
            </a:r>
            <a:r>
              <a:rPr kumimoji="0" sz="1400" b="1" i="0" u="none" strike="noStrike" kern="1200" cap="none" spc="-15" normalizeH="0" baseline="0" noProof="0" dirty="0">
                <a:ln>
                  <a:noFill/>
                </a:ln>
                <a:solidFill>
                  <a:srgbClr val="2E2B1F"/>
                </a:solidFill>
                <a:effectLst/>
                <a:uLnTx/>
                <a:uFillTx/>
                <a:latin typeface="Cambria"/>
                <a:ea typeface="+mn-ea"/>
                <a:cs typeface="Cambria"/>
              </a:rPr>
              <a:t>vote</a:t>
            </a:r>
            <a:r>
              <a:rPr kumimoji="0" sz="1400" b="1" i="0" u="none" strike="noStrike" kern="1200" cap="none" spc="-5" normalizeH="0" baseline="0" noProof="0" dirty="0">
                <a:ln>
                  <a:noFill/>
                </a:ln>
                <a:solidFill>
                  <a:srgbClr val="2E2B1F"/>
                </a:solidFill>
                <a:effectLst/>
                <a:uLnTx/>
                <a:uFillTx/>
                <a:latin typeface="Cambria"/>
                <a:ea typeface="+mn-ea"/>
                <a:cs typeface="Cambria"/>
              </a:rPr>
              <a:t> once for</a:t>
            </a:r>
            <a:r>
              <a:rPr kumimoji="0" sz="1400" b="1" i="0" u="none" strike="noStrike" kern="1200" cap="none" spc="10" normalizeH="0" baseline="0" noProof="0" dirty="0">
                <a:ln>
                  <a:noFill/>
                </a:ln>
                <a:solidFill>
                  <a:srgbClr val="2E2B1F"/>
                </a:solidFill>
                <a:effectLst/>
                <a:uLnTx/>
                <a:uFillTx/>
                <a:latin typeface="Cambria"/>
                <a:ea typeface="+mn-ea"/>
                <a:cs typeface="Cambria"/>
              </a:rPr>
              <a:t> </a:t>
            </a:r>
            <a:r>
              <a:rPr kumimoji="0" sz="1400" b="1" i="0" u="none" strike="noStrike" kern="1200" cap="none" spc="-5" normalizeH="0" baseline="0" noProof="0" dirty="0">
                <a:ln>
                  <a:noFill/>
                </a:ln>
                <a:solidFill>
                  <a:srgbClr val="2E2B1F"/>
                </a:solidFill>
                <a:effectLst/>
                <a:uLnTx/>
                <a:uFillTx/>
                <a:latin typeface="Cambria"/>
                <a:ea typeface="+mn-ea"/>
                <a:cs typeface="Cambria"/>
              </a:rPr>
              <a:t>President</a:t>
            </a:r>
            <a:r>
              <a:rPr kumimoji="0" sz="1400" b="1" i="0" u="none" strike="noStrike" kern="1200" cap="none" spc="-15" normalizeH="0" baseline="0" noProof="0" dirty="0">
                <a:ln>
                  <a:noFill/>
                </a:ln>
                <a:solidFill>
                  <a:srgbClr val="2E2B1F"/>
                </a:solidFill>
                <a:effectLst/>
                <a:uLnTx/>
                <a:uFillTx/>
                <a:latin typeface="Cambria"/>
                <a:ea typeface="+mn-ea"/>
                <a:cs typeface="Cambria"/>
              </a:rPr>
              <a:t> </a:t>
            </a:r>
            <a:r>
              <a:rPr kumimoji="0" sz="1400" b="1" i="0" u="none" strike="noStrike" kern="1200" cap="none" spc="0" normalizeH="0" baseline="0" noProof="0" dirty="0">
                <a:ln>
                  <a:noFill/>
                </a:ln>
                <a:solidFill>
                  <a:srgbClr val="2E2B1F"/>
                </a:solidFill>
                <a:effectLst/>
                <a:uLnTx/>
                <a:uFillTx/>
                <a:latin typeface="Cambria"/>
                <a:ea typeface="+mn-ea"/>
                <a:cs typeface="Cambria"/>
              </a:rPr>
              <a:t>and </a:t>
            </a:r>
            <a:r>
              <a:rPr kumimoji="0" sz="1400" b="1" i="0" u="none" strike="noStrike" kern="1200" cap="none" spc="-5" normalizeH="0" baseline="0" noProof="0" dirty="0">
                <a:ln>
                  <a:noFill/>
                </a:ln>
                <a:solidFill>
                  <a:srgbClr val="2E2B1F"/>
                </a:solidFill>
                <a:effectLst/>
                <a:uLnTx/>
                <a:uFillTx/>
                <a:latin typeface="Cambria"/>
                <a:ea typeface="+mn-ea"/>
                <a:cs typeface="Cambria"/>
              </a:rPr>
              <a:t>once</a:t>
            </a:r>
            <a:r>
              <a:rPr kumimoji="0" sz="1400" b="1" i="0" u="none" strike="noStrike" kern="1200" cap="none" spc="0" normalizeH="0" baseline="0" noProof="0" dirty="0">
                <a:ln>
                  <a:noFill/>
                </a:ln>
                <a:solidFill>
                  <a:srgbClr val="2E2B1F"/>
                </a:solidFill>
                <a:effectLst/>
                <a:uLnTx/>
                <a:uFillTx/>
                <a:latin typeface="Cambria"/>
                <a:ea typeface="+mn-ea"/>
                <a:cs typeface="Cambria"/>
              </a:rPr>
              <a:t> </a:t>
            </a:r>
            <a:r>
              <a:rPr kumimoji="0" sz="1400" b="1" i="0" u="none" strike="noStrike" kern="1200" cap="none" spc="-5" normalizeH="0" baseline="0" noProof="0" dirty="0">
                <a:ln>
                  <a:noFill/>
                </a:ln>
                <a:solidFill>
                  <a:srgbClr val="2E2B1F"/>
                </a:solidFill>
                <a:effectLst/>
                <a:uLnTx/>
                <a:uFillTx/>
                <a:latin typeface="Cambria"/>
                <a:ea typeface="+mn-ea"/>
                <a:cs typeface="Cambria"/>
              </a:rPr>
              <a:t>for</a:t>
            </a:r>
            <a:r>
              <a:rPr kumimoji="0" sz="1400" b="1" i="0" u="none" strike="noStrike" kern="1200" cap="none" spc="20" normalizeH="0" baseline="0" noProof="0" dirty="0">
                <a:ln>
                  <a:noFill/>
                </a:ln>
                <a:solidFill>
                  <a:srgbClr val="2E2B1F"/>
                </a:solidFill>
                <a:effectLst/>
                <a:uLnTx/>
                <a:uFillTx/>
                <a:latin typeface="Cambria"/>
                <a:ea typeface="+mn-ea"/>
                <a:cs typeface="Cambria"/>
              </a:rPr>
              <a:t> </a:t>
            </a:r>
            <a:r>
              <a:rPr kumimoji="0" sz="1400" b="1" i="0" u="none" strike="noStrike" kern="1200" cap="none" spc="-5" normalizeH="0" baseline="0" noProof="0" dirty="0">
                <a:ln>
                  <a:noFill/>
                </a:ln>
                <a:solidFill>
                  <a:srgbClr val="2E2B1F"/>
                </a:solidFill>
                <a:effectLst/>
                <a:uLnTx/>
                <a:uFillTx/>
                <a:latin typeface="Cambria"/>
                <a:ea typeface="+mn-ea"/>
                <a:cs typeface="Cambria"/>
              </a:rPr>
              <a:t>Vice-president</a:t>
            </a:r>
            <a:endParaRPr kumimoji="0" sz="1400" b="0" i="0" u="none" strike="noStrike" kern="1200" cap="none" spc="0" normalizeH="0" baseline="0" noProof="0">
              <a:ln>
                <a:noFill/>
              </a:ln>
              <a:solidFill>
                <a:prstClr val="black"/>
              </a:solidFill>
              <a:effectLst/>
              <a:uLnTx/>
              <a:uFillTx/>
              <a:latin typeface="Cambria"/>
              <a:ea typeface="+mn-ea"/>
              <a:cs typeface="Cambria"/>
            </a:endParaRPr>
          </a:p>
          <a:p>
            <a:pPr marL="197485" marR="0" lvl="0" indent="-172720" algn="l" defTabSz="914400" rtl="0" eaLnBrk="1" fontAlgn="auto" latinLnBrk="0" hangingPunct="1">
              <a:lnSpc>
                <a:spcPct val="100000"/>
              </a:lnSpc>
              <a:spcBef>
                <a:spcPts val="385"/>
              </a:spcBef>
              <a:spcAft>
                <a:spcPts val="0"/>
              </a:spcAft>
              <a:buClr>
                <a:srgbClr val="A9A47B"/>
              </a:buClr>
              <a:buSzTx/>
              <a:buFont typeface="Arial"/>
              <a:buChar char="•"/>
              <a:tabLst>
                <a:tab pos="198120" algn="l"/>
              </a:tabLst>
              <a:defRPr/>
            </a:pPr>
            <a:r>
              <a:rPr kumimoji="0" sz="1600" b="1" i="0" u="none" strike="noStrike" kern="1200" cap="none" spc="-5" normalizeH="0" baseline="0" noProof="0" dirty="0">
                <a:ln>
                  <a:noFill/>
                </a:ln>
                <a:solidFill>
                  <a:srgbClr val="2E2B1F"/>
                </a:solidFill>
                <a:effectLst/>
                <a:uLnTx/>
                <a:uFillTx/>
                <a:latin typeface="Cambria"/>
                <a:ea typeface="+mn-ea"/>
                <a:cs typeface="Cambria"/>
              </a:rPr>
              <a:t>23</a:t>
            </a:r>
            <a:r>
              <a:rPr kumimoji="0" sz="1575" b="1" i="0" u="none" strike="noStrike" kern="1200" cap="none" spc="-7" normalizeH="0" baseline="26455" noProof="0" dirty="0">
                <a:ln>
                  <a:noFill/>
                </a:ln>
                <a:solidFill>
                  <a:srgbClr val="2E2B1F"/>
                </a:solidFill>
                <a:effectLst/>
                <a:uLnTx/>
                <a:uFillTx/>
                <a:latin typeface="Cambria"/>
                <a:ea typeface="+mn-ea"/>
                <a:cs typeface="Cambria"/>
              </a:rPr>
              <a:t>rd</a:t>
            </a:r>
            <a:r>
              <a:rPr kumimoji="0" sz="1575" b="1" i="0" u="none" strike="noStrike" kern="1200" cap="none" spc="142" normalizeH="0" baseline="26455" noProof="0" dirty="0">
                <a:ln>
                  <a:noFill/>
                </a:ln>
                <a:solidFill>
                  <a:srgbClr val="2E2B1F"/>
                </a:solidFill>
                <a:effectLst/>
                <a:uLnTx/>
                <a:uFillTx/>
                <a:latin typeface="Cambria"/>
                <a:ea typeface="+mn-ea"/>
                <a:cs typeface="Cambria"/>
              </a:rPr>
              <a:t> </a:t>
            </a:r>
            <a:r>
              <a:rPr kumimoji="0" sz="1600" b="1" i="0" u="none" strike="noStrike" kern="1200" cap="none" spc="-10" normalizeH="0" baseline="0" noProof="0" dirty="0">
                <a:ln>
                  <a:noFill/>
                </a:ln>
                <a:solidFill>
                  <a:srgbClr val="2E2B1F"/>
                </a:solidFill>
                <a:effectLst/>
                <a:uLnTx/>
                <a:uFillTx/>
                <a:latin typeface="Cambria"/>
                <a:ea typeface="+mn-ea"/>
                <a:cs typeface="Cambria"/>
              </a:rPr>
              <a:t>Amendment</a:t>
            </a:r>
            <a:endParaRPr kumimoji="0" sz="1600" b="0" i="0" u="none" strike="noStrike" kern="1200" cap="none" spc="0" normalizeH="0" baseline="0" noProof="0">
              <a:ln>
                <a:noFill/>
              </a:ln>
              <a:solidFill>
                <a:prstClr val="black"/>
              </a:solidFill>
              <a:effectLst/>
              <a:uLnTx/>
              <a:uFillTx/>
              <a:latin typeface="Cambria"/>
              <a:ea typeface="+mn-ea"/>
              <a:cs typeface="Cambria"/>
            </a:endParaRPr>
          </a:p>
          <a:p>
            <a:pPr marL="419734" marR="0" lvl="1" indent="-171450" algn="l" defTabSz="914400" rtl="0" eaLnBrk="1" fontAlgn="auto" latinLnBrk="0" hangingPunct="1">
              <a:lnSpc>
                <a:spcPct val="100000"/>
              </a:lnSpc>
              <a:spcBef>
                <a:spcPts val="170"/>
              </a:spcBef>
              <a:spcAft>
                <a:spcPts val="0"/>
              </a:spcAft>
              <a:buClr>
                <a:srgbClr val="9CBDBC"/>
              </a:buClr>
              <a:buSzTx/>
              <a:buFont typeface="Arial"/>
              <a:buChar char="•"/>
              <a:tabLst>
                <a:tab pos="420370" algn="l"/>
              </a:tabLst>
              <a:defRPr/>
            </a:pPr>
            <a:r>
              <a:rPr kumimoji="0" sz="1400" b="1" i="0" u="none" strike="noStrike" kern="1200" cap="none" spc="-20" normalizeH="0" baseline="0" noProof="0" dirty="0">
                <a:ln>
                  <a:noFill/>
                </a:ln>
                <a:solidFill>
                  <a:srgbClr val="2E2B1F"/>
                </a:solidFill>
                <a:effectLst/>
                <a:uLnTx/>
                <a:uFillTx/>
                <a:latin typeface="Cambria"/>
                <a:ea typeface="+mn-ea"/>
                <a:cs typeface="Cambria"/>
              </a:rPr>
              <a:t>Gave</a:t>
            </a:r>
            <a:r>
              <a:rPr kumimoji="0" sz="1400" b="1" i="0" u="none" strike="noStrike" kern="1200" cap="none" spc="-40" normalizeH="0" baseline="0" noProof="0" dirty="0">
                <a:ln>
                  <a:noFill/>
                </a:ln>
                <a:solidFill>
                  <a:srgbClr val="2E2B1F"/>
                </a:solidFill>
                <a:effectLst/>
                <a:uLnTx/>
                <a:uFillTx/>
                <a:latin typeface="Cambria"/>
                <a:ea typeface="+mn-ea"/>
                <a:cs typeface="Cambria"/>
              </a:rPr>
              <a:t> </a:t>
            </a:r>
            <a:r>
              <a:rPr kumimoji="0" sz="1400" b="1" i="0" u="none" strike="noStrike" kern="1200" cap="none" spc="0" normalizeH="0" baseline="0" noProof="0" dirty="0">
                <a:ln>
                  <a:noFill/>
                </a:ln>
                <a:solidFill>
                  <a:srgbClr val="2E2B1F"/>
                </a:solidFill>
                <a:effectLst/>
                <a:uLnTx/>
                <a:uFillTx/>
                <a:latin typeface="Cambria"/>
                <a:ea typeface="+mn-ea"/>
                <a:cs typeface="Cambria"/>
              </a:rPr>
              <a:t>the</a:t>
            </a:r>
            <a:r>
              <a:rPr kumimoji="0" sz="1400" b="1" i="0" u="none" strike="noStrike" kern="1200" cap="none" spc="-10" normalizeH="0" baseline="0" noProof="0" dirty="0">
                <a:ln>
                  <a:noFill/>
                </a:ln>
                <a:solidFill>
                  <a:srgbClr val="2E2B1F"/>
                </a:solidFill>
                <a:effectLst/>
                <a:uLnTx/>
                <a:uFillTx/>
                <a:latin typeface="Cambria"/>
                <a:ea typeface="+mn-ea"/>
                <a:cs typeface="Cambria"/>
              </a:rPr>
              <a:t> </a:t>
            </a:r>
            <a:r>
              <a:rPr kumimoji="0" sz="1400" b="1" i="0" u="none" strike="noStrike" kern="1200" cap="none" spc="-5" normalizeH="0" baseline="0" noProof="0" dirty="0">
                <a:ln>
                  <a:noFill/>
                </a:ln>
                <a:solidFill>
                  <a:srgbClr val="2E2B1F"/>
                </a:solidFill>
                <a:effectLst/>
                <a:uLnTx/>
                <a:uFillTx/>
                <a:latin typeface="Cambria"/>
                <a:ea typeface="+mn-ea"/>
                <a:cs typeface="Cambria"/>
              </a:rPr>
              <a:t>District</a:t>
            </a:r>
            <a:r>
              <a:rPr kumimoji="0" sz="1400" b="1" i="0" u="none" strike="noStrike" kern="1200" cap="none" spc="-10" normalizeH="0" baseline="0" noProof="0" dirty="0">
                <a:ln>
                  <a:noFill/>
                </a:ln>
                <a:solidFill>
                  <a:srgbClr val="2E2B1F"/>
                </a:solidFill>
                <a:effectLst/>
                <a:uLnTx/>
                <a:uFillTx/>
                <a:latin typeface="Cambria"/>
                <a:ea typeface="+mn-ea"/>
                <a:cs typeface="Cambria"/>
              </a:rPr>
              <a:t> </a:t>
            </a:r>
            <a:r>
              <a:rPr kumimoji="0" sz="1400" b="1" i="0" u="none" strike="noStrike" kern="1200" cap="none" spc="0" normalizeH="0" baseline="0" noProof="0" dirty="0">
                <a:ln>
                  <a:noFill/>
                </a:ln>
                <a:solidFill>
                  <a:srgbClr val="2E2B1F"/>
                </a:solidFill>
                <a:effectLst/>
                <a:uLnTx/>
                <a:uFillTx/>
                <a:latin typeface="Cambria"/>
                <a:ea typeface="+mn-ea"/>
                <a:cs typeface="Cambria"/>
              </a:rPr>
              <a:t>of</a:t>
            </a:r>
            <a:r>
              <a:rPr kumimoji="0" sz="1400" b="1" i="0" u="none" strike="noStrike" kern="1200" cap="none" spc="-5" normalizeH="0" baseline="0" noProof="0" dirty="0">
                <a:ln>
                  <a:noFill/>
                </a:ln>
                <a:solidFill>
                  <a:srgbClr val="2E2B1F"/>
                </a:solidFill>
                <a:effectLst/>
                <a:uLnTx/>
                <a:uFillTx/>
                <a:latin typeface="Cambria"/>
                <a:ea typeface="+mn-ea"/>
                <a:cs typeface="Cambria"/>
              </a:rPr>
              <a:t> Columbia </a:t>
            </a:r>
            <a:r>
              <a:rPr kumimoji="0" sz="1400" b="1" i="0" u="none" strike="noStrike" kern="1200" cap="none" spc="0" normalizeH="0" baseline="0" noProof="0" dirty="0">
                <a:ln>
                  <a:noFill/>
                </a:ln>
                <a:solidFill>
                  <a:srgbClr val="2E2B1F"/>
                </a:solidFill>
                <a:effectLst/>
                <a:uLnTx/>
                <a:uFillTx/>
                <a:latin typeface="Cambria"/>
                <a:ea typeface="+mn-ea"/>
                <a:cs typeface="Cambria"/>
              </a:rPr>
              <a:t>3</a:t>
            </a:r>
            <a:r>
              <a:rPr kumimoji="0" sz="1400" b="1" i="0" u="none" strike="noStrike" kern="1200" cap="none" spc="-20" normalizeH="0" baseline="0" noProof="0" dirty="0">
                <a:ln>
                  <a:noFill/>
                </a:ln>
                <a:solidFill>
                  <a:srgbClr val="2E2B1F"/>
                </a:solidFill>
                <a:effectLst/>
                <a:uLnTx/>
                <a:uFillTx/>
                <a:latin typeface="Cambria"/>
                <a:ea typeface="+mn-ea"/>
                <a:cs typeface="Cambria"/>
              </a:rPr>
              <a:t> </a:t>
            </a:r>
            <a:r>
              <a:rPr kumimoji="0" sz="1400" b="1" i="0" u="none" strike="noStrike" kern="1200" cap="none" spc="-5" normalizeH="0" baseline="0" noProof="0" dirty="0">
                <a:ln>
                  <a:noFill/>
                </a:ln>
                <a:solidFill>
                  <a:srgbClr val="2E2B1F"/>
                </a:solidFill>
                <a:effectLst/>
                <a:uLnTx/>
                <a:uFillTx/>
                <a:latin typeface="Cambria"/>
                <a:ea typeface="+mn-ea"/>
                <a:cs typeface="Cambria"/>
              </a:rPr>
              <a:t>electors</a:t>
            </a:r>
            <a:endParaRPr kumimoji="0" sz="1400" b="0" i="0" u="none" strike="noStrike" kern="1200" cap="none" spc="0" normalizeH="0" baseline="0" noProof="0">
              <a:ln>
                <a:noFill/>
              </a:ln>
              <a:solidFill>
                <a:prstClr val="black"/>
              </a:solidFill>
              <a:effectLst/>
              <a:uLnTx/>
              <a:uFillTx/>
              <a:latin typeface="Cambria"/>
              <a:ea typeface="+mn-ea"/>
              <a:cs typeface="Cambria"/>
            </a:endParaRPr>
          </a:p>
          <a:p>
            <a:pPr marL="419734" marR="0" lvl="1" indent="-171450" algn="l" defTabSz="914400" rtl="0" eaLnBrk="1" fontAlgn="auto" latinLnBrk="0" hangingPunct="1">
              <a:lnSpc>
                <a:spcPct val="100000"/>
              </a:lnSpc>
              <a:spcBef>
                <a:spcPts val="165"/>
              </a:spcBef>
              <a:spcAft>
                <a:spcPts val="0"/>
              </a:spcAft>
              <a:buClr>
                <a:srgbClr val="9CBDBC"/>
              </a:buClr>
              <a:buSzTx/>
              <a:buFont typeface="Arial"/>
              <a:buChar char="•"/>
              <a:tabLst>
                <a:tab pos="420370" algn="l"/>
              </a:tabLst>
              <a:defRPr/>
            </a:pPr>
            <a:r>
              <a:rPr kumimoji="0" sz="1400" b="1" i="0" u="none" strike="noStrike" kern="1200" cap="none" spc="-10" normalizeH="0" baseline="0" noProof="0" dirty="0">
                <a:ln>
                  <a:noFill/>
                </a:ln>
                <a:solidFill>
                  <a:srgbClr val="2E2B1F"/>
                </a:solidFill>
                <a:effectLst/>
                <a:uLnTx/>
                <a:uFillTx/>
                <a:latin typeface="Cambria"/>
                <a:ea typeface="+mn-ea"/>
                <a:cs typeface="Cambria"/>
              </a:rPr>
              <a:t>D.C.</a:t>
            </a:r>
            <a:r>
              <a:rPr kumimoji="0" sz="1400" b="1" i="0" u="none" strike="noStrike" kern="1200" cap="none" spc="0" normalizeH="0" baseline="0" noProof="0" dirty="0">
                <a:ln>
                  <a:noFill/>
                </a:ln>
                <a:solidFill>
                  <a:srgbClr val="2E2B1F"/>
                </a:solidFill>
                <a:effectLst/>
                <a:uLnTx/>
                <a:uFillTx/>
                <a:latin typeface="Cambria"/>
                <a:ea typeface="+mn-ea"/>
                <a:cs typeface="Cambria"/>
              </a:rPr>
              <a:t> </a:t>
            </a:r>
            <a:r>
              <a:rPr kumimoji="0" sz="1400" b="1" i="0" u="none" strike="noStrike" kern="1200" cap="none" spc="-10" normalizeH="0" baseline="0" noProof="0" dirty="0">
                <a:ln>
                  <a:noFill/>
                </a:ln>
                <a:solidFill>
                  <a:srgbClr val="2E2B1F"/>
                </a:solidFill>
                <a:effectLst/>
                <a:uLnTx/>
                <a:uFillTx/>
                <a:latin typeface="Cambria"/>
                <a:ea typeface="+mn-ea"/>
                <a:cs typeface="Cambria"/>
              </a:rPr>
              <a:t>isn’t</a:t>
            </a:r>
            <a:r>
              <a:rPr kumimoji="0" sz="1400" b="1" i="0" u="none" strike="noStrike" kern="1200" cap="none" spc="-5" normalizeH="0" baseline="0" noProof="0" dirty="0">
                <a:ln>
                  <a:noFill/>
                </a:ln>
                <a:solidFill>
                  <a:srgbClr val="2E2B1F"/>
                </a:solidFill>
                <a:effectLst/>
                <a:uLnTx/>
                <a:uFillTx/>
                <a:latin typeface="Cambria"/>
                <a:ea typeface="+mn-ea"/>
                <a:cs typeface="Cambria"/>
              </a:rPr>
              <a:t> </a:t>
            </a:r>
            <a:r>
              <a:rPr kumimoji="0" sz="1400" b="1" i="0" u="none" strike="noStrike" kern="1200" cap="none" spc="0" normalizeH="0" baseline="0" noProof="0" dirty="0">
                <a:ln>
                  <a:noFill/>
                </a:ln>
                <a:solidFill>
                  <a:srgbClr val="2E2B1F"/>
                </a:solidFill>
                <a:effectLst/>
                <a:uLnTx/>
                <a:uFillTx/>
                <a:latin typeface="Cambria"/>
                <a:ea typeface="+mn-ea"/>
                <a:cs typeface="Cambria"/>
              </a:rPr>
              <a:t>a</a:t>
            </a:r>
            <a:r>
              <a:rPr kumimoji="0" sz="1400" b="1" i="0" u="none" strike="noStrike" kern="1200" cap="none" spc="-5" normalizeH="0" baseline="0" noProof="0" dirty="0">
                <a:ln>
                  <a:noFill/>
                </a:ln>
                <a:solidFill>
                  <a:srgbClr val="2E2B1F"/>
                </a:solidFill>
                <a:effectLst/>
                <a:uLnTx/>
                <a:uFillTx/>
                <a:latin typeface="Cambria"/>
                <a:ea typeface="+mn-ea"/>
                <a:cs typeface="Cambria"/>
              </a:rPr>
              <a:t> state</a:t>
            </a:r>
            <a:r>
              <a:rPr kumimoji="0" sz="1400" b="1" i="0" u="none" strike="noStrike" kern="1200" cap="none" spc="-20" normalizeH="0" baseline="0" noProof="0" dirty="0">
                <a:ln>
                  <a:noFill/>
                </a:ln>
                <a:solidFill>
                  <a:srgbClr val="2E2B1F"/>
                </a:solidFill>
                <a:effectLst/>
                <a:uLnTx/>
                <a:uFillTx/>
                <a:latin typeface="Cambria"/>
                <a:ea typeface="+mn-ea"/>
                <a:cs typeface="Cambria"/>
              </a:rPr>
              <a:t> </a:t>
            </a:r>
            <a:r>
              <a:rPr kumimoji="0" sz="1400" b="1" i="0" u="none" strike="noStrike" kern="1200" cap="none" spc="0" normalizeH="0" baseline="0" noProof="0" dirty="0">
                <a:ln>
                  <a:noFill/>
                </a:ln>
                <a:solidFill>
                  <a:srgbClr val="2E2B1F"/>
                </a:solidFill>
                <a:effectLst/>
                <a:uLnTx/>
                <a:uFillTx/>
                <a:latin typeface="Cambria"/>
                <a:ea typeface="+mn-ea"/>
                <a:cs typeface="Cambria"/>
              </a:rPr>
              <a:t>so</a:t>
            </a:r>
            <a:r>
              <a:rPr kumimoji="0" sz="1400" b="1" i="0" u="none" strike="noStrike" kern="1200" cap="none" spc="-5" normalizeH="0" baseline="0" noProof="0" dirty="0">
                <a:ln>
                  <a:noFill/>
                </a:ln>
                <a:solidFill>
                  <a:srgbClr val="2E2B1F"/>
                </a:solidFill>
                <a:effectLst/>
                <a:uLnTx/>
                <a:uFillTx/>
                <a:latin typeface="Cambria"/>
                <a:ea typeface="+mn-ea"/>
                <a:cs typeface="Cambria"/>
              </a:rPr>
              <a:t> </a:t>
            </a:r>
            <a:r>
              <a:rPr kumimoji="0" sz="1400" b="1" i="0" u="none" strike="noStrike" kern="1200" cap="none" spc="-10" normalizeH="0" baseline="0" noProof="0" dirty="0">
                <a:ln>
                  <a:noFill/>
                </a:ln>
                <a:solidFill>
                  <a:srgbClr val="2E2B1F"/>
                </a:solidFill>
                <a:effectLst/>
                <a:uLnTx/>
                <a:uFillTx/>
                <a:latin typeface="Cambria"/>
                <a:ea typeface="+mn-ea"/>
                <a:cs typeface="Cambria"/>
              </a:rPr>
              <a:t>they</a:t>
            </a:r>
            <a:r>
              <a:rPr kumimoji="0" sz="1400" b="1" i="0" u="none" strike="noStrike" kern="1200" cap="none" spc="-5" normalizeH="0" baseline="0" noProof="0" dirty="0">
                <a:ln>
                  <a:noFill/>
                </a:ln>
                <a:solidFill>
                  <a:srgbClr val="2E2B1F"/>
                </a:solidFill>
                <a:effectLst/>
                <a:uLnTx/>
                <a:uFillTx/>
                <a:latin typeface="Cambria"/>
                <a:ea typeface="+mn-ea"/>
                <a:cs typeface="Cambria"/>
              </a:rPr>
              <a:t> </a:t>
            </a:r>
            <a:r>
              <a:rPr kumimoji="0" sz="1400" b="1" i="0" u="none" strike="noStrike" kern="1200" cap="none" spc="-10" normalizeH="0" baseline="0" noProof="0" dirty="0">
                <a:ln>
                  <a:noFill/>
                </a:ln>
                <a:solidFill>
                  <a:srgbClr val="2E2B1F"/>
                </a:solidFill>
                <a:effectLst/>
                <a:uLnTx/>
                <a:uFillTx/>
                <a:latin typeface="Cambria"/>
                <a:ea typeface="+mn-ea"/>
                <a:cs typeface="Cambria"/>
              </a:rPr>
              <a:t>don’t</a:t>
            </a:r>
            <a:r>
              <a:rPr kumimoji="0" sz="1400" b="1" i="0" u="none" strike="noStrike" kern="1200" cap="none" spc="-5" normalizeH="0" baseline="0" noProof="0" dirty="0">
                <a:ln>
                  <a:noFill/>
                </a:ln>
                <a:solidFill>
                  <a:srgbClr val="2E2B1F"/>
                </a:solidFill>
                <a:effectLst/>
                <a:uLnTx/>
                <a:uFillTx/>
                <a:latin typeface="Cambria"/>
                <a:ea typeface="+mn-ea"/>
                <a:cs typeface="Cambria"/>
              </a:rPr>
              <a:t> </a:t>
            </a:r>
            <a:r>
              <a:rPr kumimoji="0" sz="1400" b="1" i="0" u="none" strike="noStrike" kern="1200" cap="none" spc="-20" normalizeH="0" baseline="0" noProof="0" dirty="0">
                <a:ln>
                  <a:noFill/>
                </a:ln>
                <a:solidFill>
                  <a:srgbClr val="2E2B1F"/>
                </a:solidFill>
                <a:effectLst/>
                <a:uLnTx/>
                <a:uFillTx/>
                <a:latin typeface="Cambria"/>
                <a:ea typeface="+mn-ea"/>
                <a:cs typeface="Cambria"/>
              </a:rPr>
              <a:t>have </a:t>
            </a:r>
            <a:r>
              <a:rPr kumimoji="0" sz="1400" b="1" i="0" u="none" strike="noStrike" kern="1200" cap="none" spc="-5" normalizeH="0" baseline="0" noProof="0" dirty="0">
                <a:ln>
                  <a:noFill/>
                </a:ln>
                <a:solidFill>
                  <a:srgbClr val="2E2B1F"/>
                </a:solidFill>
                <a:effectLst/>
                <a:uLnTx/>
                <a:uFillTx/>
                <a:latin typeface="Cambria"/>
                <a:ea typeface="+mn-ea"/>
                <a:cs typeface="Cambria"/>
              </a:rPr>
              <a:t>House</a:t>
            </a:r>
            <a:r>
              <a:rPr kumimoji="0" sz="1400" b="1" i="0" u="none" strike="noStrike" kern="1200" cap="none" spc="-10" normalizeH="0" baseline="0" noProof="0" dirty="0">
                <a:ln>
                  <a:noFill/>
                </a:ln>
                <a:solidFill>
                  <a:srgbClr val="2E2B1F"/>
                </a:solidFill>
                <a:effectLst/>
                <a:uLnTx/>
                <a:uFillTx/>
                <a:latin typeface="Cambria"/>
                <a:ea typeface="+mn-ea"/>
                <a:cs typeface="Cambria"/>
              </a:rPr>
              <a:t> Reps</a:t>
            </a:r>
            <a:r>
              <a:rPr kumimoji="0" sz="1400" b="1" i="0" u="none" strike="noStrike" kern="1200" cap="none" spc="-15" normalizeH="0" baseline="0" noProof="0" dirty="0">
                <a:ln>
                  <a:noFill/>
                </a:ln>
                <a:solidFill>
                  <a:srgbClr val="2E2B1F"/>
                </a:solidFill>
                <a:effectLst/>
                <a:uLnTx/>
                <a:uFillTx/>
                <a:latin typeface="Cambria"/>
                <a:ea typeface="+mn-ea"/>
                <a:cs typeface="Cambria"/>
              </a:rPr>
              <a:t> </a:t>
            </a:r>
            <a:r>
              <a:rPr kumimoji="0" sz="1400" b="1" i="0" u="none" strike="noStrike" kern="1200" cap="none" spc="0" normalizeH="0" baseline="0" noProof="0" dirty="0">
                <a:ln>
                  <a:noFill/>
                </a:ln>
                <a:solidFill>
                  <a:srgbClr val="2E2B1F"/>
                </a:solidFill>
                <a:effectLst/>
                <a:uLnTx/>
                <a:uFillTx/>
                <a:latin typeface="Cambria"/>
                <a:ea typeface="+mn-ea"/>
                <a:cs typeface="Cambria"/>
              </a:rPr>
              <a:t>or </a:t>
            </a:r>
            <a:r>
              <a:rPr kumimoji="0" sz="1400" b="1" i="0" u="none" strike="noStrike" kern="1200" cap="none" spc="-5" normalizeH="0" baseline="0" noProof="0" dirty="0">
                <a:ln>
                  <a:noFill/>
                </a:ln>
                <a:solidFill>
                  <a:srgbClr val="2E2B1F"/>
                </a:solidFill>
                <a:effectLst/>
                <a:uLnTx/>
                <a:uFillTx/>
                <a:latin typeface="Cambria"/>
                <a:ea typeface="+mn-ea"/>
                <a:cs typeface="Cambria"/>
              </a:rPr>
              <a:t>Senators</a:t>
            </a:r>
            <a:endParaRPr kumimoji="0" sz="1400" b="0" i="0" u="none" strike="noStrike" kern="1200" cap="none" spc="0" normalizeH="0" baseline="0" noProof="0">
              <a:ln>
                <a:noFill/>
              </a:ln>
              <a:solidFill>
                <a:prstClr val="black"/>
              </a:solidFill>
              <a:effectLst/>
              <a:uLnTx/>
              <a:uFillTx/>
              <a:latin typeface="Cambria"/>
              <a:ea typeface="+mn-ea"/>
              <a:cs typeface="Cambria"/>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3999" cy="5143498"/>
          </a:xfrm>
          <a:prstGeom prst="rect">
            <a:avLst/>
          </a:prstGeom>
        </p:spPr>
      </p:pic>
      <p:sp>
        <p:nvSpPr>
          <p:cNvPr id="3" name="object 3"/>
          <p:cNvSpPr txBox="1"/>
          <p:nvPr/>
        </p:nvSpPr>
        <p:spPr>
          <a:xfrm>
            <a:off x="78739" y="31495"/>
            <a:ext cx="875665" cy="35433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100" b="1" i="0" u="none" strike="noStrike" kern="1200" cap="none" spc="0" normalizeH="0" baseline="0" noProof="0" dirty="0">
                <a:ln>
                  <a:noFill/>
                </a:ln>
                <a:solidFill>
                  <a:srgbClr val="2E2B1F"/>
                </a:solidFill>
                <a:effectLst/>
                <a:uLnTx/>
                <a:uFillTx/>
                <a:latin typeface="Tahoma"/>
                <a:ea typeface="+mn-ea"/>
                <a:cs typeface="Tahoma"/>
              </a:rPr>
              <a:t>ARTICLE</a:t>
            </a:r>
            <a:r>
              <a:rPr kumimoji="0" sz="1100" b="1" i="0" u="none" strike="noStrike" kern="1200" cap="none" spc="-55" normalizeH="0" baseline="0" noProof="0" dirty="0">
                <a:ln>
                  <a:noFill/>
                </a:ln>
                <a:solidFill>
                  <a:srgbClr val="2E2B1F"/>
                </a:solidFill>
                <a:effectLst/>
                <a:uLnTx/>
                <a:uFillTx/>
                <a:latin typeface="Tahoma"/>
                <a:ea typeface="+mn-ea"/>
                <a:cs typeface="Tahoma"/>
              </a:rPr>
              <a:t> </a:t>
            </a:r>
            <a:r>
              <a:rPr kumimoji="0" sz="1100" b="1" i="0" u="none" strike="noStrike" kern="1200" cap="none" spc="-5" normalizeH="0" baseline="0" noProof="0" dirty="0">
                <a:ln>
                  <a:noFill/>
                </a:ln>
                <a:solidFill>
                  <a:srgbClr val="2E2B1F"/>
                </a:solidFill>
                <a:effectLst/>
                <a:uLnTx/>
                <a:uFillTx/>
                <a:latin typeface="Tahoma"/>
                <a:ea typeface="+mn-ea"/>
                <a:cs typeface="Tahoma"/>
              </a:rPr>
              <a:t>II</a:t>
            </a:r>
            <a:endParaRPr kumimoji="0" sz="1100" b="0" i="0" u="none" strike="noStrike" kern="1200" cap="none" spc="0" normalizeH="0" baseline="0" noProof="0">
              <a:ln>
                <a:noFill/>
              </a:ln>
              <a:solidFill>
                <a:prstClr val="black"/>
              </a:solidFill>
              <a:effectLst/>
              <a:uLnTx/>
              <a:uFillTx/>
              <a:latin typeface="Tahoma"/>
              <a:ea typeface="+mn-ea"/>
              <a:cs typeface="Tahoma"/>
            </a:endParaRPr>
          </a:p>
          <a:p>
            <a:pPr marL="241300" marR="0" lvl="0" indent="0" algn="l" defTabSz="914400" rtl="0" eaLnBrk="1" fontAlgn="auto" latinLnBrk="0" hangingPunct="1">
              <a:lnSpc>
                <a:spcPct val="100000"/>
              </a:lnSpc>
              <a:spcBef>
                <a:spcPts val="0"/>
              </a:spcBef>
              <a:spcAft>
                <a:spcPts val="0"/>
              </a:spcAft>
              <a:buClrTx/>
              <a:buSzTx/>
              <a:buFontTx/>
              <a:buNone/>
              <a:tabLst/>
              <a:defRPr/>
            </a:pPr>
            <a:r>
              <a:rPr kumimoji="0" sz="1050" b="1" i="0" u="none" strike="noStrike" kern="1200" cap="none" spc="0" normalizeH="0" baseline="0" noProof="0" dirty="0">
                <a:ln>
                  <a:noFill/>
                </a:ln>
                <a:solidFill>
                  <a:srgbClr val="2E2B1F"/>
                </a:solidFill>
                <a:effectLst/>
                <a:uLnTx/>
                <a:uFillTx/>
                <a:latin typeface="Tahoma"/>
                <a:ea typeface="+mn-ea"/>
                <a:cs typeface="Tahoma"/>
              </a:rPr>
              <a:t>S</a:t>
            </a:r>
            <a:r>
              <a:rPr kumimoji="0" sz="1050" b="1" i="0" u="none" strike="noStrike" kern="1200" cap="none" spc="-5" normalizeH="0" baseline="0" noProof="0" dirty="0">
                <a:ln>
                  <a:noFill/>
                </a:ln>
                <a:solidFill>
                  <a:srgbClr val="2E2B1F"/>
                </a:solidFill>
                <a:effectLst/>
                <a:uLnTx/>
                <a:uFillTx/>
                <a:latin typeface="Tahoma"/>
                <a:ea typeface="+mn-ea"/>
                <a:cs typeface="Tahoma"/>
              </a:rPr>
              <a:t>ec</a:t>
            </a:r>
            <a:r>
              <a:rPr kumimoji="0" sz="1050" b="1" i="0" u="none" strike="noStrike" kern="1200" cap="none" spc="0" normalizeH="0" baseline="0" noProof="0" dirty="0">
                <a:ln>
                  <a:noFill/>
                </a:ln>
                <a:solidFill>
                  <a:srgbClr val="2E2B1F"/>
                </a:solidFill>
                <a:effectLst/>
                <a:uLnTx/>
                <a:uFillTx/>
                <a:latin typeface="Tahoma"/>
                <a:ea typeface="+mn-ea"/>
                <a:cs typeface="Tahoma"/>
              </a:rPr>
              <a:t>ti</a:t>
            </a:r>
            <a:r>
              <a:rPr kumimoji="0" sz="1050" b="1" i="0" u="none" strike="noStrike" kern="1200" cap="none" spc="-5" normalizeH="0" baseline="0" noProof="0" dirty="0">
                <a:ln>
                  <a:noFill/>
                </a:ln>
                <a:solidFill>
                  <a:srgbClr val="2E2B1F"/>
                </a:solidFill>
                <a:effectLst/>
                <a:uLnTx/>
                <a:uFillTx/>
                <a:latin typeface="Tahoma"/>
                <a:ea typeface="+mn-ea"/>
                <a:cs typeface="Tahoma"/>
              </a:rPr>
              <a:t>o</a:t>
            </a:r>
            <a:r>
              <a:rPr kumimoji="0" sz="1050" b="1" i="0" u="none" strike="noStrike" kern="1200" cap="none" spc="0" normalizeH="0" baseline="0" noProof="0" dirty="0">
                <a:ln>
                  <a:noFill/>
                </a:ln>
                <a:solidFill>
                  <a:srgbClr val="2E2B1F"/>
                </a:solidFill>
                <a:effectLst/>
                <a:uLnTx/>
                <a:uFillTx/>
                <a:latin typeface="Tahoma"/>
                <a:ea typeface="+mn-ea"/>
                <a:cs typeface="Tahoma"/>
              </a:rPr>
              <a:t>n</a:t>
            </a:r>
            <a:r>
              <a:rPr kumimoji="0" sz="1050" b="1" i="0" u="none" strike="noStrike" kern="1200" cap="none" spc="-25" normalizeH="0" baseline="0" noProof="0" dirty="0">
                <a:ln>
                  <a:noFill/>
                </a:ln>
                <a:solidFill>
                  <a:srgbClr val="2E2B1F"/>
                </a:solidFill>
                <a:effectLst/>
                <a:uLnTx/>
                <a:uFillTx/>
                <a:latin typeface="Tahoma"/>
                <a:ea typeface="+mn-ea"/>
                <a:cs typeface="Tahoma"/>
              </a:rPr>
              <a:t> </a:t>
            </a:r>
            <a:r>
              <a:rPr kumimoji="0" sz="1050" b="1" i="0" u="none" strike="noStrike" kern="1200" cap="none" spc="0" normalizeH="0" baseline="0" noProof="0" dirty="0">
                <a:ln>
                  <a:noFill/>
                </a:ln>
                <a:solidFill>
                  <a:srgbClr val="2E2B1F"/>
                </a:solidFill>
                <a:effectLst/>
                <a:uLnTx/>
                <a:uFillTx/>
                <a:latin typeface="Tahoma"/>
                <a:ea typeface="+mn-ea"/>
                <a:cs typeface="Tahoma"/>
              </a:rPr>
              <a:t>1</a:t>
            </a:r>
            <a:endParaRPr kumimoji="0" sz="1050" b="0" i="0" u="none" strike="noStrike" kern="1200" cap="none" spc="0" normalizeH="0" baseline="0" noProof="0">
              <a:ln>
                <a:noFill/>
              </a:ln>
              <a:solidFill>
                <a:prstClr val="black"/>
              </a:solidFill>
              <a:effectLst/>
              <a:uLnTx/>
              <a:uFillTx/>
              <a:latin typeface="Tahoma"/>
              <a:ea typeface="+mn-ea"/>
              <a:cs typeface="Tahoma"/>
            </a:endParaRPr>
          </a:p>
        </p:txBody>
      </p:sp>
      <p:sp>
        <p:nvSpPr>
          <p:cNvPr id="4" name="object 4"/>
          <p:cNvSpPr txBox="1"/>
          <p:nvPr/>
        </p:nvSpPr>
        <p:spPr>
          <a:xfrm>
            <a:off x="78739" y="360679"/>
            <a:ext cx="59690" cy="711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300" b="0" i="0" u="none" strike="noStrike" kern="1200" cap="none" spc="0" normalizeH="0" baseline="0" noProof="0" dirty="0">
                <a:ln>
                  <a:noFill/>
                </a:ln>
                <a:solidFill>
                  <a:srgbClr val="2E2B1F"/>
                </a:solidFill>
                <a:effectLst/>
                <a:uLnTx/>
                <a:uFillTx/>
                <a:latin typeface="Wingdings"/>
                <a:ea typeface="+mn-ea"/>
                <a:cs typeface="Wingdings"/>
              </a:rPr>
              <a:t></a:t>
            </a:r>
            <a:endParaRPr kumimoji="0" sz="300" b="0" i="0" u="none" strike="noStrike" kern="1200" cap="none" spc="0" normalizeH="0" baseline="0" noProof="0">
              <a:ln>
                <a:noFill/>
              </a:ln>
              <a:solidFill>
                <a:prstClr val="black"/>
              </a:solidFill>
              <a:effectLst/>
              <a:uLnTx/>
              <a:uFillTx/>
              <a:latin typeface="Wingdings"/>
              <a:ea typeface="+mn-ea"/>
              <a:cs typeface="Wingdings"/>
            </a:endParaRPr>
          </a:p>
        </p:txBody>
      </p:sp>
      <p:sp>
        <p:nvSpPr>
          <p:cNvPr id="5" name="object 5"/>
          <p:cNvSpPr txBox="1"/>
          <p:nvPr/>
        </p:nvSpPr>
        <p:spPr>
          <a:xfrm>
            <a:off x="421640" y="360679"/>
            <a:ext cx="3929379" cy="1174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300" b="1" i="0" u="none" strike="noStrike" kern="1200" cap="none" spc="0" normalizeH="0" baseline="0" noProof="0" dirty="0">
                <a:ln>
                  <a:noFill/>
                </a:ln>
                <a:solidFill>
                  <a:srgbClr val="2E2B1F"/>
                </a:solidFill>
                <a:effectLst/>
                <a:uLnTx/>
                <a:uFillTx/>
                <a:latin typeface="Tahoma"/>
                <a:ea typeface="+mn-ea"/>
                <a:cs typeface="Tahoma"/>
              </a:rPr>
              <a:t>Clause</a:t>
            </a:r>
            <a:r>
              <a:rPr kumimoji="0" sz="300" b="1" i="0" u="none" strike="noStrike" kern="1200" cap="none" spc="-30" normalizeH="0" baseline="0" noProof="0" dirty="0">
                <a:ln>
                  <a:noFill/>
                </a:ln>
                <a:solidFill>
                  <a:srgbClr val="2E2B1F"/>
                </a:solidFill>
                <a:effectLst/>
                <a:uLnTx/>
                <a:uFillTx/>
                <a:latin typeface="Tahoma"/>
                <a:ea typeface="+mn-ea"/>
                <a:cs typeface="Tahoma"/>
              </a:rPr>
              <a:t> </a:t>
            </a:r>
            <a:r>
              <a:rPr kumimoji="0" sz="300" b="1" i="0" u="none" strike="noStrike" kern="1200" cap="none" spc="0" normalizeH="0" baseline="0" noProof="0" dirty="0">
                <a:ln>
                  <a:noFill/>
                </a:ln>
                <a:solidFill>
                  <a:srgbClr val="2E2B1F"/>
                </a:solidFill>
                <a:effectLst/>
                <a:uLnTx/>
                <a:uFillTx/>
                <a:latin typeface="Tahoma"/>
                <a:ea typeface="+mn-ea"/>
                <a:cs typeface="Tahoma"/>
              </a:rPr>
              <a:t>1:</a:t>
            </a:r>
            <a:r>
              <a:rPr kumimoji="0" sz="300" b="1" i="0" u="none" strike="noStrike" kern="1200" cap="none" spc="10" normalizeH="0" baseline="0" noProof="0" dirty="0">
                <a:ln>
                  <a:noFill/>
                </a:ln>
                <a:solidFill>
                  <a:srgbClr val="2E2B1F"/>
                </a:solidFill>
                <a:effectLst/>
                <a:uLnTx/>
                <a:uFillTx/>
                <a:latin typeface="Tahoma"/>
                <a:ea typeface="+mn-ea"/>
                <a:cs typeface="Tahoma"/>
              </a:rPr>
              <a:t> </a:t>
            </a:r>
            <a:r>
              <a:rPr kumimoji="0" sz="300" b="0" i="0" u="none" strike="noStrike" kern="1200" cap="none" spc="0" normalizeH="0" baseline="0" noProof="0" dirty="0">
                <a:ln>
                  <a:noFill/>
                </a:ln>
                <a:solidFill>
                  <a:srgbClr val="2E2B1F"/>
                </a:solidFill>
                <a:effectLst/>
                <a:uLnTx/>
                <a:uFillTx/>
                <a:latin typeface="Tahoma"/>
                <a:ea typeface="+mn-ea"/>
                <a:cs typeface="Tahoma"/>
              </a:rPr>
              <a:t>The</a:t>
            </a:r>
            <a:r>
              <a:rPr kumimoji="0" sz="300" b="0" i="0" u="none" strike="noStrike" kern="1200" cap="none" spc="5" normalizeH="0" baseline="0" noProof="0" dirty="0">
                <a:ln>
                  <a:noFill/>
                </a:ln>
                <a:solidFill>
                  <a:srgbClr val="2E2B1F"/>
                </a:solidFill>
                <a:effectLst/>
                <a:uLnTx/>
                <a:uFillTx/>
                <a:latin typeface="Tahoma"/>
                <a:ea typeface="+mn-ea"/>
                <a:cs typeface="Tahoma"/>
              </a:rPr>
              <a:t> </a:t>
            </a:r>
            <a:r>
              <a:rPr kumimoji="0" sz="300" b="0" i="0" u="none" strike="noStrike" kern="1200" cap="none" spc="-5" normalizeH="0" baseline="0" noProof="0" dirty="0">
                <a:ln>
                  <a:noFill/>
                </a:ln>
                <a:solidFill>
                  <a:srgbClr val="2E2B1F"/>
                </a:solidFill>
                <a:effectLst/>
                <a:uLnTx/>
                <a:uFillTx/>
                <a:latin typeface="Tahoma"/>
                <a:ea typeface="+mn-ea"/>
                <a:cs typeface="Tahoma"/>
              </a:rPr>
              <a:t>executive</a:t>
            </a:r>
            <a:r>
              <a:rPr kumimoji="0" sz="300" b="0" i="0" u="none" strike="noStrike" kern="1200" cap="none" spc="15" normalizeH="0" baseline="0" noProof="0" dirty="0">
                <a:ln>
                  <a:noFill/>
                </a:ln>
                <a:solidFill>
                  <a:srgbClr val="2E2B1F"/>
                </a:solidFill>
                <a:effectLst/>
                <a:uLnTx/>
                <a:uFillTx/>
                <a:latin typeface="Tahoma"/>
                <a:ea typeface="+mn-ea"/>
                <a:cs typeface="Tahoma"/>
              </a:rPr>
              <a:t> </a:t>
            </a:r>
            <a:r>
              <a:rPr kumimoji="0" sz="300" b="0" i="0" u="none" strike="noStrike" kern="1200" cap="none" spc="0" normalizeH="0" baseline="0" noProof="0" dirty="0">
                <a:ln>
                  <a:noFill/>
                </a:ln>
                <a:solidFill>
                  <a:srgbClr val="2E2B1F"/>
                </a:solidFill>
                <a:effectLst/>
                <a:uLnTx/>
                <a:uFillTx/>
                <a:latin typeface="Tahoma"/>
                <a:ea typeface="+mn-ea"/>
                <a:cs typeface="Tahoma"/>
              </a:rPr>
              <a:t>Power</a:t>
            </a:r>
            <a:r>
              <a:rPr kumimoji="0" sz="300" b="0" i="0" u="none" strike="noStrike" kern="1200" cap="none" spc="5" normalizeH="0" baseline="0" noProof="0" dirty="0">
                <a:ln>
                  <a:noFill/>
                </a:ln>
                <a:solidFill>
                  <a:srgbClr val="2E2B1F"/>
                </a:solidFill>
                <a:effectLst/>
                <a:uLnTx/>
                <a:uFillTx/>
                <a:latin typeface="Tahoma"/>
                <a:ea typeface="+mn-ea"/>
                <a:cs typeface="Tahoma"/>
              </a:rPr>
              <a:t> </a:t>
            </a:r>
            <a:r>
              <a:rPr kumimoji="0" sz="300" b="0" i="0" u="none" strike="noStrike" kern="1200" cap="none" spc="-5" normalizeH="0" baseline="0" noProof="0" dirty="0">
                <a:ln>
                  <a:noFill/>
                </a:ln>
                <a:solidFill>
                  <a:srgbClr val="2E2B1F"/>
                </a:solidFill>
                <a:effectLst/>
                <a:uLnTx/>
                <a:uFillTx/>
                <a:latin typeface="Tahoma"/>
                <a:ea typeface="+mn-ea"/>
                <a:cs typeface="Tahoma"/>
              </a:rPr>
              <a:t>shall</a:t>
            </a:r>
            <a:r>
              <a:rPr kumimoji="0" sz="300" b="0" i="0" u="none" strike="noStrike" kern="1200" cap="none" spc="10" normalizeH="0" baseline="0" noProof="0" dirty="0">
                <a:ln>
                  <a:noFill/>
                </a:ln>
                <a:solidFill>
                  <a:srgbClr val="2E2B1F"/>
                </a:solidFill>
                <a:effectLst/>
                <a:uLnTx/>
                <a:uFillTx/>
                <a:latin typeface="Tahoma"/>
                <a:ea typeface="+mn-ea"/>
                <a:cs typeface="Tahoma"/>
              </a:rPr>
              <a:t> </a:t>
            </a:r>
            <a:r>
              <a:rPr kumimoji="0" sz="300" b="0" i="0" u="none" strike="noStrike" kern="1200" cap="none" spc="0" normalizeH="0" baseline="0" noProof="0" dirty="0">
                <a:ln>
                  <a:noFill/>
                </a:ln>
                <a:solidFill>
                  <a:srgbClr val="2E2B1F"/>
                </a:solidFill>
                <a:effectLst/>
                <a:uLnTx/>
                <a:uFillTx/>
                <a:latin typeface="Tahoma"/>
                <a:ea typeface="+mn-ea"/>
                <a:cs typeface="Tahoma"/>
              </a:rPr>
              <a:t>be</a:t>
            </a:r>
            <a:r>
              <a:rPr kumimoji="0" sz="300" b="0" i="0" u="none" strike="noStrike" kern="1200" cap="none" spc="5" normalizeH="0" baseline="0" noProof="0" dirty="0">
                <a:ln>
                  <a:noFill/>
                </a:ln>
                <a:solidFill>
                  <a:srgbClr val="2E2B1F"/>
                </a:solidFill>
                <a:effectLst/>
                <a:uLnTx/>
                <a:uFillTx/>
                <a:latin typeface="Tahoma"/>
                <a:ea typeface="+mn-ea"/>
                <a:cs typeface="Tahoma"/>
              </a:rPr>
              <a:t> </a:t>
            </a:r>
            <a:r>
              <a:rPr kumimoji="0" sz="300" b="0" i="0" u="none" strike="noStrike" kern="1200" cap="none" spc="-5" normalizeH="0" baseline="0" noProof="0" dirty="0">
                <a:ln>
                  <a:noFill/>
                </a:ln>
                <a:solidFill>
                  <a:srgbClr val="2E2B1F"/>
                </a:solidFill>
                <a:effectLst/>
                <a:uLnTx/>
                <a:uFillTx/>
                <a:latin typeface="Tahoma"/>
                <a:ea typeface="+mn-ea"/>
                <a:cs typeface="Tahoma"/>
              </a:rPr>
              <a:t>vested</a:t>
            </a:r>
            <a:r>
              <a:rPr kumimoji="0" sz="300" b="0" i="0" u="none" strike="noStrike" kern="1200" cap="none" spc="35" normalizeH="0" baseline="0" noProof="0" dirty="0">
                <a:ln>
                  <a:noFill/>
                </a:ln>
                <a:solidFill>
                  <a:srgbClr val="2E2B1F"/>
                </a:solidFill>
                <a:effectLst/>
                <a:uLnTx/>
                <a:uFillTx/>
                <a:latin typeface="Tahoma"/>
                <a:ea typeface="+mn-ea"/>
                <a:cs typeface="Tahoma"/>
              </a:rPr>
              <a:t> </a:t>
            </a:r>
            <a:r>
              <a:rPr kumimoji="0" sz="300" b="0" i="0" u="none" strike="noStrike" kern="1200" cap="none" spc="0" normalizeH="0" baseline="0" noProof="0" dirty="0">
                <a:ln>
                  <a:noFill/>
                </a:ln>
                <a:solidFill>
                  <a:srgbClr val="2E2B1F"/>
                </a:solidFill>
                <a:effectLst/>
                <a:uLnTx/>
                <a:uFillTx/>
                <a:latin typeface="Tahoma"/>
                <a:ea typeface="+mn-ea"/>
                <a:cs typeface="Tahoma"/>
              </a:rPr>
              <a:t>in</a:t>
            </a:r>
            <a:r>
              <a:rPr kumimoji="0" sz="300" b="0" i="0" u="none" strike="noStrike" kern="1200" cap="none" spc="-5" normalizeH="0" baseline="0" noProof="0" dirty="0">
                <a:ln>
                  <a:noFill/>
                </a:ln>
                <a:solidFill>
                  <a:srgbClr val="2E2B1F"/>
                </a:solidFill>
                <a:effectLst/>
                <a:uLnTx/>
                <a:uFillTx/>
                <a:latin typeface="Tahoma"/>
                <a:ea typeface="+mn-ea"/>
                <a:cs typeface="Tahoma"/>
              </a:rPr>
              <a:t> </a:t>
            </a:r>
            <a:r>
              <a:rPr kumimoji="0" sz="300" b="0" i="0" u="none" strike="noStrike" kern="1200" cap="none" spc="0" normalizeH="0" baseline="0" noProof="0" dirty="0">
                <a:ln>
                  <a:noFill/>
                </a:ln>
                <a:solidFill>
                  <a:srgbClr val="2E2B1F"/>
                </a:solidFill>
                <a:effectLst/>
                <a:uLnTx/>
                <a:uFillTx/>
                <a:latin typeface="Tahoma"/>
                <a:ea typeface="+mn-ea"/>
                <a:cs typeface="Tahoma"/>
              </a:rPr>
              <a:t>a</a:t>
            </a:r>
            <a:r>
              <a:rPr kumimoji="0" sz="300" b="0" i="0" u="none" strike="noStrike" kern="1200" cap="none" spc="15" normalizeH="0" baseline="0" noProof="0" dirty="0">
                <a:ln>
                  <a:noFill/>
                </a:ln>
                <a:solidFill>
                  <a:srgbClr val="2E2B1F"/>
                </a:solidFill>
                <a:effectLst/>
                <a:uLnTx/>
                <a:uFillTx/>
                <a:latin typeface="Tahoma"/>
                <a:ea typeface="+mn-ea"/>
                <a:cs typeface="Tahoma"/>
              </a:rPr>
              <a:t> </a:t>
            </a:r>
            <a:r>
              <a:rPr kumimoji="0" sz="300" b="0" i="0" u="none" strike="noStrike" kern="1200" cap="none" spc="-5" normalizeH="0" baseline="0" noProof="0" dirty="0">
                <a:ln>
                  <a:noFill/>
                </a:ln>
                <a:solidFill>
                  <a:srgbClr val="2E2B1F"/>
                </a:solidFill>
                <a:effectLst/>
                <a:uLnTx/>
                <a:uFillTx/>
                <a:latin typeface="Tahoma"/>
                <a:ea typeface="+mn-ea"/>
                <a:cs typeface="Tahoma"/>
              </a:rPr>
              <a:t>President</a:t>
            </a:r>
            <a:r>
              <a:rPr kumimoji="0" sz="300" b="0" i="0" u="none" strike="noStrike" kern="1200" cap="none" spc="15" normalizeH="0" baseline="0" noProof="0" dirty="0">
                <a:ln>
                  <a:noFill/>
                </a:ln>
                <a:solidFill>
                  <a:srgbClr val="2E2B1F"/>
                </a:solidFill>
                <a:effectLst/>
                <a:uLnTx/>
                <a:uFillTx/>
                <a:latin typeface="Tahoma"/>
                <a:ea typeface="+mn-ea"/>
                <a:cs typeface="Tahoma"/>
              </a:rPr>
              <a:t> </a:t>
            </a:r>
            <a:r>
              <a:rPr kumimoji="0" sz="300" b="0" i="0" u="none" strike="noStrike" kern="1200" cap="none" spc="0" normalizeH="0" baseline="0" noProof="0" dirty="0">
                <a:ln>
                  <a:noFill/>
                </a:ln>
                <a:solidFill>
                  <a:srgbClr val="2E2B1F"/>
                </a:solidFill>
                <a:effectLst/>
                <a:uLnTx/>
                <a:uFillTx/>
                <a:latin typeface="Tahoma"/>
                <a:ea typeface="+mn-ea"/>
                <a:cs typeface="Tahoma"/>
              </a:rPr>
              <a:t>of</a:t>
            </a:r>
            <a:r>
              <a:rPr kumimoji="0" sz="300" b="0" i="0" u="none" strike="noStrike" kern="1200" cap="none" spc="5" normalizeH="0" baseline="0" noProof="0" dirty="0">
                <a:ln>
                  <a:noFill/>
                </a:ln>
                <a:solidFill>
                  <a:srgbClr val="2E2B1F"/>
                </a:solidFill>
                <a:effectLst/>
                <a:uLnTx/>
                <a:uFillTx/>
                <a:latin typeface="Tahoma"/>
                <a:ea typeface="+mn-ea"/>
                <a:cs typeface="Tahoma"/>
              </a:rPr>
              <a:t> </a:t>
            </a:r>
            <a:r>
              <a:rPr kumimoji="0" sz="300" b="0" i="0" u="none" strike="noStrike" kern="1200" cap="none" spc="-5" normalizeH="0" baseline="0" noProof="0" dirty="0">
                <a:ln>
                  <a:noFill/>
                </a:ln>
                <a:solidFill>
                  <a:srgbClr val="2E2B1F"/>
                </a:solidFill>
                <a:effectLst/>
                <a:uLnTx/>
                <a:uFillTx/>
                <a:latin typeface="Tahoma"/>
                <a:ea typeface="+mn-ea"/>
                <a:cs typeface="Tahoma"/>
              </a:rPr>
              <a:t>the</a:t>
            </a:r>
            <a:r>
              <a:rPr kumimoji="0" sz="300" b="0" i="0" u="none" strike="noStrike" kern="1200" cap="none" spc="15" normalizeH="0" baseline="0" noProof="0" dirty="0">
                <a:ln>
                  <a:noFill/>
                </a:ln>
                <a:solidFill>
                  <a:srgbClr val="2E2B1F"/>
                </a:solidFill>
                <a:effectLst/>
                <a:uLnTx/>
                <a:uFillTx/>
                <a:latin typeface="Tahoma"/>
                <a:ea typeface="+mn-ea"/>
                <a:cs typeface="Tahoma"/>
              </a:rPr>
              <a:t> </a:t>
            </a:r>
            <a:r>
              <a:rPr kumimoji="0" sz="300" b="0" i="0" u="none" strike="noStrike" kern="1200" cap="none" spc="-5" normalizeH="0" baseline="0" noProof="0" dirty="0">
                <a:ln>
                  <a:noFill/>
                </a:ln>
                <a:solidFill>
                  <a:srgbClr val="2E2B1F"/>
                </a:solidFill>
                <a:effectLst/>
                <a:uLnTx/>
                <a:uFillTx/>
                <a:latin typeface="Tahoma"/>
                <a:ea typeface="+mn-ea"/>
                <a:cs typeface="Tahoma"/>
              </a:rPr>
              <a:t>United</a:t>
            </a:r>
            <a:r>
              <a:rPr kumimoji="0" sz="300" b="0" i="0" u="none" strike="noStrike" kern="1200" cap="none" spc="5" normalizeH="0" baseline="0" noProof="0" dirty="0">
                <a:ln>
                  <a:noFill/>
                </a:ln>
                <a:solidFill>
                  <a:srgbClr val="2E2B1F"/>
                </a:solidFill>
                <a:effectLst/>
                <a:uLnTx/>
                <a:uFillTx/>
                <a:latin typeface="Tahoma"/>
                <a:ea typeface="+mn-ea"/>
                <a:cs typeface="Tahoma"/>
              </a:rPr>
              <a:t> </a:t>
            </a:r>
            <a:r>
              <a:rPr kumimoji="0" sz="300" b="0" i="0" u="none" strike="noStrike" kern="1200" cap="none" spc="-5" normalizeH="0" baseline="0" noProof="0" dirty="0">
                <a:ln>
                  <a:noFill/>
                </a:ln>
                <a:solidFill>
                  <a:srgbClr val="2E2B1F"/>
                </a:solidFill>
                <a:effectLst/>
                <a:uLnTx/>
                <a:uFillTx/>
                <a:latin typeface="Tahoma"/>
                <a:ea typeface="+mn-ea"/>
                <a:cs typeface="Tahoma"/>
              </a:rPr>
              <a:t>States</a:t>
            </a:r>
            <a:r>
              <a:rPr kumimoji="0" sz="300" b="0" i="0" u="none" strike="noStrike" kern="1200" cap="none" spc="25" normalizeH="0" baseline="0" noProof="0" dirty="0">
                <a:ln>
                  <a:noFill/>
                </a:ln>
                <a:solidFill>
                  <a:srgbClr val="2E2B1F"/>
                </a:solidFill>
                <a:effectLst/>
                <a:uLnTx/>
                <a:uFillTx/>
                <a:latin typeface="Tahoma"/>
                <a:ea typeface="+mn-ea"/>
                <a:cs typeface="Tahoma"/>
              </a:rPr>
              <a:t> </a:t>
            </a:r>
            <a:r>
              <a:rPr kumimoji="0" sz="300" b="0" i="0" u="none" strike="noStrike" kern="1200" cap="none" spc="0" normalizeH="0" baseline="0" noProof="0" dirty="0">
                <a:ln>
                  <a:noFill/>
                </a:ln>
                <a:solidFill>
                  <a:srgbClr val="2E2B1F"/>
                </a:solidFill>
                <a:effectLst/>
                <a:uLnTx/>
                <a:uFillTx/>
                <a:latin typeface="Tahoma"/>
                <a:ea typeface="+mn-ea"/>
                <a:cs typeface="Tahoma"/>
              </a:rPr>
              <a:t>of</a:t>
            </a:r>
            <a:r>
              <a:rPr kumimoji="0" sz="300" b="0" i="0" u="none" strike="noStrike" kern="1200" cap="none" spc="5" normalizeH="0" baseline="0" noProof="0" dirty="0">
                <a:ln>
                  <a:noFill/>
                </a:ln>
                <a:solidFill>
                  <a:srgbClr val="2E2B1F"/>
                </a:solidFill>
                <a:effectLst/>
                <a:uLnTx/>
                <a:uFillTx/>
                <a:latin typeface="Tahoma"/>
                <a:ea typeface="+mn-ea"/>
                <a:cs typeface="Tahoma"/>
              </a:rPr>
              <a:t> </a:t>
            </a:r>
            <a:r>
              <a:rPr kumimoji="0" sz="300" b="0" i="0" u="none" strike="noStrike" kern="1200" cap="none" spc="-5" normalizeH="0" baseline="0" noProof="0" dirty="0">
                <a:ln>
                  <a:noFill/>
                </a:ln>
                <a:solidFill>
                  <a:srgbClr val="2E2B1F"/>
                </a:solidFill>
                <a:effectLst/>
                <a:uLnTx/>
                <a:uFillTx/>
                <a:latin typeface="Tahoma"/>
                <a:ea typeface="+mn-ea"/>
                <a:cs typeface="Tahoma"/>
              </a:rPr>
              <a:t>America.</a:t>
            </a:r>
            <a:r>
              <a:rPr kumimoji="0" sz="300" b="0" i="0" u="none" strike="noStrike" kern="1200" cap="none" spc="0" normalizeH="0" baseline="0" noProof="0" dirty="0">
                <a:ln>
                  <a:noFill/>
                </a:ln>
                <a:solidFill>
                  <a:srgbClr val="2E2B1F"/>
                </a:solidFill>
                <a:effectLst/>
                <a:uLnTx/>
                <a:uFillTx/>
                <a:latin typeface="Tahoma"/>
                <a:ea typeface="+mn-ea"/>
                <a:cs typeface="Tahoma"/>
              </a:rPr>
              <a:t> He</a:t>
            </a:r>
            <a:r>
              <a:rPr kumimoji="0" sz="300" b="0" i="0" u="none" strike="noStrike" kern="1200" cap="none" spc="15" normalizeH="0" baseline="0" noProof="0" dirty="0">
                <a:ln>
                  <a:noFill/>
                </a:ln>
                <a:solidFill>
                  <a:srgbClr val="2E2B1F"/>
                </a:solidFill>
                <a:effectLst/>
                <a:uLnTx/>
                <a:uFillTx/>
                <a:latin typeface="Tahoma"/>
                <a:ea typeface="+mn-ea"/>
                <a:cs typeface="Tahoma"/>
              </a:rPr>
              <a:t> </a:t>
            </a:r>
            <a:r>
              <a:rPr kumimoji="0" sz="300" b="0" i="0" u="none" strike="noStrike" kern="1200" cap="none" spc="-5" normalizeH="0" baseline="0" noProof="0" dirty="0">
                <a:ln>
                  <a:noFill/>
                </a:ln>
                <a:solidFill>
                  <a:srgbClr val="2E2B1F"/>
                </a:solidFill>
                <a:effectLst/>
                <a:uLnTx/>
                <a:uFillTx/>
                <a:latin typeface="Tahoma"/>
                <a:ea typeface="+mn-ea"/>
                <a:cs typeface="Tahoma"/>
              </a:rPr>
              <a:t>shall </a:t>
            </a:r>
            <a:r>
              <a:rPr kumimoji="0" sz="300" b="0" i="0" u="none" strike="noStrike" kern="1200" cap="none" spc="0" normalizeH="0" baseline="0" noProof="0" dirty="0">
                <a:ln>
                  <a:noFill/>
                </a:ln>
                <a:solidFill>
                  <a:srgbClr val="2E2B1F"/>
                </a:solidFill>
                <a:effectLst/>
                <a:uLnTx/>
                <a:uFillTx/>
                <a:latin typeface="Tahoma"/>
                <a:ea typeface="+mn-ea"/>
                <a:cs typeface="Tahoma"/>
              </a:rPr>
              <a:t>hold</a:t>
            </a:r>
            <a:r>
              <a:rPr kumimoji="0" sz="300" b="0" i="0" u="none" strike="noStrike" kern="1200" cap="none" spc="-15" normalizeH="0" baseline="0" noProof="0" dirty="0">
                <a:ln>
                  <a:noFill/>
                </a:ln>
                <a:solidFill>
                  <a:srgbClr val="2E2B1F"/>
                </a:solidFill>
                <a:effectLst/>
                <a:uLnTx/>
                <a:uFillTx/>
                <a:latin typeface="Tahoma"/>
                <a:ea typeface="+mn-ea"/>
                <a:cs typeface="Tahoma"/>
              </a:rPr>
              <a:t> </a:t>
            </a:r>
            <a:r>
              <a:rPr kumimoji="0" sz="300" b="0" i="0" u="none" strike="noStrike" kern="1200" cap="none" spc="0" normalizeH="0" baseline="0" noProof="0" dirty="0">
                <a:ln>
                  <a:noFill/>
                </a:ln>
                <a:solidFill>
                  <a:srgbClr val="2E2B1F"/>
                </a:solidFill>
                <a:effectLst/>
                <a:uLnTx/>
                <a:uFillTx/>
                <a:latin typeface="Tahoma"/>
                <a:ea typeface="+mn-ea"/>
                <a:cs typeface="Tahoma"/>
              </a:rPr>
              <a:t>his</a:t>
            </a:r>
            <a:r>
              <a:rPr kumimoji="0" sz="300" b="0" i="0" u="none" strike="noStrike" kern="1200" cap="none" spc="5" normalizeH="0" baseline="0" noProof="0" dirty="0">
                <a:ln>
                  <a:noFill/>
                </a:ln>
                <a:solidFill>
                  <a:srgbClr val="2E2B1F"/>
                </a:solidFill>
                <a:effectLst/>
                <a:uLnTx/>
                <a:uFillTx/>
                <a:latin typeface="Tahoma"/>
                <a:ea typeface="+mn-ea"/>
                <a:cs typeface="Tahoma"/>
              </a:rPr>
              <a:t> </a:t>
            </a:r>
            <a:r>
              <a:rPr kumimoji="0" sz="300" b="0" i="0" u="none" strike="noStrike" kern="1200" cap="none" spc="0" normalizeH="0" baseline="0" noProof="0" dirty="0">
                <a:ln>
                  <a:noFill/>
                </a:ln>
                <a:solidFill>
                  <a:srgbClr val="2E2B1F"/>
                </a:solidFill>
                <a:effectLst/>
                <a:uLnTx/>
                <a:uFillTx/>
                <a:latin typeface="Tahoma"/>
                <a:ea typeface="+mn-ea"/>
                <a:cs typeface="Tahoma"/>
              </a:rPr>
              <a:t>Office</a:t>
            </a:r>
            <a:r>
              <a:rPr kumimoji="0" sz="300" b="0" i="0" u="none" strike="noStrike" kern="1200" cap="none" spc="5" normalizeH="0" baseline="0" noProof="0" dirty="0">
                <a:ln>
                  <a:noFill/>
                </a:ln>
                <a:solidFill>
                  <a:srgbClr val="2E2B1F"/>
                </a:solidFill>
                <a:effectLst/>
                <a:uLnTx/>
                <a:uFillTx/>
                <a:latin typeface="Tahoma"/>
                <a:ea typeface="+mn-ea"/>
                <a:cs typeface="Tahoma"/>
              </a:rPr>
              <a:t> </a:t>
            </a:r>
            <a:r>
              <a:rPr kumimoji="0" sz="300" b="0" i="0" u="none" strike="noStrike" kern="1200" cap="none" spc="0" normalizeH="0" baseline="0" noProof="0" dirty="0">
                <a:ln>
                  <a:noFill/>
                </a:ln>
                <a:solidFill>
                  <a:srgbClr val="2E2B1F"/>
                </a:solidFill>
                <a:effectLst/>
                <a:uLnTx/>
                <a:uFillTx/>
                <a:latin typeface="Tahoma"/>
                <a:ea typeface="+mn-ea"/>
                <a:cs typeface="Tahoma"/>
              </a:rPr>
              <a:t>during</a:t>
            </a:r>
            <a:r>
              <a:rPr kumimoji="0" sz="300" b="0" i="0" u="none" strike="noStrike" kern="1200" cap="none" spc="-15" normalizeH="0" baseline="0" noProof="0" dirty="0">
                <a:ln>
                  <a:noFill/>
                </a:ln>
                <a:solidFill>
                  <a:srgbClr val="2E2B1F"/>
                </a:solidFill>
                <a:effectLst/>
                <a:uLnTx/>
                <a:uFillTx/>
                <a:latin typeface="Tahoma"/>
                <a:ea typeface="+mn-ea"/>
                <a:cs typeface="Tahoma"/>
              </a:rPr>
              <a:t> </a:t>
            </a:r>
            <a:r>
              <a:rPr kumimoji="0" sz="300" b="0" i="0" u="none" strike="noStrike" kern="1200" cap="none" spc="-5" normalizeH="0" baseline="0" noProof="0" dirty="0">
                <a:ln>
                  <a:noFill/>
                </a:ln>
                <a:solidFill>
                  <a:srgbClr val="2E2B1F"/>
                </a:solidFill>
                <a:effectLst/>
                <a:uLnTx/>
                <a:uFillTx/>
                <a:latin typeface="Tahoma"/>
                <a:ea typeface="+mn-ea"/>
                <a:cs typeface="Tahoma"/>
              </a:rPr>
              <a:t>the</a:t>
            </a:r>
            <a:r>
              <a:rPr kumimoji="0" sz="300" b="0" i="0" u="none" strike="noStrike" kern="1200" cap="none" spc="15" normalizeH="0" baseline="0" noProof="0" dirty="0">
                <a:ln>
                  <a:noFill/>
                </a:ln>
                <a:solidFill>
                  <a:srgbClr val="2E2B1F"/>
                </a:solidFill>
                <a:effectLst/>
                <a:uLnTx/>
                <a:uFillTx/>
                <a:latin typeface="Tahoma"/>
                <a:ea typeface="+mn-ea"/>
                <a:cs typeface="Tahoma"/>
              </a:rPr>
              <a:t> </a:t>
            </a:r>
            <a:r>
              <a:rPr kumimoji="0" sz="300" b="0" i="0" u="none" strike="noStrike" kern="1200" cap="none" spc="-5" normalizeH="0" baseline="0" noProof="0" dirty="0">
                <a:ln>
                  <a:noFill/>
                </a:ln>
                <a:solidFill>
                  <a:srgbClr val="2E2B1F"/>
                </a:solidFill>
                <a:effectLst/>
                <a:uLnTx/>
                <a:uFillTx/>
                <a:latin typeface="Tahoma"/>
                <a:ea typeface="+mn-ea"/>
                <a:cs typeface="Tahoma"/>
              </a:rPr>
              <a:t>Term</a:t>
            </a:r>
            <a:r>
              <a:rPr kumimoji="0" sz="300" b="0" i="0" u="none" strike="noStrike" kern="1200" cap="none" spc="20" normalizeH="0" baseline="0" noProof="0" dirty="0">
                <a:ln>
                  <a:noFill/>
                </a:ln>
                <a:solidFill>
                  <a:srgbClr val="2E2B1F"/>
                </a:solidFill>
                <a:effectLst/>
                <a:uLnTx/>
                <a:uFillTx/>
                <a:latin typeface="Tahoma"/>
                <a:ea typeface="+mn-ea"/>
                <a:cs typeface="Tahoma"/>
              </a:rPr>
              <a:t> </a:t>
            </a:r>
            <a:r>
              <a:rPr kumimoji="0" sz="300" b="0" i="0" u="none" strike="noStrike" kern="1200" cap="none" spc="0" normalizeH="0" baseline="0" noProof="0" dirty="0">
                <a:ln>
                  <a:noFill/>
                </a:ln>
                <a:solidFill>
                  <a:srgbClr val="2E2B1F"/>
                </a:solidFill>
                <a:effectLst/>
                <a:uLnTx/>
                <a:uFillTx/>
                <a:latin typeface="Tahoma"/>
                <a:ea typeface="+mn-ea"/>
                <a:cs typeface="Tahoma"/>
              </a:rPr>
              <a:t>of</a:t>
            </a:r>
            <a:r>
              <a:rPr kumimoji="0" sz="300" b="0" i="0" u="none" strike="noStrike" kern="1200" cap="none" spc="15" normalizeH="0" baseline="0" noProof="0" dirty="0">
                <a:ln>
                  <a:noFill/>
                </a:ln>
                <a:solidFill>
                  <a:srgbClr val="2E2B1F"/>
                </a:solidFill>
                <a:effectLst/>
                <a:uLnTx/>
                <a:uFillTx/>
                <a:latin typeface="Tahoma"/>
                <a:ea typeface="+mn-ea"/>
                <a:cs typeface="Tahoma"/>
              </a:rPr>
              <a:t> </a:t>
            </a:r>
            <a:r>
              <a:rPr kumimoji="0" sz="300" b="0" i="0" u="none" strike="noStrike" kern="1200" cap="none" spc="0" normalizeH="0" baseline="0" noProof="0" dirty="0">
                <a:ln>
                  <a:noFill/>
                </a:ln>
                <a:solidFill>
                  <a:srgbClr val="2E2B1F"/>
                </a:solidFill>
                <a:effectLst/>
                <a:uLnTx/>
                <a:uFillTx/>
                <a:latin typeface="Tahoma"/>
                <a:ea typeface="+mn-ea"/>
                <a:cs typeface="Tahoma"/>
              </a:rPr>
              <a:t>four</a:t>
            </a:r>
            <a:r>
              <a:rPr kumimoji="0" sz="300" b="0" i="0" u="none" strike="noStrike" kern="1200" cap="none" spc="5" normalizeH="0" baseline="0" noProof="0" dirty="0">
                <a:ln>
                  <a:noFill/>
                </a:ln>
                <a:solidFill>
                  <a:srgbClr val="2E2B1F"/>
                </a:solidFill>
                <a:effectLst/>
                <a:uLnTx/>
                <a:uFillTx/>
                <a:latin typeface="Tahoma"/>
                <a:ea typeface="+mn-ea"/>
                <a:cs typeface="Tahoma"/>
              </a:rPr>
              <a:t> </a:t>
            </a:r>
            <a:r>
              <a:rPr kumimoji="0" sz="300" b="0" i="0" u="none" strike="noStrike" kern="1200" cap="none" spc="-5" normalizeH="0" baseline="0" noProof="0" dirty="0">
                <a:ln>
                  <a:noFill/>
                </a:ln>
                <a:solidFill>
                  <a:srgbClr val="2E2B1F"/>
                </a:solidFill>
                <a:effectLst/>
                <a:uLnTx/>
                <a:uFillTx/>
                <a:latin typeface="Tahoma"/>
                <a:ea typeface="+mn-ea"/>
                <a:cs typeface="Tahoma"/>
              </a:rPr>
              <a:t>Years,</a:t>
            </a:r>
            <a:r>
              <a:rPr kumimoji="0" sz="300" b="0" i="0" u="none" strike="noStrike" kern="1200" cap="none" spc="40" normalizeH="0" baseline="0" noProof="0" dirty="0">
                <a:ln>
                  <a:noFill/>
                </a:ln>
                <a:solidFill>
                  <a:srgbClr val="2E2B1F"/>
                </a:solidFill>
                <a:effectLst/>
                <a:uLnTx/>
                <a:uFillTx/>
                <a:latin typeface="Tahoma"/>
                <a:ea typeface="+mn-ea"/>
                <a:cs typeface="Tahoma"/>
              </a:rPr>
              <a:t> </a:t>
            </a:r>
            <a:r>
              <a:rPr kumimoji="0" sz="300" b="0" i="0" u="none" strike="noStrike" kern="1200" cap="none" spc="-5" normalizeH="0" baseline="0" noProof="0" dirty="0">
                <a:ln>
                  <a:noFill/>
                </a:ln>
                <a:solidFill>
                  <a:srgbClr val="2E2B1F"/>
                </a:solidFill>
                <a:effectLst/>
                <a:uLnTx/>
                <a:uFillTx/>
                <a:latin typeface="Tahoma"/>
                <a:ea typeface="+mn-ea"/>
                <a:cs typeface="Tahoma"/>
              </a:rPr>
              <a:t>and,</a:t>
            </a:r>
            <a:r>
              <a:rPr kumimoji="0" sz="300" b="0" i="0" u="none" strike="noStrike" kern="1200" cap="none" spc="0" normalizeH="0" baseline="0" noProof="0" dirty="0">
                <a:ln>
                  <a:noFill/>
                </a:ln>
                <a:solidFill>
                  <a:srgbClr val="2E2B1F"/>
                </a:solidFill>
                <a:effectLst/>
                <a:uLnTx/>
                <a:uFillTx/>
                <a:latin typeface="Tahoma"/>
                <a:ea typeface="+mn-ea"/>
                <a:cs typeface="Tahoma"/>
              </a:rPr>
              <a:t> </a:t>
            </a:r>
            <a:r>
              <a:rPr kumimoji="0" sz="300" b="0" i="0" u="none" strike="noStrike" kern="1200" cap="none" spc="-5" normalizeH="0" baseline="0" noProof="0" dirty="0">
                <a:ln>
                  <a:noFill/>
                </a:ln>
                <a:solidFill>
                  <a:srgbClr val="2E2B1F"/>
                </a:solidFill>
                <a:effectLst/>
                <a:uLnTx/>
                <a:uFillTx/>
                <a:latin typeface="Tahoma"/>
                <a:ea typeface="+mn-ea"/>
                <a:cs typeface="Tahoma"/>
              </a:rPr>
              <a:t>together</a:t>
            </a:r>
            <a:r>
              <a:rPr kumimoji="0" sz="300" b="0" i="0" u="none" strike="noStrike" kern="1200" cap="none" spc="15" normalizeH="0" baseline="0" noProof="0" dirty="0">
                <a:ln>
                  <a:noFill/>
                </a:ln>
                <a:solidFill>
                  <a:srgbClr val="2E2B1F"/>
                </a:solidFill>
                <a:effectLst/>
                <a:uLnTx/>
                <a:uFillTx/>
                <a:latin typeface="Tahoma"/>
                <a:ea typeface="+mn-ea"/>
                <a:cs typeface="Tahoma"/>
              </a:rPr>
              <a:t> </a:t>
            </a:r>
            <a:r>
              <a:rPr kumimoji="0" sz="300" b="0" i="0" u="none" strike="noStrike" kern="1200" cap="none" spc="0" normalizeH="0" baseline="0" noProof="0" dirty="0">
                <a:ln>
                  <a:noFill/>
                </a:ln>
                <a:solidFill>
                  <a:srgbClr val="2E2B1F"/>
                </a:solidFill>
                <a:effectLst/>
                <a:uLnTx/>
                <a:uFillTx/>
                <a:latin typeface="Tahoma"/>
                <a:ea typeface="+mn-ea"/>
                <a:cs typeface="Tahoma"/>
              </a:rPr>
              <a:t>with</a:t>
            </a:r>
            <a:r>
              <a:rPr kumimoji="0" sz="300" b="0" i="0" u="none" strike="noStrike" kern="1200" cap="none" spc="-5" normalizeH="0" baseline="0" noProof="0" dirty="0">
                <a:ln>
                  <a:noFill/>
                </a:ln>
                <a:solidFill>
                  <a:srgbClr val="2E2B1F"/>
                </a:solidFill>
                <a:effectLst/>
                <a:uLnTx/>
                <a:uFillTx/>
                <a:latin typeface="Tahoma"/>
                <a:ea typeface="+mn-ea"/>
                <a:cs typeface="Tahoma"/>
              </a:rPr>
              <a:t> the</a:t>
            </a:r>
            <a:r>
              <a:rPr kumimoji="0" sz="300" b="0" i="0" u="none" strike="noStrike" kern="1200" cap="none" spc="15" normalizeH="0" baseline="0" noProof="0" dirty="0">
                <a:ln>
                  <a:noFill/>
                </a:ln>
                <a:solidFill>
                  <a:srgbClr val="2E2B1F"/>
                </a:solidFill>
                <a:effectLst/>
                <a:uLnTx/>
                <a:uFillTx/>
                <a:latin typeface="Tahoma"/>
                <a:ea typeface="+mn-ea"/>
                <a:cs typeface="Tahoma"/>
              </a:rPr>
              <a:t> </a:t>
            </a:r>
            <a:r>
              <a:rPr kumimoji="0" sz="300" b="0" i="0" u="none" strike="noStrike" kern="1200" cap="none" spc="0" normalizeH="0" baseline="0" noProof="0" dirty="0">
                <a:ln>
                  <a:noFill/>
                </a:ln>
                <a:solidFill>
                  <a:srgbClr val="2E2B1F"/>
                </a:solidFill>
                <a:effectLst/>
                <a:uLnTx/>
                <a:uFillTx/>
                <a:latin typeface="Tahoma"/>
                <a:ea typeface="+mn-ea"/>
                <a:cs typeface="Tahoma"/>
              </a:rPr>
              <a:t>Vice</a:t>
            </a:r>
            <a:r>
              <a:rPr kumimoji="0" sz="300" b="0" i="0" u="none" strike="noStrike" kern="1200" cap="none" spc="-10" normalizeH="0" baseline="0" noProof="0" dirty="0">
                <a:ln>
                  <a:noFill/>
                </a:ln>
                <a:solidFill>
                  <a:srgbClr val="2E2B1F"/>
                </a:solidFill>
                <a:effectLst/>
                <a:uLnTx/>
                <a:uFillTx/>
                <a:latin typeface="Tahoma"/>
                <a:ea typeface="+mn-ea"/>
                <a:cs typeface="Tahoma"/>
              </a:rPr>
              <a:t> </a:t>
            </a:r>
            <a:r>
              <a:rPr kumimoji="0" sz="300" b="0" i="0" u="none" strike="noStrike" kern="1200" cap="none" spc="-5" normalizeH="0" baseline="0" noProof="0" dirty="0">
                <a:ln>
                  <a:noFill/>
                </a:ln>
                <a:solidFill>
                  <a:srgbClr val="2E2B1F"/>
                </a:solidFill>
                <a:effectLst/>
                <a:uLnTx/>
                <a:uFillTx/>
                <a:latin typeface="Tahoma"/>
                <a:ea typeface="+mn-ea"/>
                <a:cs typeface="Tahoma"/>
              </a:rPr>
              <a:t>President,</a:t>
            </a:r>
            <a:r>
              <a:rPr kumimoji="0" sz="300" b="0" i="0" u="none" strike="noStrike" kern="1200" cap="none" spc="10" normalizeH="0" baseline="0" noProof="0" dirty="0">
                <a:ln>
                  <a:noFill/>
                </a:ln>
                <a:solidFill>
                  <a:srgbClr val="2E2B1F"/>
                </a:solidFill>
                <a:effectLst/>
                <a:uLnTx/>
                <a:uFillTx/>
                <a:latin typeface="Tahoma"/>
                <a:ea typeface="+mn-ea"/>
                <a:cs typeface="Tahoma"/>
              </a:rPr>
              <a:t> </a:t>
            </a:r>
            <a:r>
              <a:rPr kumimoji="0" sz="300" b="0" i="0" u="none" strike="noStrike" kern="1200" cap="none" spc="0" normalizeH="0" baseline="0" noProof="0" dirty="0">
                <a:ln>
                  <a:noFill/>
                </a:ln>
                <a:solidFill>
                  <a:srgbClr val="2E2B1F"/>
                </a:solidFill>
                <a:effectLst/>
                <a:uLnTx/>
                <a:uFillTx/>
                <a:latin typeface="Tahoma"/>
                <a:ea typeface="+mn-ea"/>
                <a:cs typeface="Tahoma"/>
              </a:rPr>
              <a:t>chosen</a:t>
            </a:r>
            <a:r>
              <a:rPr kumimoji="0" sz="300" b="0" i="0" u="none" strike="noStrike" kern="1200" cap="none" spc="-5" normalizeH="0" baseline="0" noProof="0" dirty="0">
                <a:ln>
                  <a:noFill/>
                </a:ln>
                <a:solidFill>
                  <a:srgbClr val="2E2B1F"/>
                </a:solidFill>
                <a:effectLst/>
                <a:uLnTx/>
                <a:uFillTx/>
                <a:latin typeface="Tahoma"/>
                <a:ea typeface="+mn-ea"/>
                <a:cs typeface="Tahoma"/>
              </a:rPr>
              <a:t> </a:t>
            </a:r>
            <a:r>
              <a:rPr kumimoji="0" sz="300" b="0" i="0" u="none" strike="noStrike" kern="1200" cap="none" spc="0" normalizeH="0" baseline="0" noProof="0" dirty="0">
                <a:ln>
                  <a:noFill/>
                </a:ln>
                <a:solidFill>
                  <a:srgbClr val="2E2B1F"/>
                </a:solidFill>
                <a:effectLst/>
                <a:uLnTx/>
                <a:uFillTx/>
                <a:latin typeface="Tahoma"/>
                <a:ea typeface="+mn-ea"/>
                <a:cs typeface="Tahoma"/>
              </a:rPr>
              <a:t>for</a:t>
            </a:r>
            <a:r>
              <a:rPr kumimoji="0" sz="300" b="0" i="0" u="none" strike="noStrike" kern="1200" cap="none" spc="15" normalizeH="0" baseline="0" noProof="0" dirty="0">
                <a:ln>
                  <a:noFill/>
                </a:ln>
                <a:solidFill>
                  <a:srgbClr val="2E2B1F"/>
                </a:solidFill>
                <a:effectLst/>
                <a:uLnTx/>
                <a:uFillTx/>
                <a:latin typeface="Tahoma"/>
                <a:ea typeface="+mn-ea"/>
                <a:cs typeface="Tahoma"/>
              </a:rPr>
              <a:t> </a:t>
            </a:r>
            <a:r>
              <a:rPr kumimoji="0" sz="300" b="0" i="0" u="none" strike="noStrike" kern="1200" cap="none" spc="-5" normalizeH="0" baseline="0" noProof="0" dirty="0">
                <a:ln>
                  <a:noFill/>
                </a:ln>
                <a:solidFill>
                  <a:srgbClr val="2E2B1F"/>
                </a:solidFill>
                <a:effectLst/>
                <a:uLnTx/>
                <a:uFillTx/>
                <a:latin typeface="Tahoma"/>
                <a:ea typeface="+mn-ea"/>
                <a:cs typeface="Tahoma"/>
              </a:rPr>
              <a:t>the</a:t>
            </a:r>
            <a:r>
              <a:rPr kumimoji="0" sz="300" b="0" i="0" u="none" strike="noStrike" kern="1200" cap="none" spc="15" normalizeH="0" baseline="0" noProof="0" dirty="0">
                <a:ln>
                  <a:noFill/>
                </a:ln>
                <a:solidFill>
                  <a:srgbClr val="2E2B1F"/>
                </a:solidFill>
                <a:effectLst/>
                <a:uLnTx/>
                <a:uFillTx/>
                <a:latin typeface="Tahoma"/>
                <a:ea typeface="+mn-ea"/>
                <a:cs typeface="Tahoma"/>
              </a:rPr>
              <a:t> </a:t>
            </a:r>
            <a:r>
              <a:rPr kumimoji="0" sz="300" b="0" i="0" u="none" strike="noStrike" kern="1200" cap="none" spc="-5" normalizeH="0" baseline="0" noProof="0" dirty="0">
                <a:ln>
                  <a:noFill/>
                </a:ln>
                <a:solidFill>
                  <a:srgbClr val="2E2B1F"/>
                </a:solidFill>
                <a:effectLst/>
                <a:uLnTx/>
                <a:uFillTx/>
                <a:latin typeface="Tahoma"/>
                <a:ea typeface="+mn-ea"/>
                <a:cs typeface="Tahoma"/>
              </a:rPr>
              <a:t>same</a:t>
            </a:r>
            <a:r>
              <a:rPr kumimoji="0" sz="300" b="0" i="0" u="none" strike="noStrike" kern="1200" cap="none" spc="15" normalizeH="0" baseline="0" noProof="0" dirty="0">
                <a:ln>
                  <a:noFill/>
                </a:ln>
                <a:solidFill>
                  <a:srgbClr val="2E2B1F"/>
                </a:solidFill>
                <a:effectLst/>
                <a:uLnTx/>
                <a:uFillTx/>
                <a:latin typeface="Tahoma"/>
                <a:ea typeface="+mn-ea"/>
                <a:cs typeface="Tahoma"/>
              </a:rPr>
              <a:t> </a:t>
            </a:r>
            <a:r>
              <a:rPr kumimoji="0" sz="300" b="0" i="0" u="none" strike="noStrike" kern="1200" cap="none" spc="-5" normalizeH="0" baseline="0" noProof="0" dirty="0">
                <a:ln>
                  <a:noFill/>
                </a:ln>
                <a:solidFill>
                  <a:srgbClr val="2E2B1F"/>
                </a:solidFill>
                <a:effectLst/>
                <a:uLnTx/>
                <a:uFillTx/>
                <a:latin typeface="Tahoma"/>
                <a:ea typeface="+mn-ea"/>
                <a:cs typeface="Tahoma"/>
              </a:rPr>
              <a:t>Term,</a:t>
            </a:r>
            <a:r>
              <a:rPr kumimoji="0" sz="300" b="0" i="0" u="none" strike="noStrike" kern="1200" cap="none" spc="10" normalizeH="0" baseline="0" noProof="0" dirty="0">
                <a:ln>
                  <a:noFill/>
                </a:ln>
                <a:solidFill>
                  <a:srgbClr val="2E2B1F"/>
                </a:solidFill>
                <a:effectLst/>
                <a:uLnTx/>
                <a:uFillTx/>
                <a:latin typeface="Tahoma"/>
                <a:ea typeface="+mn-ea"/>
                <a:cs typeface="Tahoma"/>
              </a:rPr>
              <a:t> </a:t>
            </a:r>
            <a:r>
              <a:rPr kumimoji="0" sz="300" b="0" i="0" u="none" strike="noStrike" kern="1200" cap="none" spc="0" normalizeH="0" baseline="0" noProof="0" dirty="0">
                <a:ln>
                  <a:noFill/>
                </a:ln>
                <a:solidFill>
                  <a:srgbClr val="2E2B1F"/>
                </a:solidFill>
                <a:effectLst/>
                <a:uLnTx/>
                <a:uFillTx/>
                <a:latin typeface="Tahoma"/>
                <a:ea typeface="+mn-ea"/>
                <a:cs typeface="Tahoma"/>
              </a:rPr>
              <a:t>be</a:t>
            </a:r>
            <a:r>
              <a:rPr kumimoji="0" sz="300" b="0" i="0" u="none" strike="noStrike" kern="1200" cap="none" spc="15" normalizeH="0" baseline="0" noProof="0" dirty="0">
                <a:ln>
                  <a:noFill/>
                </a:ln>
                <a:solidFill>
                  <a:srgbClr val="2E2B1F"/>
                </a:solidFill>
                <a:effectLst/>
                <a:uLnTx/>
                <a:uFillTx/>
                <a:latin typeface="Tahoma"/>
                <a:ea typeface="+mn-ea"/>
                <a:cs typeface="Tahoma"/>
              </a:rPr>
              <a:t> </a:t>
            </a:r>
            <a:r>
              <a:rPr kumimoji="0" sz="300" b="0" i="0" u="none" strike="noStrike" kern="1200" cap="none" spc="-5" normalizeH="0" baseline="0" noProof="0" dirty="0">
                <a:ln>
                  <a:noFill/>
                </a:ln>
                <a:solidFill>
                  <a:srgbClr val="2E2B1F"/>
                </a:solidFill>
                <a:effectLst/>
                <a:uLnTx/>
                <a:uFillTx/>
                <a:latin typeface="Tahoma"/>
                <a:ea typeface="+mn-ea"/>
                <a:cs typeface="Tahoma"/>
              </a:rPr>
              <a:t>elected,</a:t>
            </a:r>
            <a:r>
              <a:rPr kumimoji="0" sz="300" b="0" i="0" u="none" strike="noStrike" kern="1200" cap="none" spc="15" normalizeH="0" baseline="0" noProof="0" dirty="0">
                <a:ln>
                  <a:noFill/>
                </a:ln>
                <a:solidFill>
                  <a:srgbClr val="2E2B1F"/>
                </a:solidFill>
                <a:effectLst/>
                <a:uLnTx/>
                <a:uFillTx/>
                <a:latin typeface="Tahoma"/>
                <a:ea typeface="+mn-ea"/>
                <a:cs typeface="Tahoma"/>
              </a:rPr>
              <a:t> </a:t>
            </a:r>
            <a:r>
              <a:rPr kumimoji="0" sz="300" b="0" i="0" u="none" strike="noStrike" kern="1200" cap="none" spc="-5" normalizeH="0" baseline="0" noProof="0" dirty="0">
                <a:ln>
                  <a:noFill/>
                </a:ln>
                <a:solidFill>
                  <a:srgbClr val="2E2B1F"/>
                </a:solidFill>
                <a:effectLst/>
                <a:uLnTx/>
                <a:uFillTx/>
                <a:latin typeface="Tahoma"/>
                <a:ea typeface="+mn-ea"/>
                <a:cs typeface="Tahoma"/>
              </a:rPr>
              <a:t>as</a:t>
            </a:r>
            <a:endParaRPr kumimoji="0" sz="300" b="0" i="0" u="none" strike="noStrike" kern="1200" cap="none" spc="0" normalizeH="0" baseline="0" noProof="0">
              <a:ln>
                <a:noFill/>
              </a:ln>
              <a:solidFill>
                <a:prstClr val="black"/>
              </a:solidFill>
              <a:effectLst/>
              <a:uLnTx/>
              <a:uFillTx/>
              <a:latin typeface="Tahoma"/>
              <a:ea typeface="+mn-ea"/>
              <a:cs typeface="Tahoma"/>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300" b="0" i="0" u="none" strike="noStrike" kern="1200" cap="none" spc="-5" normalizeH="0" baseline="0" noProof="0" dirty="0">
                <a:ln>
                  <a:noFill/>
                </a:ln>
                <a:solidFill>
                  <a:srgbClr val="2E2B1F"/>
                </a:solidFill>
                <a:effectLst/>
                <a:uLnTx/>
                <a:uFillTx/>
                <a:latin typeface="Tahoma"/>
                <a:ea typeface="+mn-ea"/>
                <a:cs typeface="Tahoma"/>
              </a:rPr>
              <a:t>follows:</a:t>
            </a:r>
            <a:endParaRPr kumimoji="0" sz="300" b="0" i="0" u="none" strike="noStrike" kern="1200" cap="none" spc="0" normalizeH="0" baseline="0" noProof="0">
              <a:ln>
                <a:noFill/>
              </a:ln>
              <a:solidFill>
                <a:prstClr val="black"/>
              </a:solidFill>
              <a:effectLst/>
              <a:uLnTx/>
              <a:uFillTx/>
              <a:latin typeface="Tahoma"/>
              <a:ea typeface="+mn-ea"/>
              <a:cs typeface="Tahoma"/>
            </a:endParaRPr>
          </a:p>
        </p:txBody>
      </p:sp>
      <p:sp>
        <p:nvSpPr>
          <p:cNvPr id="6" name="object 6"/>
          <p:cNvSpPr txBox="1"/>
          <p:nvPr/>
        </p:nvSpPr>
        <p:spPr>
          <a:xfrm>
            <a:off x="78739" y="574294"/>
            <a:ext cx="4328795" cy="711200"/>
          </a:xfrm>
          <a:prstGeom prst="rect">
            <a:avLst/>
          </a:prstGeom>
        </p:spPr>
        <p:txBody>
          <a:bodyPr vert="horz" wrap="square" lIns="0" tIns="12700" rIns="0" bIns="0" rtlCol="0">
            <a:spAutoFit/>
          </a:bodyPr>
          <a:lstStyle/>
          <a:p>
            <a:pPr marL="355600" marR="5080" lvl="0" indent="-342900" algn="l" defTabSz="914400" rtl="0" eaLnBrk="1" fontAlgn="auto" latinLnBrk="0" hangingPunct="1">
              <a:lnSpc>
                <a:spcPct val="100000"/>
              </a:lnSpc>
              <a:spcBef>
                <a:spcPts val="100"/>
              </a:spcBef>
              <a:spcAft>
                <a:spcPts val="0"/>
              </a:spcAft>
              <a:buClrTx/>
              <a:buSzTx/>
              <a:buFont typeface="Wingdings"/>
              <a:buChar char=""/>
              <a:tabLst>
                <a:tab pos="354965" algn="l"/>
                <a:tab pos="355600" algn="l"/>
              </a:tabLst>
              <a:defRPr/>
            </a:pPr>
            <a:r>
              <a:rPr kumimoji="0" sz="900" b="1" i="0" u="none" strike="noStrike" kern="1200" cap="none" spc="-5" normalizeH="0" baseline="0" noProof="0" dirty="0">
                <a:ln>
                  <a:noFill/>
                </a:ln>
                <a:solidFill>
                  <a:srgbClr val="2E2B1F"/>
                </a:solidFill>
                <a:effectLst/>
                <a:uLnTx/>
                <a:uFillTx/>
                <a:latin typeface="Tahoma"/>
                <a:ea typeface="+mn-ea"/>
                <a:cs typeface="Tahoma"/>
              </a:rPr>
              <a:t>Clause</a:t>
            </a:r>
            <a:r>
              <a:rPr kumimoji="0" sz="900" b="1" i="0" u="none" strike="noStrike" kern="1200" cap="none" spc="-10" normalizeH="0" baseline="0" noProof="0" dirty="0">
                <a:ln>
                  <a:noFill/>
                </a:ln>
                <a:solidFill>
                  <a:srgbClr val="2E2B1F"/>
                </a:solidFill>
                <a:effectLst/>
                <a:uLnTx/>
                <a:uFillTx/>
                <a:latin typeface="Tahoma"/>
                <a:ea typeface="+mn-ea"/>
                <a:cs typeface="Tahoma"/>
              </a:rPr>
              <a:t> </a:t>
            </a:r>
            <a:r>
              <a:rPr kumimoji="0" sz="900" b="1" i="0" u="none" strike="noStrike" kern="1200" cap="none" spc="0" normalizeH="0" baseline="0" noProof="0" dirty="0">
                <a:ln>
                  <a:noFill/>
                </a:ln>
                <a:solidFill>
                  <a:srgbClr val="2E2B1F"/>
                </a:solidFill>
                <a:effectLst/>
                <a:uLnTx/>
                <a:uFillTx/>
                <a:latin typeface="Tahoma"/>
                <a:ea typeface="+mn-ea"/>
                <a:cs typeface="Tahoma"/>
              </a:rPr>
              <a:t>2:</a:t>
            </a:r>
            <a:r>
              <a:rPr kumimoji="0" sz="900" b="1" i="0" u="none" strike="noStrike" kern="1200" cap="none" spc="3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Each</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State</a:t>
            </a:r>
            <a:r>
              <a:rPr kumimoji="0" sz="900" b="0" i="0" u="none" strike="noStrike" kern="1200" cap="none" spc="1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shall</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appoint,</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in</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such</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Manner</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as</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a:t>
            </a:r>
            <a:r>
              <a:rPr kumimoji="0" sz="900" b="0" i="0" u="none" strike="noStrike" kern="1200" cap="none" spc="15" normalizeH="0" baseline="0" noProof="0" dirty="0">
                <a:ln>
                  <a:noFill/>
                </a:ln>
                <a:solidFill>
                  <a:srgbClr val="2E2B1F"/>
                </a:solidFill>
                <a:effectLst/>
                <a:uLnTx/>
                <a:uFillTx/>
                <a:latin typeface="Tahoma"/>
                <a:ea typeface="+mn-ea"/>
                <a:cs typeface="Tahoma"/>
              </a:rPr>
              <a:t> </a:t>
            </a:r>
            <a:r>
              <a:rPr kumimoji="0" sz="900" b="0" i="0" u="none" strike="noStrike" kern="1200" cap="none" spc="-10" normalizeH="0" baseline="0" noProof="0" dirty="0">
                <a:ln>
                  <a:noFill/>
                </a:ln>
                <a:solidFill>
                  <a:srgbClr val="2E2B1F"/>
                </a:solidFill>
                <a:effectLst/>
                <a:uLnTx/>
                <a:uFillTx/>
                <a:latin typeface="Tahoma"/>
                <a:ea typeface="+mn-ea"/>
                <a:cs typeface="Tahoma"/>
              </a:rPr>
              <a:t>Legislature</a:t>
            </a:r>
            <a:r>
              <a:rPr kumimoji="0" sz="900" b="0" i="0" u="none" strike="noStrike" kern="1200" cap="none" spc="3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thereof </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may</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direct,</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a</a:t>
            </a:r>
            <a:r>
              <a:rPr kumimoji="0" sz="900" b="0" i="0" u="none" strike="noStrike" kern="1200" cap="none" spc="-5" normalizeH="0" baseline="0" noProof="0" dirty="0">
                <a:ln>
                  <a:noFill/>
                </a:ln>
                <a:solidFill>
                  <a:srgbClr val="2E2B1F"/>
                </a:solidFill>
                <a:effectLst/>
                <a:uLnTx/>
                <a:uFillTx/>
                <a:latin typeface="Tahoma"/>
                <a:ea typeface="+mn-ea"/>
                <a:cs typeface="Tahoma"/>
              </a:rPr>
              <a:t> Number</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of</a:t>
            </a:r>
            <a:r>
              <a:rPr kumimoji="0" sz="900" b="0" i="0" u="none" strike="noStrike" kern="1200" cap="none" spc="-5" normalizeH="0" baseline="0" noProof="0" dirty="0">
                <a:ln>
                  <a:noFill/>
                </a:ln>
                <a:solidFill>
                  <a:srgbClr val="2E2B1F"/>
                </a:solidFill>
                <a:effectLst/>
                <a:uLnTx/>
                <a:uFillTx/>
                <a:latin typeface="Tahoma"/>
                <a:ea typeface="+mn-ea"/>
                <a:cs typeface="Tahoma"/>
              </a:rPr>
              <a:t> Electors,</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equal</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to the </a:t>
            </a:r>
            <a:r>
              <a:rPr kumimoji="0" sz="900" b="0" i="0" u="none" strike="noStrike" kern="1200" cap="none" spc="0" normalizeH="0" baseline="0" noProof="0" dirty="0">
                <a:ln>
                  <a:noFill/>
                </a:ln>
                <a:solidFill>
                  <a:srgbClr val="2E2B1F"/>
                </a:solidFill>
                <a:effectLst/>
                <a:uLnTx/>
                <a:uFillTx/>
                <a:latin typeface="Tahoma"/>
                <a:ea typeface="+mn-ea"/>
                <a:cs typeface="Tahoma"/>
              </a:rPr>
              <a:t>whole</a:t>
            </a:r>
            <a:r>
              <a:rPr kumimoji="0" sz="900" b="0" i="0" u="none" strike="noStrike" kern="1200" cap="none" spc="-1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Number</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of</a:t>
            </a:r>
            <a:r>
              <a:rPr kumimoji="0" sz="900" b="0" i="0" u="none" strike="noStrike" kern="1200" cap="none" spc="-5" normalizeH="0" baseline="0" noProof="0" dirty="0">
                <a:ln>
                  <a:noFill/>
                </a:ln>
                <a:solidFill>
                  <a:srgbClr val="2E2B1F"/>
                </a:solidFill>
                <a:effectLst/>
                <a:uLnTx/>
                <a:uFillTx/>
                <a:latin typeface="Tahoma"/>
                <a:ea typeface="+mn-ea"/>
                <a:cs typeface="Tahoma"/>
              </a:rPr>
              <a:t> Senators</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and </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10" normalizeH="0" baseline="0" noProof="0" dirty="0">
                <a:ln>
                  <a:noFill/>
                </a:ln>
                <a:solidFill>
                  <a:srgbClr val="2E2B1F"/>
                </a:solidFill>
                <a:effectLst/>
                <a:uLnTx/>
                <a:uFillTx/>
                <a:latin typeface="Tahoma"/>
                <a:ea typeface="+mn-ea"/>
                <a:cs typeface="Tahoma"/>
              </a:rPr>
              <a:t>Representatives</a:t>
            </a:r>
            <a:r>
              <a:rPr kumimoji="0" sz="900" b="0" i="0" u="none" strike="noStrike" kern="1200" cap="none" spc="4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to</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which</a:t>
            </a:r>
            <a:r>
              <a:rPr kumimoji="0" sz="900" b="0" i="0" u="none" strike="noStrike" kern="1200" cap="none" spc="-3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State</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may</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be</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entitled</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in </a:t>
            </a:r>
            <a:r>
              <a:rPr kumimoji="0" sz="900" b="0" i="0" u="none" strike="noStrike" kern="1200" cap="none" spc="-5" normalizeH="0" baseline="0" noProof="0" dirty="0">
                <a:ln>
                  <a:noFill/>
                </a:ln>
                <a:solidFill>
                  <a:srgbClr val="2E2B1F"/>
                </a:solidFill>
                <a:effectLst/>
                <a:uLnTx/>
                <a:uFillTx/>
                <a:latin typeface="Tahoma"/>
                <a:ea typeface="+mn-ea"/>
                <a:cs typeface="Tahoma"/>
              </a:rPr>
              <a:t>the</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Congress:</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but</a:t>
            </a:r>
            <a:r>
              <a:rPr kumimoji="0" sz="900" b="0" i="0" u="none" strike="noStrike" kern="1200" cap="none" spc="20"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no </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Senator</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or</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10" normalizeH="0" baseline="0" noProof="0" dirty="0">
                <a:ln>
                  <a:noFill/>
                </a:ln>
                <a:solidFill>
                  <a:srgbClr val="2E2B1F"/>
                </a:solidFill>
                <a:effectLst/>
                <a:uLnTx/>
                <a:uFillTx/>
                <a:latin typeface="Tahoma"/>
                <a:ea typeface="+mn-ea"/>
                <a:cs typeface="Tahoma"/>
              </a:rPr>
              <a:t>Representative,</a:t>
            </a:r>
            <a:r>
              <a:rPr kumimoji="0" sz="900" b="0" i="0" u="none" strike="noStrike" kern="1200" cap="none" spc="40"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or</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Person</a:t>
            </a:r>
            <a:r>
              <a:rPr kumimoji="0" sz="900" b="0" i="0" u="none" strike="noStrike" kern="1200" cap="none" spc="2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holding</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an</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Office</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of</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Trust</a:t>
            </a:r>
            <a:r>
              <a:rPr kumimoji="0" sz="900" b="0" i="0" u="none" strike="noStrike" kern="1200" cap="none" spc="0" normalizeH="0" baseline="0" noProof="0" dirty="0">
                <a:ln>
                  <a:noFill/>
                </a:ln>
                <a:solidFill>
                  <a:srgbClr val="2E2B1F"/>
                </a:solidFill>
                <a:effectLst/>
                <a:uLnTx/>
                <a:uFillTx/>
                <a:latin typeface="Tahoma"/>
                <a:ea typeface="+mn-ea"/>
                <a:cs typeface="Tahoma"/>
              </a:rPr>
              <a:t> or</a:t>
            </a:r>
            <a:r>
              <a:rPr kumimoji="0" sz="900" b="0" i="0" u="none" strike="noStrike" kern="1200" cap="none" spc="-5" normalizeH="0" baseline="0" noProof="0" dirty="0">
                <a:ln>
                  <a:noFill/>
                </a:ln>
                <a:solidFill>
                  <a:srgbClr val="2E2B1F"/>
                </a:solidFill>
                <a:effectLst/>
                <a:uLnTx/>
                <a:uFillTx/>
                <a:latin typeface="Tahoma"/>
                <a:ea typeface="+mn-ea"/>
                <a:cs typeface="Tahoma"/>
              </a:rPr>
              <a:t> Profit</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under </a:t>
            </a:r>
            <a:r>
              <a:rPr kumimoji="0" sz="900" b="0" i="0" u="none" strike="noStrike" kern="1200" cap="none" spc="-26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 United</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10" normalizeH="0" baseline="0" noProof="0" dirty="0">
                <a:ln>
                  <a:noFill/>
                </a:ln>
                <a:solidFill>
                  <a:srgbClr val="2E2B1F"/>
                </a:solidFill>
                <a:effectLst/>
                <a:uLnTx/>
                <a:uFillTx/>
                <a:latin typeface="Tahoma"/>
                <a:ea typeface="+mn-ea"/>
                <a:cs typeface="Tahoma"/>
              </a:rPr>
              <a:t>States,</a:t>
            </a:r>
            <a:r>
              <a:rPr kumimoji="0" sz="900" b="0" i="0" u="none" strike="noStrike" kern="1200" cap="none" spc="2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shall</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be</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appointed</a:t>
            </a:r>
            <a:r>
              <a:rPr kumimoji="0" sz="900" b="0" i="0" u="none" strike="noStrike" kern="1200" cap="none" spc="2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an</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Elector.</a:t>
            </a:r>
            <a:endParaRPr kumimoji="0" sz="900" b="0" i="0" u="none" strike="noStrike" kern="1200" cap="none" spc="0" normalizeH="0" baseline="0" noProof="0">
              <a:ln>
                <a:noFill/>
              </a:ln>
              <a:solidFill>
                <a:prstClr val="black"/>
              </a:solidFill>
              <a:effectLst/>
              <a:uLnTx/>
              <a:uFillTx/>
              <a:latin typeface="Tahoma"/>
              <a:ea typeface="+mn-ea"/>
              <a:cs typeface="Tahoma"/>
            </a:endParaRPr>
          </a:p>
        </p:txBody>
      </p:sp>
      <p:sp>
        <p:nvSpPr>
          <p:cNvPr id="7" name="object 7"/>
          <p:cNvSpPr txBox="1"/>
          <p:nvPr/>
        </p:nvSpPr>
        <p:spPr>
          <a:xfrm>
            <a:off x="78739" y="1396949"/>
            <a:ext cx="4387850" cy="3044190"/>
          </a:xfrm>
          <a:prstGeom prst="rect">
            <a:avLst/>
          </a:prstGeom>
        </p:spPr>
        <p:txBody>
          <a:bodyPr vert="horz" wrap="square" lIns="0" tIns="12700" rIns="0" bIns="0" rtlCol="0">
            <a:spAutoFit/>
          </a:bodyPr>
          <a:lstStyle/>
          <a:p>
            <a:pPr marL="355600" marR="5080" lvl="0" indent="-342900" algn="l" defTabSz="914400" rtl="0" eaLnBrk="1" fontAlgn="auto" latinLnBrk="0" hangingPunct="1">
              <a:lnSpc>
                <a:spcPct val="100000"/>
              </a:lnSpc>
              <a:spcBef>
                <a:spcPts val="100"/>
              </a:spcBef>
              <a:spcAft>
                <a:spcPts val="0"/>
              </a:spcAft>
              <a:buClrTx/>
              <a:buSzTx/>
              <a:buFont typeface="Wingdings"/>
              <a:buChar char=""/>
              <a:tabLst>
                <a:tab pos="354965" algn="l"/>
                <a:tab pos="355600" algn="l"/>
              </a:tabLst>
              <a:defRPr/>
            </a:pPr>
            <a:r>
              <a:rPr kumimoji="0" sz="900" b="1" i="0" u="none" strike="noStrike" kern="1200" cap="none" spc="-5" normalizeH="0" baseline="0" noProof="0" dirty="0">
                <a:ln>
                  <a:noFill/>
                </a:ln>
                <a:solidFill>
                  <a:srgbClr val="FF0000"/>
                </a:solidFill>
                <a:effectLst/>
                <a:uLnTx/>
                <a:uFillTx/>
                <a:latin typeface="Tahoma"/>
                <a:ea typeface="+mn-ea"/>
                <a:cs typeface="Tahoma"/>
              </a:rPr>
              <a:t>Clause </a:t>
            </a:r>
            <a:r>
              <a:rPr kumimoji="0" sz="900" b="1" i="0" u="none" strike="noStrike" kern="1200" cap="none" spc="0" normalizeH="0" baseline="0" noProof="0" dirty="0">
                <a:ln>
                  <a:noFill/>
                </a:ln>
                <a:solidFill>
                  <a:srgbClr val="FF0000"/>
                </a:solidFill>
                <a:effectLst/>
                <a:uLnTx/>
                <a:uFillTx/>
                <a:latin typeface="Tahoma"/>
                <a:ea typeface="+mn-ea"/>
                <a:cs typeface="Tahoma"/>
              </a:rPr>
              <a:t>3:</a:t>
            </a:r>
            <a:r>
              <a:rPr kumimoji="0" sz="900" b="1" i="0" u="none" strike="noStrike" kern="1200" cap="none" spc="30"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The</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Electors</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shall</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meet</a:t>
            </a:r>
            <a:r>
              <a:rPr kumimoji="0" sz="900" b="0" i="0" u="none" strike="noStrike" kern="1200" cap="none" spc="20"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in</a:t>
            </a:r>
            <a:r>
              <a:rPr kumimoji="0" sz="900" b="0" i="0" u="none" strike="noStrike" kern="1200" cap="none" spc="-5" normalizeH="0" baseline="0" noProof="0" dirty="0">
                <a:ln>
                  <a:noFill/>
                </a:ln>
                <a:solidFill>
                  <a:srgbClr val="FF0000"/>
                </a:solidFill>
                <a:effectLst/>
                <a:uLnTx/>
                <a:uFillTx/>
                <a:latin typeface="Tahoma"/>
                <a:ea typeface="+mn-ea"/>
                <a:cs typeface="Tahoma"/>
              </a:rPr>
              <a:t> their</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10" normalizeH="0" baseline="0" noProof="0" dirty="0">
                <a:ln>
                  <a:noFill/>
                </a:ln>
                <a:solidFill>
                  <a:srgbClr val="FF0000"/>
                </a:solidFill>
                <a:effectLst/>
                <a:uLnTx/>
                <a:uFillTx/>
                <a:latin typeface="Tahoma"/>
                <a:ea typeface="+mn-ea"/>
                <a:cs typeface="Tahoma"/>
              </a:rPr>
              <a:t>respective</a:t>
            </a:r>
            <a:r>
              <a:rPr kumimoji="0" sz="900" b="0" i="0" u="none" strike="noStrike" kern="1200" cap="none" spc="30" normalizeH="0" baseline="0" noProof="0" dirty="0">
                <a:ln>
                  <a:noFill/>
                </a:ln>
                <a:solidFill>
                  <a:srgbClr val="FF0000"/>
                </a:solidFill>
                <a:effectLst/>
                <a:uLnTx/>
                <a:uFillTx/>
                <a:latin typeface="Tahoma"/>
                <a:ea typeface="+mn-ea"/>
                <a:cs typeface="Tahoma"/>
              </a:rPr>
              <a:t> </a:t>
            </a:r>
            <a:r>
              <a:rPr kumimoji="0" sz="900" b="0" i="0" u="none" strike="noStrike" kern="1200" cap="none" spc="-10" normalizeH="0" baseline="0" noProof="0" dirty="0">
                <a:ln>
                  <a:noFill/>
                </a:ln>
                <a:solidFill>
                  <a:srgbClr val="FF0000"/>
                </a:solidFill>
                <a:effectLst/>
                <a:uLnTx/>
                <a:uFillTx/>
                <a:latin typeface="Tahoma"/>
                <a:ea typeface="+mn-ea"/>
                <a:cs typeface="Tahoma"/>
              </a:rPr>
              <a:t>States,</a:t>
            </a:r>
            <a:r>
              <a:rPr kumimoji="0" sz="900" b="0" i="0" u="none" strike="noStrike" kern="1200" cap="none" spc="2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and</a:t>
            </a:r>
            <a:r>
              <a:rPr kumimoji="0" sz="900" b="0" i="0" u="none" strike="noStrike" kern="1200" cap="none" spc="2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vote</a:t>
            </a:r>
            <a:r>
              <a:rPr kumimoji="0" sz="900" b="0" i="0" u="none" strike="noStrike" kern="1200" cap="none" spc="1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by</a:t>
            </a:r>
            <a:r>
              <a:rPr kumimoji="0" sz="900" b="0" i="0" u="none" strike="noStrike" kern="1200" cap="none" spc="1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Ballot </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for</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two</a:t>
            </a:r>
            <a:r>
              <a:rPr kumimoji="0" sz="900" b="0" i="0" u="none" strike="noStrike" kern="1200" cap="none" spc="-1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Persons,</a:t>
            </a:r>
            <a:r>
              <a:rPr kumimoji="0" sz="900" b="0" i="0" u="none" strike="noStrike" kern="1200" cap="none" spc="30"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of</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whom</a:t>
            </a:r>
            <a:r>
              <a:rPr kumimoji="0" sz="900" b="0" i="0" u="none" strike="noStrike" kern="1200" cap="none" spc="-25"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one </a:t>
            </a:r>
            <a:r>
              <a:rPr kumimoji="0" sz="900" b="0" i="0" u="none" strike="noStrike" kern="1200" cap="none" spc="-5" normalizeH="0" baseline="0" noProof="0" dirty="0">
                <a:ln>
                  <a:noFill/>
                </a:ln>
                <a:solidFill>
                  <a:srgbClr val="FF0000"/>
                </a:solidFill>
                <a:effectLst/>
                <a:uLnTx/>
                <a:uFillTx/>
                <a:latin typeface="Tahoma"/>
                <a:ea typeface="+mn-ea"/>
                <a:cs typeface="Tahoma"/>
              </a:rPr>
              <a:t>at</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least</a:t>
            </a:r>
            <a:r>
              <a:rPr kumimoji="0" sz="900" b="0" i="0" u="none" strike="noStrike" kern="1200" cap="none" spc="2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shall</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not</a:t>
            </a:r>
            <a:r>
              <a:rPr kumimoji="0" sz="900" b="0" i="0" u="none" strike="noStrike" kern="1200" cap="none" spc="-5" normalizeH="0" baseline="0" noProof="0" dirty="0">
                <a:ln>
                  <a:noFill/>
                </a:ln>
                <a:solidFill>
                  <a:srgbClr val="FF0000"/>
                </a:solidFill>
                <a:effectLst/>
                <a:uLnTx/>
                <a:uFillTx/>
                <a:latin typeface="Tahoma"/>
                <a:ea typeface="+mn-ea"/>
                <a:cs typeface="Tahoma"/>
              </a:rPr>
              <a:t> be</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an</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Inhabitant</a:t>
            </a:r>
            <a:r>
              <a:rPr kumimoji="0" sz="900" b="0" i="0" u="none" strike="noStrike" kern="1200" cap="none" spc="20"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of</a:t>
            </a:r>
            <a:r>
              <a:rPr kumimoji="0" sz="900" b="0" i="0" u="none" strike="noStrike" kern="1200" cap="none" spc="-5" normalizeH="0" baseline="0" noProof="0" dirty="0">
                <a:ln>
                  <a:noFill/>
                </a:ln>
                <a:solidFill>
                  <a:srgbClr val="FF0000"/>
                </a:solidFill>
                <a:effectLst/>
                <a:uLnTx/>
                <a:uFillTx/>
                <a:latin typeface="Tahoma"/>
                <a:ea typeface="+mn-ea"/>
                <a:cs typeface="Tahoma"/>
              </a:rPr>
              <a:t> the same </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State</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with</a:t>
            </a:r>
            <a:r>
              <a:rPr kumimoji="0" sz="900" b="0" i="0" u="none" strike="noStrike" kern="1200" cap="none" spc="-20" normalizeH="0" baseline="0" noProof="0" dirty="0">
                <a:ln>
                  <a:noFill/>
                </a:ln>
                <a:solidFill>
                  <a:srgbClr val="FF0000"/>
                </a:solidFill>
                <a:effectLst/>
                <a:uLnTx/>
                <a:uFillTx/>
                <a:latin typeface="Tahoma"/>
                <a:ea typeface="+mn-ea"/>
                <a:cs typeface="Tahoma"/>
              </a:rPr>
              <a:t> </a:t>
            </a:r>
            <a:r>
              <a:rPr kumimoji="0" sz="900" b="0" i="0" u="none" strike="noStrike" kern="1200" cap="none" spc="-10" normalizeH="0" baseline="0" noProof="0" dirty="0">
                <a:ln>
                  <a:noFill/>
                </a:ln>
                <a:solidFill>
                  <a:srgbClr val="FF0000"/>
                </a:solidFill>
                <a:effectLst/>
                <a:uLnTx/>
                <a:uFillTx/>
                <a:latin typeface="Tahoma"/>
                <a:ea typeface="+mn-ea"/>
                <a:cs typeface="Tahoma"/>
              </a:rPr>
              <a:t>themselves.</a:t>
            </a:r>
            <a:r>
              <a:rPr kumimoji="0" sz="900" b="0" i="0" u="none" strike="noStrike" kern="1200" cap="none" spc="30"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And </a:t>
            </a:r>
            <a:r>
              <a:rPr kumimoji="0" sz="900" b="0" i="0" u="none" strike="noStrike" kern="1200" cap="none" spc="-5" normalizeH="0" baseline="0" noProof="0" dirty="0">
                <a:ln>
                  <a:noFill/>
                </a:ln>
                <a:solidFill>
                  <a:srgbClr val="FF0000"/>
                </a:solidFill>
                <a:effectLst/>
                <a:uLnTx/>
                <a:uFillTx/>
                <a:latin typeface="Tahoma"/>
                <a:ea typeface="+mn-ea"/>
                <a:cs typeface="Tahoma"/>
              </a:rPr>
              <a:t>they</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shall</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make</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a </a:t>
            </a:r>
            <a:r>
              <a:rPr kumimoji="0" sz="900" b="0" i="0" u="none" strike="noStrike" kern="1200" cap="none" spc="-5" normalizeH="0" baseline="0" noProof="0" dirty="0">
                <a:ln>
                  <a:noFill/>
                </a:ln>
                <a:solidFill>
                  <a:srgbClr val="FF0000"/>
                </a:solidFill>
                <a:effectLst/>
                <a:uLnTx/>
                <a:uFillTx/>
                <a:latin typeface="Tahoma"/>
                <a:ea typeface="+mn-ea"/>
                <a:cs typeface="Tahoma"/>
              </a:rPr>
              <a:t>List</a:t>
            </a:r>
            <a:r>
              <a:rPr kumimoji="0" sz="900" b="0" i="0" u="none" strike="noStrike" kern="1200" cap="none" spc="20"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of</a:t>
            </a:r>
            <a:r>
              <a:rPr kumimoji="0" sz="900" b="0" i="0" u="none" strike="noStrike" kern="1200" cap="none" spc="-5" normalizeH="0" baseline="0" noProof="0" dirty="0">
                <a:ln>
                  <a:noFill/>
                </a:ln>
                <a:solidFill>
                  <a:srgbClr val="FF0000"/>
                </a:solidFill>
                <a:effectLst/>
                <a:uLnTx/>
                <a:uFillTx/>
                <a:latin typeface="Tahoma"/>
                <a:ea typeface="+mn-ea"/>
                <a:cs typeface="Tahoma"/>
              </a:rPr>
              <a:t> all</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Persons</a:t>
            </a:r>
            <a:r>
              <a:rPr kumimoji="0" sz="900" b="0" i="0" u="none" strike="noStrike" kern="1200" cap="none" spc="2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voted</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for, </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and</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of</a:t>
            </a:r>
            <a:r>
              <a:rPr kumimoji="0" sz="900" b="0" i="0" u="none" strike="noStrike" kern="1200" cap="none" spc="-5" normalizeH="0" baseline="0" noProof="0" dirty="0">
                <a:ln>
                  <a:noFill/>
                </a:ln>
                <a:solidFill>
                  <a:srgbClr val="FF0000"/>
                </a:solidFill>
                <a:effectLst/>
                <a:uLnTx/>
                <a:uFillTx/>
                <a:latin typeface="Tahoma"/>
                <a:ea typeface="+mn-ea"/>
                <a:cs typeface="Tahoma"/>
              </a:rPr>
              <a:t> the</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Number</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of</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Votes for</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each;</a:t>
            </a:r>
            <a:r>
              <a:rPr kumimoji="0" sz="900" b="0" i="0" u="none" strike="noStrike" kern="1200" cap="none" spc="0" normalizeH="0" baseline="0" noProof="0" dirty="0">
                <a:ln>
                  <a:noFill/>
                </a:ln>
                <a:solidFill>
                  <a:srgbClr val="FF0000"/>
                </a:solidFill>
                <a:effectLst/>
                <a:uLnTx/>
                <a:uFillTx/>
                <a:latin typeface="Tahoma"/>
                <a:ea typeface="+mn-ea"/>
                <a:cs typeface="Tahoma"/>
              </a:rPr>
              <a:t> which</a:t>
            </a:r>
            <a:r>
              <a:rPr kumimoji="0" sz="900" b="0" i="0" u="none" strike="noStrike" kern="1200" cap="none" spc="-3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List</a:t>
            </a:r>
            <a:r>
              <a:rPr kumimoji="0" sz="900" b="0" i="0" u="none" strike="noStrike" kern="1200" cap="none" spc="1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they shall</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sign</a:t>
            </a:r>
            <a:r>
              <a:rPr kumimoji="0" sz="900" b="0" i="0" u="none" strike="noStrike" kern="1200" cap="none" spc="2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and</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certify,</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and </a:t>
            </a:r>
            <a:r>
              <a:rPr kumimoji="0" sz="900" b="0" i="0" u="none" strike="noStrike" kern="1200" cap="none" spc="-27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transmit</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10" normalizeH="0" baseline="0" noProof="0" dirty="0">
                <a:ln>
                  <a:noFill/>
                </a:ln>
                <a:solidFill>
                  <a:srgbClr val="FF0000"/>
                </a:solidFill>
                <a:effectLst/>
                <a:uLnTx/>
                <a:uFillTx/>
                <a:latin typeface="Tahoma"/>
                <a:ea typeface="+mn-ea"/>
                <a:cs typeface="Tahoma"/>
              </a:rPr>
              <a:t>sealed</a:t>
            </a:r>
            <a:r>
              <a:rPr kumimoji="0" sz="900" b="0" i="0" u="none" strike="noStrike" kern="1200" cap="none" spc="2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to</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Seat</a:t>
            </a:r>
            <a:r>
              <a:rPr kumimoji="0" sz="900" b="0" i="0" u="none" strike="noStrike" kern="1200" cap="none" spc="15"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of </a:t>
            </a:r>
            <a:r>
              <a:rPr kumimoji="0" sz="900" b="0" i="0" u="none" strike="noStrike" kern="1200" cap="none" spc="-5" normalizeH="0" baseline="0" noProof="0" dirty="0">
                <a:ln>
                  <a:noFill/>
                </a:ln>
                <a:solidFill>
                  <a:srgbClr val="FF0000"/>
                </a:solidFill>
                <a:effectLst/>
                <a:uLnTx/>
                <a:uFillTx/>
                <a:latin typeface="Tahoma"/>
                <a:ea typeface="+mn-ea"/>
                <a:cs typeface="Tahoma"/>
              </a:rPr>
              <a:t>the</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Government</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of </a:t>
            </a:r>
            <a:r>
              <a:rPr kumimoji="0" sz="900" b="0" i="0" u="none" strike="noStrike" kern="1200" cap="none" spc="-5" normalizeH="0" baseline="0" noProof="0" dirty="0">
                <a:ln>
                  <a:noFill/>
                </a:ln>
                <a:solidFill>
                  <a:srgbClr val="FF0000"/>
                </a:solidFill>
                <a:effectLst/>
                <a:uLnTx/>
                <a:uFillTx/>
                <a:latin typeface="Tahoma"/>
                <a:ea typeface="+mn-ea"/>
                <a:cs typeface="Tahoma"/>
              </a:rPr>
              <a:t>the</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United</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10" normalizeH="0" baseline="0" noProof="0" dirty="0">
                <a:ln>
                  <a:noFill/>
                </a:ln>
                <a:solidFill>
                  <a:srgbClr val="FF0000"/>
                </a:solidFill>
                <a:effectLst/>
                <a:uLnTx/>
                <a:uFillTx/>
                <a:latin typeface="Tahoma"/>
                <a:ea typeface="+mn-ea"/>
                <a:cs typeface="Tahoma"/>
              </a:rPr>
              <a:t>States,</a:t>
            </a:r>
            <a:r>
              <a:rPr kumimoji="0" sz="900" b="0" i="0" u="none" strike="noStrike" kern="1200" cap="none" spc="2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directed</a:t>
            </a:r>
            <a:r>
              <a:rPr kumimoji="0" sz="900" b="0" i="0" u="none" strike="noStrike" kern="1200" cap="none" spc="2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to </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10" normalizeH="0" baseline="0" noProof="0" dirty="0">
                <a:ln>
                  <a:noFill/>
                </a:ln>
                <a:solidFill>
                  <a:srgbClr val="FF0000"/>
                </a:solidFill>
                <a:effectLst/>
                <a:uLnTx/>
                <a:uFillTx/>
                <a:latin typeface="Tahoma"/>
                <a:ea typeface="+mn-ea"/>
                <a:cs typeface="Tahoma"/>
              </a:rPr>
              <a:t>President</a:t>
            </a:r>
            <a:r>
              <a:rPr kumimoji="0" sz="900" b="0" i="0" u="none" strike="noStrike" kern="1200" cap="none" spc="30"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of</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Senate.</a:t>
            </a:r>
            <a:r>
              <a:rPr kumimoji="0" sz="900" b="0" i="0" u="none" strike="noStrike" kern="1200" cap="none" spc="25"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The </a:t>
            </a:r>
            <a:r>
              <a:rPr kumimoji="0" sz="900" b="0" i="0" u="none" strike="noStrike" kern="1200" cap="none" spc="-10" normalizeH="0" baseline="0" noProof="0" dirty="0">
                <a:ln>
                  <a:noFill/>
                </a:ln>
                <a:solidFill>
                  <a:srgbClr val="FF0000"/>
                </a:solidFill>
                <a:effectLst/>
                <a:uLnTx/>
                <a:uFillTx/>
                <a:latin typeface="Tahoma"/>
                <a:ea typeface="+mn-ea"/>
                <a:cs typeface="Tahoma"/>
              </a:rPr>
              <a:t>President</a:t>
            </a:r>
            <a:r>
              <a:rPr kumimoji="0" sz="900" b="0" i="0" u="none" strike="noStrike" kern="1200" cap="none" spc="30"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of</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Senate</a:t>
            </a:r>
            <a:r>
              <a:rPr kumimoji="0" sz="900" b="0" i="0" u="none" strike="noStrike" kern="1200" cap="none" spc="1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shall,</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in</a:t>
            </a:r>
            <a:r>
              <a:rPr kumimoji="0" sz="900" b="0" i="0" u="none" strike="noStrike" kern="1200" cap="none" spc="-5" normalizeH="0" baseline="0" noProof="0" dirty="0">
                <a:ln>
                  <a:noFill/>
                </a:ln>
                <a:solidFill>
                  <a:srgbClr val="FF0000"/>
                </a:solidFill>
                <a:effectLst/>
                <a:uLnTx/>
                <a:uFillTx/>
                <a:latin typeface="Tahoma"/>
                <a:ea typeface="+mn-ea"/>
                <a:cs typeface="Tahoma"/>
              </a:rPr>
              <a:t> the</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Presence </a:t>
            </a:r>
            <a:r>
              <a:rPr kumimoji="0" sz="900" b="0" i="0" u="none" strike="noStrike" kern="1200" cap="none" spc="0" normalizeH="0" baseline="0" noProof="0" dirty="0">
                <a:ln>
                  <a:noFill/>
                </a:ln>
                <a:solidFill>
                  <a:srgbClr val="FF0000"/>
                </a:solidFill>
                <a:effectLst/>
                <a:uLnTx/>
                <a:uFillTx/>
                <a:latin typeface="Tahoma"/>
                <a:ea typeface="+mn-ea"/>
                <a:cs typeface="Tahoma"/>
              </a:rPr>
              <a:t> of</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Senate</a:t>
            </a:r>
            <a:r>
              <a:rPr kumimoji="0" sz="900" b="0" i="0" u="none" strike="noStrike" kern="1200" cap="none" spc="1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and</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House</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of</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10" normalizeH="0" baseline="0" noProof="0" dirty="0">
                <a:ln>
                  <a:noFill/>
                </a:ln>
                <a:solidFill>
                  <a:srgbClr val="FF0000"/>
                </a:solidFill>
                <a:effectLst/>
                <a:uLnTx/>
                <a:uFillTx/>
                <a:latin typeface="Tahoma"/>
                <a:ea typeface="+mn-ea"/>
                <a:cs typeface="Tahoma"/>
              </a:rPr>
              <a:t>Representatives,</a:t>
            </a:r>
            <a:r>
              <a:rPr kumimoji="0" sz="900" b="0" i="0" u="none" strike="noStrike" kern="1200" cap="none" spc="5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open</a:t>
            </a:r>
            <a:r>
              <a:rPr kumimoji="0" sz="900" b="0" i="0" u="none" strike="noStrike" kern="1200" cap="none" spc="2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all</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Certificates,</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and</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 </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Votes</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shall</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then</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be</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counted.</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The </a:t>
            </a:r>
            <a:r>
              <a:rPr kumimoji="0" sz="900" b="0" i="0" u="none" strike="noStrike" kern="1200" cap="none" spc="-5" normalizeH="0" baseline="0" noProof="0" dirty="0">
                <a:ln>
                  <a:noFill/>
                </a:ln>
                <a:solidFill>
                  <a:srgbClr val="FF0000"/>
                </a:solidFill>
                <a:effectLst/>
                <a:uLnTx/>
                <a:uFillTx/>
                <a:latin typeface="Tahoma"/>
                <a:ea typeface="+mn-ea"/>
                <a:cs typeface="Tahoma"/>
              </a:rPr>
              <a:t>Person</a:t>
            </a:r>
            <a:r>
              <a:rPr kumimoji="0" sz="900" b="0" i="0" u="none" strike="noStrike" kern="1200" cap="none" spc="2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having</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10" normalizeH="0" baseline="0" noProof="0" dirty="0">
                <a:ln>
                  <a:noFill/>
                </a:ln>
                <a:solidFill>
                  <a:srgbClr val="FF0000"/>
                </a:solidFill>
                <a:effectLst/>
                <a:uLnTx/>
                <a:uFillTx/>
                <a:latin typeface="Tahoma"/>
                <a:ea typeface="+mn-ea"/>
                <a:cs typeface="Tahoma"/>
              </a:rPr>
              <a:t>greatest</a:t>
            </a:r>
            <a:r>
              <a:rPr kumimoji="0" sz="900" b="0" i="0" u="none" strike="noStrike" kern="1200" cap="none" spc="2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Number</a:t>
            </a:r>
            <a:r>
              <a:rPr kumimoji="0" sz="900" b="0" i="0" u="none" strike="noStrike" kern="1200" cap="none" spc="15"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of</a:t>
            </a:r>
            <a:r>
              <a:rPr kumimoji="0" sz="900" b="0" i="0" u="none" strike="noStrike" kern="1200" cap="none" spc="-5" normalizeH="0" baseline="0" noProof="0" dirty="0">
                <a:ln>
                  <a:noFill/>
                </a:ln>
                <a:solidFill>
                  <a:srgbClr val="FF0000"/>
                </a:solidFill>
                <a:effectLst/>
                <a:uLnTx/>
                <a:uFillTx/>
                <a:latin typeface="Tahoma"/>
                <a:ea typeface="+mn-ea"/>
                <a:cs typeface="Tahoma"/>
              </a:rPr>
              <a:t> Votes </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shall</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be</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 President,</a:t>
            </a:r>
            <a:r>
              <a:rPr kumimoji="0" sz="900" b="0" i="0" u="none" strike="noStrike" kern="1200" cap="none" spc="30"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if </a:t>
            </a:r>
            <a:r>
              <a:rPr kumimoji="0" sz="900" b="0" i="0" u="none" strike="noStrike" kern="1200" cap="none" spc="-5" normalizeH="0" baseline="0" noProof="0" dirty="0">
                <a:ln>
                  <a:noFill/>
                </a:ln>
                <a:solidFill>
                  <a:srgbClr val="FF0000"/>
                </a:solidFill>
                <a:effectLst/>
                <a:uLnTx/>
                <a:uFillTx/>
                <a:latin typeface="Tahoma"/>
                <a:ea typeface="+mn-ea"/>
                <a:cs typeface="Tahoma"/>
              </a:rPr>
              <a:t>such Number</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be</a:t>
            </a:r>
            <a:r>
              <a:rPr kumimoji="0" sz="900" b="0" i="0" u="none" strike="noStrike" kern="1200" cap="none" spc="20"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a </a:t>
            </a:r>
            <a:r>
              <a:rPr kumimoji="0" sz="900" b="0" i="0" u="none" strike="noStrike" kern="1200" cap="none" spc="-5" normalizeH="0" baseline="0" noProof="0" dirty="0">
                <a:ln>
                  <a:noFill/>
                </a:ln>
                <a:solidFill>
                  <a:srgbClr val="FF0000"/>
                </a:solidFill>
                <a:effectLst/>
                <a:uLnTx/>
                <a:uFillTx/>
                <a:latin typeface="Tahoma"/>
                <a:ea typeface="+mn-ea"/>
                <a:cs typeface="Tahoma"/>
              </a:rPr>
              <a:t>Majority </a:t>
            </a:r>
            <a:r>
              <a:rPr kumimoji="0" sz="900" b="0" i="0" u="none" strike="noStrike" kern="1200" cap="none" spc="0" normalizeH="0" baseline="0" noProof="0" dirty="0">
                <a:ln>
                  <a:noFill/>
                </a:ln>
                <a:solidFill>
                  <a:srgbClr val="FF0000"/>
                </a:solidFill>
                <a:effectLst/>
                <a:uLnTx/>
                <a:uFillTx/>
                <a:latin typeface="Tahoma"/>
                <a:ea typeface="+mn-ea"/>
                <a:cs typeface="Tahoma"/>
              </a:rPr>
              <a:t>of</a:t>
            </a:r>
            <a:r>
              <a:rPr kumimoji="0" sz="900" b="0" i="0" u="none" strike="noStrike" kern="1200" cap="none" spc="-5" normalizeH="0" baseline="0" noProof="0" dirty="0">
                <a:ln>
                  <a:noFill/>
                </a:ln>
                <a:solidFill>
                  <a:srgbClr val="FF0000"/>
                </a:solidFill>
                <a:effectLst/>
                <a:uLnTx/>
                <a:uFillTx/>
                <a:latin typeface="Tahoma"/>
                <a:ea typeface="+mn-ea"/>
                <a:cs typeface="Tahoma"/>
              </a:rPr>
              <a:t> the</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whole</a:t>
            </a:r>
            <a:r>
              <a:rPr kumimoji="0" sz="900" b="0" i="0" u="none" strike="noStrike" kern="1200" cap="none" spc="-2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Number</a:t>
            </a:r>
            <a:r>
              <a:rPr kumimoji="0" sz="900" b="0" i="0" u="none" strike="noStrike" kern="1200" cap="none" spc="15"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of </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Electors</a:t>
            </a:r>
            <a:r>
              <a:rPr kumimoji="0" sz="900" b="0" i="0" u="none" strike="noStrike" kern="1200" cap="none" spc="-1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appointed;</a:t>
            </a:r>
            <a:r>
              <a:rPr kumimoji="0" sz="900" b="0" i="0" u="none" strike="noStrike" kern="1200" cap="none" spc="2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and</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if</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there</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be</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more</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than</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one</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who</a:t>
            </a:r>
            <a:r>
              <a:rPr kumimoji="0" sz="900" b="0" i="0" u="none" strike="noStrike" kern="1200" cap="none" spc="-5" normalizeH="0" baseline="0" noProof="0" dirty="0">
                <a:ln>
                  <a:noFill/>
                </a:ln>
                <a:solidFill>
                  <a:srgbClr val="FF0000"/>
                </a:solidFill>
                <a:effectLst/>
                <a:uLnTx/>
                <a:uFillTx/>
                <a:latin typeface="Tahoma"/>
                <a:ea typeface="+mn-ea"/>
                <a:cs typeface="Tahoma"/>
              </a:rPr>
              <a:t> have</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such Majority,</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and </a:t>
            </a:r>
            <a:r>
              <a:rPr kumimoji="0" sz="900" b="0" i="0" u="none" strike="noStrike" kern="1200" cap="none" spc="-26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have</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an</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equal</a:t>
            </a:r>
            <a:r>
              <a:rPr kumimoji="0" sz="900" b="0" i="0" u="none" strike="noStrike" kern="1200" cap="none" spc="2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Number</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of</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Votes,</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then</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House</a:t>
            </a:r>
            <a:r>
              <a:rPr kumimoji="0" sz="900" b="0" i="0" u="none" strike="noStrike" kern="1200" cap="none" spc="0" normalizeH="0" baseline="0" noProof="0" dirty="0">
                <a:ln>
                  <a:noFill/>
                </a:ln>
                <a:solidFill>
                  <a:srgbClr val="FF0000"/>
                </a:solidFill>
                <a:effectLst/>
                <a:uLnTx/>
                <a:uFillTx/>
                <a:latin typeface="Tahoma"/>
                <a:ea typeface="+mn-ea"/>
                <a:cs typeface="Tahoma"/>
              </a:rPr>
              <a:t> of</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10" normalizeH="0" baseline="0" noProof="0" dirty="0">
                <a:ln>
                  <a:noFill/>
                </a:ln>
                <a:solidFill>
                  <a:srgbClr val="FF0000"/>
                </a:solidFill>
                <a:effectLst/>
                <a:uLnTx/>
                <a:uFillTx/>
                <a:latin typeface="Tahoma"/>
                <a:ea typeface="+mn-ea"/>
                <a:cs typeface="Tahoma"/>
              </a:rPr>
              <a:t>Representatives</a:t>
            </a:r>
            <a:r>
              <a:rPr kumimoji="0" sz="900" b="0" i="0" u="none" strike="noStrike" kern="1200" cap="none" spc="5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shall </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immediately</a:t>
            </a:r>
            <a:r>
              <a:rPr kumimoji="0" sz="900" b="0" i="0" u="none" strike="noStrike" kern="1200" cap="none" spc="2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choose by</a:t>
            </a:r>
            <a:r>
              <a:rPr kumimoji="0" sz="900" b="0" i="0" u="none" strike="noStrike" kern="1200" cap="none" spc="2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Ballot</a:t>
            </a:r>
            <a:r>
              <a:rPr kumimoji="0" sz="900" b="0" i="0" u="none" strike="noStrike" kern="1200" cap="none" spc="0" normalizeH="0" baseline="0" noProof="0" dirty="0">
                <a:ln>
                  <a:noFill/>
                </a:ln>
                <a:solidFill>
                  <a:srgbClr val="FF0000"/>
                </a:solidFill>
                <a:effectLst/>
                <a:uLnTx/>
                <a:uFillTx/>
                <a:latin typeface="Tahoma"/>
                <a:ea typeface="+mn-ea"/>
                <a:cs typeface="Tahoma"/>
              </a:rPr>
              <a:t> one</a:t>
            </a:r>
            <a:r>
              <a:rPr kumimoji="0" sz="900" b="0" i="0" u="none" strike="noStrike" kern="1200" cap="none" spc="15"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of</a:t>
            </a:r>
            <a:r>
              <a:rPr kumimoji="0" sz="900" b="0" i="0" u="none" strike="noStrike" kern="1200" cap="none" spc="1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them</a:t>
            </a:r>
            <a:r>
              <a:rPr kumimoji="0" sz="900" b="0" i="0" u="none" strike="noStrike" kern="1200" cap="none" spc="1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for</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President;</a:t>
            </a:r>
            <a:r>
              <a:rPr kumimoji="0" sz="900" b="0" i="0" u="none" strike="noStrike" kern="1200" cap="none" spc="3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and</a:t>
            </a:r>
            <a:r>
              <a:rPr kumimoji="0" sz="900" b="0" i="0" u="none" strike="noStrike" kern="1200" cap="none" spc="20"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if</a:t>
            </a:r>
            <a:r>
              <a:rPr kumimoji="0" sz="900" b="0" i="0" u="none" strike="noStrike" kern="1200" cap="none" spc="15"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no</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Person</a:t>
            </a:r>
            <a:r>
              <a:rPr kumimoji="0" sz="900" b="0" i="0" u="none" strike="noStrike" kern="1200" cap="none" spc="3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have </a:t>
            </a:r>
            <a:r>
              <a:rPr kumimoji="0" sz="900" b="0" i="0" u="none" strike="noStrike" kern="1200" cap="none" spc="0" normalizeH="0" baseline="0" noProof="0" dirty="0">
                <a:ln>
                  <a:noFill/>
                </a:ln>
                <a:solidFill>
                  <a:srgbClr val="FF0000"/>
                </a:solidFill>
                <a:effectLst/>
                <a:uLnTx/>
                <a:uFillTx/>
                <a:latin typeface="Tahoma"/>
                <a:ea typeface="+mn-ea"/>
                <a:cs typeface="Tahoma"/>
              </a:rPr>
              <a:t> a</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Majority, then</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from the</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five</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highest</a:t>
            </a:r>
            <a:r>
              <a:rPr kumimoji="0" sz="900" b="0" i="0" u="none" strike="noStrike" kern="1200" cap="none" spc="0" normalizeH="0" baseline="0" noProof="0" dirty="0">
                <a:ln>
                  <a:noFill/>
                </a:ln>
                <a:solidFill>
                  <a:srgbClr val="FF0000"/>
                </a:solidFill>
                <a:effectLst/>
                <a:uLnTx/>
                <a:uFillTx/>
                <a:latin typeface="Tahoma"/>
                <a:ea typeface="+mn-ea"/>
                <a:cs typeface="Tahoma"/>
              </a:rPr>
              <a:t> on</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List</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a:t>
            </a:r>
            <a:r>
              <a:rPr kumimoji="0" sz="900" b="0" i="0" u="none" strike="noStrike" kern="1200" cap="none" spc="1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said</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House</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shall</a:t>
            </a:r>
            <a:r>
              <a:rPr kumimoji="0" sz="900" b="0" i="0" u="none" strike="noStrike" kern="1200" cap="none" spc="0" normalizeH="0" baseline="0" noProof="0" dirty="0">
                <a:ln>
                  <a:noFill/>
                </a:ln>
                <a:solidFill>
                  <a:srgbClr val="FF0000"/>
                </a:solidFill>
                <a:effectLst/>
                <a:uLnTx/>
                <a:uFillTx/>
                <a:latin typeface="Tahoma"/>
                <a:ea typeface="+mn-ea"/>
                <a:cs typeface="Tahoma"/>
              </a:rPr>
              <a:t> in</a:t>
            </a:r>
            <a:r>
              <a:rPr kumimoji="0" sz="900" b="0" i="0" u="none" strike="noStrike" kern="1200" cap="none" spc="-5" normalizeH="0" baseline="0" noProof="0" dirty="0">
                <a:ln>
                  <a:noFill/>
                </a:ln>
                <a:solidFill>
                  <a:srgbClr val="FF0000"/>
                </a:solidFill>
                <a:effectLst/>
                <a:uLnTx/>
                <a:uFillTx/>
                <a:latin typeface="Tahoma"/>
                <a:ea typeface="+mn-ea"/>
                <a:cs typeface="Tahoma"/>
              </a:rPr>
              <a:t> like </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Manner</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choose</a:t>
            </a:r>
            <a:r>
              <a:rPr kumimoji="0" sz="900" b="0" i="0" u="none" strike="noStrike" kern="1200" cap="none" spc="-1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President.</a:t>
            </a:r>
            <a:r>
              <a:rPr kumimoji="0" sz="900" b="0" i="0" u="none" strike="noStrike" kern="1200" cap="none" spc="3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But</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in</a:t>
            </a:r>
            <a:r>
              <a:rPr kumimoji="0" sz="900" b="0" i="0" u="none" strike="noStrike" kern="1200" cap="none" spc="-5" normalizeH="0" baseline="0" noProof="0" dirty="0">
                <a:ln>
                  <a:noFill/>
                </a:ln>
                <a:solidFill>
                  <a:srgbClr val="FF0000"/>
                </a:solidFill>
                <a:effectLst/>
                <a:uLnTx/>
                <a:uFillTx/>
                <a:latin typeface="Tahoma"/>
                <a:ea typeface="+mn-ea"/>
                <a:cs typeface="Tahoma"/>
              </a:rPr>
              <a:t> choosing</a:t>
            </a:r>
            <a:r>
              <a:rPr kumimoji="0" sz="900" b="0" i="0" u="none" strike="noStrike" kern="1200" cap="none" spc="-1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President,</a:t>
            </a:r>
            <a:r>
              <a:rPr kumimoji="0" sz="900" b="0" i="0" u="none" strike="noStrike" kern="1200" cap="none" spc="3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Votes</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shall</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be </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10" normalizeH="0" baseline="0" noProof="0" dirty="0">
                <a:ln>
                  <a:noFill/>
                </a:ln>
                <a:solidFill>
                  <a:srgbClr val="FF0000"/>
                </a:solidFill>
                <a:effectLst/>
                <a:uLnTx/>
                <a:uFillTx/>
                <a:latin typeface="Tahoma"/>
                <a:ea typeface="+mn-ea"/>
                <a:cs typeface="Tahoma"/>
              </a:rPr>
              <a:t>taken</a:t>
            </a:r>
            <a:r>
              <a:rPr kumimoji="0" sz="900" b="0" i="0" u="none" strike="noStrike" kern="1200" cap="none" spc="3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by</a:t>
            </a:r>
            <a:r>
              <a:rPr kumimoji="0" sz="900" b="0" i="0" u="none" strike="noStrike" kern="1200" cap="none" spc="30" normalizeH="0" baseline="0" noProof="0" dirty="0">
                <a:ln>
                  <a:noFill/>
                </a:ln>
                <a:solidFill>
                  <a:srgbClr val="FF0000"/>
                </a:solidFill>
                <a:effectLst/>
                <a:uLnTx/>
                <a:uFillTx/>
                <a:latin typeface="Tahoma"/>
                <a:ea typeface="+mn-ea"/>
                <a:cs typeface="Tahoma"/>
              </a:rPr>
              <a:t> </a:t>
            </a:r>
            <a:r>
              <a:rPr kumimoji="0" sz="900" b="0" i="0" u="none" strike="noStrike" kern="1200" cap="none" spc="-10" normalizeH="0" baseline="0" noProof="0" dirty="0">
                <a:ln>
                  <a:noFill/>
                </a:ln>
                <a:solidFill>
                  <a:srgbClr val="FF0000"/>
                </a:solidFill>
                <a:effectLst/>
                <a:uLnTx/>
                <a:uFillTx/>
                <a:latin typeface="Tahoma"/>
                <a:ea typeface="+mn-ea"/>
                <a:cs typeface="Tahoma"/>
              </a:rPr>
              <a:t>States,</a:t>
            </a:r>
            <a:r>
              <a:rPr kumimoji="0" sz="900" b="0" i="0" u="none" strike="noStrike" kern="1200" cap="none" spc="3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a:t>
            </a:r>
            <a:r>
              <a:rPr kumimoji="0" sz="900" b="0" i="0" u="none" strike="noStrike" kern="1200" cap="none" spc="30" normalizeH="0" baseline="0" noProof="0" dirty="0">
                <a:ln>
                  <a:noFill/>
                </a:ln>
                <a:solidFill>
                  <a:srgbClr val="FF0000"/>
                </a:solidFill>
                <a:effectLst/>
                <a:uLnTx/>
                <a:uFillTx/>
                <a:latin typeface="Tahoma"/>
                <a:ea typeface="+mn-ea"/>
                <a:cs typeface="Tahoma"/>
              </a:rPr>
              <a:t> </a:t>
            </a:r>
            <a:r>
              <a:rPr kumimoji="0" sz="900" b="0" i="0" u="none" strike="noStrike" kern="1200" cap="none" spc="-10" normalizeH="0" baseline="0" noProof="0" dirty="0">
                <a:ln>
                  <a:noFill/>
                </a:ln>
                <a:solidFill>
                  <a:srgbClr val="FF0000"/>
                </a:solidFill>
                <a:effectLst/>
                <a:uLnTx/>
                <a:uFillTx/>
                <a:latin typeface="Tahoma"/>
                <a:ea typeface="+mn-ea"/>
                <a:cs typeface="Tahoma"/>
              </a:rPr>
              <a:t>Representation</a:t>
            </a:r>
            <a:r>
              <a:rPr kumimoji="0" sz="900" b="0" i="0" u="none" strike="noStrike" kern="1200" cap="none" spc="4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from</a:t>
            </a:r>
            <a:r>
              <a:rPr kumimoji="0" sz="900" b="0" i="0" u="none" strike="noStrike" kern="1200" cap="none" spc="1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each</a:t>
            </a:r>
            <a:r>
              <a:rPr kumimoji="0" sz="900" b="0" i="0" u="none" strike="noStrike" kern="1200" cap="none" spc="2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State</a:t>
            </a:r>
            <a:r>
              <a:rPr kumimoji="0" sz="900" b="0" i="0" u="none" strike="noStrike" kern="1200" cap="none" spc="3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having</a:t>
            </a:r>
            <a:r>
              <a:rPr kumimoji="0" sz="900" b="0" i="0" u="none" strike="noStrike" kern="1200" cap="none" spc="15"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one</a:t>
            </a:r>
            <a:r>
              <a:rPr kumimoji="0" sz="900" b="0" i="0" u="none" strike="noStrike" kern="1200" cap="none" spc="2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Vote;</a:t>
            </a:r>
            <a:r>
              <a:rPr kumimoji="0" sz="900" b="0" i="0" u="none" strike="noStrike" kern="1200" cap="none" spc="15"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A </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quorum for</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this</a:t>
            </a:r>
            <a:r>
              <a:rPr kumimoji="0" sz="900" b="0" i="0" u="none" strike="noStrike" kern="1200" cap="none" spc="-1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Purpose</a:t>
            </a:r>
            <a:r>
              <a:rPr kumimoji="0" sz="900" b="0" i="0" u="none" strike="noStrike" kern="1200" cap="none" spc="2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shall</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consist</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of</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a</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Member</a:t>
            </a:r>
            <a:r>
              <a:rPr kumimoji="0" sz="900" b="0" i="0" u="none" strike="noStrike" kern="1200" cap="none" spc="15"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or</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Members</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from two thirds </a:t>
            </a:r>
            <a:r>
              <a:rPr kumimoji="0" sz="900" b="0" i="0" u="none" strike="noStrike" kern="1200" cap="none" spc="0" normalizeH="0" baseline="0" noProof="0" dirty="0">
                <a:ln>
                  <a:noFill/>
                </a:ln>
                <a:solidFill>
                  <a:srgbClr val="FF0000"/>
                </a:solidFill>
                <a:effectLst/>
                <a:uLnTx/>
                <a:uFillTx/>
                <a:latin typeface="Tahoma"/>
                <a:ea typeface="+mn-ea"/>
                <a:cs typeface="Tahoma"/>
              </a:rPr>
              <a:t> of</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 </a:t>
            </a:r>
            <a:r>
              <a:rPr kumimoji="0" sz="900" b="0" i="0" u="none" strike="noStrike" kern="1200" cap="none" spc="-10" normalizeH="0" baseline="0" noProof="0" dirty="0">
                <a:ln>
                  <a:noFill/>
                </a:ln>
                <a:solidFill>
                  <a:srgbClr val="FF0000"/>
                </a:solidFill>
                <a:effectLst/>
                <a:uLnTx/>
                <a:uFillTx/>
                <a:latin typeface="Tahoma"/>
                <a:ea typeface="+mn-ea"/>
                <a:cs typeface="Tahoma"/>
              </a:rPr>
              <a:t>States,</a:t>
            </a:r>
            <a:r>
              <a:rPr kumimoji="0" sz="900" b="0" i="0" u="none" strike="noStrike" kern="1200" cap="none" spc="2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and</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a </a:t>
            </a:r>
            <a:r>
              <a:rPr kumimoji="0" sz="900" b="0" i="0" u="none" strike="noStrike" kern="1200" cap="none" spc="-5" normalizeH="0" baseline="0" noProof="0" dirty="0">
                <a:ln>
                  <a:noFill/>
                </a:ln>
                <a:solidFill>
                  <a:srgbClr val="FF0000"/>
                </a:solidFill>
                <a:effectLst/>
                <a:uLnTx/>
                <a:uFillTx/>
                <a:latin typeface="Tahoma"/>
                <a:ea typeface="+mn-ea"/>
                <a:cs typeface="Tahoma"/>
              </a:rPr>
              <a:t>Majority</a:t>
            </a:r>
            <a:r>
              <a:rPr kumimoji="0" sz="900" b="0" i="0" u="none" strike="noStrike" kern="1200" cap="none" spc="0" normalizeH="0" baseline="0" noProof="0" dirty="0">
                <a:ln>
                  <a:noFill/>
                </a:ln>
                <a:solidFill>
                  <a:srgbClr val="FF0000"/>
                </a:solidFill>
                <a:effectLst/>
                <a:uLnTx/>
                <a:uFillTx/>
                <a:latin typeface="Tahoma"/>
                <a:ea typeface="+mn-ea"/>
                <a:cs typeface="Tahoma"/>
              </a:rPr>
              <a:t> of</a:t>
            </a:r>
            <a:r>
              <a:rPr kumimoji="0" sz="900" b="0" i="0" u="none" strike="noStrike" kern="1200" cap="none" spc="-5" normalizeH="0" baseline="0" noProof="0" dirty="0">
                <a:ln>
                  <a:noFill/>
                </a:ln>
                <a:solidFill>
                  <a:srgbClr val="FF0000"/>
                </a:solidFill>
                <a:effectLst/>
                <a:uLnTx/>
                <a:uFillTx/>
                <a:latin typeface="Tahoma"/>
                <a:ea typeface="+mn-ea"/>
                <a:cs typeface="Tahoma"/>
              </a:rPr>
              <a:t> all</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States</a:t>
            </a:r>
            <a:r>
              <a:rPr kumimoji="0" sz="900" b="0" i="0" u="none" strike="noStrike" kern="1200" cap="none" spc="2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shall</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be</a:t>
            </a:r>
            <a:r>
              <a:rPr kumimoji="0" sz="900" b="0" i="0" u="none" strike="noStrike" kern="1200" cap="none" spc="2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necessary</a:t>
            </a:r>
            <a:r>
              <a:rPr kumimoji="0" sz="900" b="0" i="0" u="none" strike="noStrike" kern="1200" cap="none" spc="2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to </a:t>
            </a:r>
            <a:r>
              <a:rPr kumimoji="0" sz="900" b="0" i="0" u="none" strike="noStrike" kern="1200" cap="none" spc="0" normalizeH="0" baseline="0" noProof="0" dirty="0">
                <a:ln>
                  <a:noFill/>
                </a:ln>
                <a:solidFill>
                  <a:srgbClr val="FF0000"/>
                </a:solidFill>
                <a:effectLst/>
                <a:uLnTx/>
                <a:uFillTx/>
                <a:latin typeface="Tahoma"/>
                <a:ea typeface="+mn-ea"/>
                <a:cs typeface="Tahoma"/>
              </a:rPr>
              <a:t>a</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Choice.</a:t>
            </a:r>
            <a:r>
              <a:rPr kumimoji="0" sz="900" b="0" i="0" u="none" strike="noStrike" kern="1200" cap="none" spc="-1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In </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10" normalizeH="0" baseline="0" noProof="0" dirty="0">
                <a:ln>
                  <a:noFill/>
                </a:ln>
                <a:solidFill>
                  <a:srgbClr val="FF0000"/>
                </a:solidFill>
                <a:effectLst/>
                <a:uLnTx/>
                <a:uFillTx/>
                <a:latin typeface="Tahoma"/>
                <a:ea typeface="+mn-ea"/>
                <a:cs typeface="Tahoma"/>
              </a:rPr>
              <a:t>every</a:t>
            </a:r>
            <a:r>
              <a:rPr kumimoji="0" sz="900" b="0" i="0" u="none" strike="noStrike" kern="1200" cap="none" spc="2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Case,</a:t>
            </a:r>
            <a:r>
              <a:rPr kumimoji="0" sz="900" b="0" i="0" u="none" strike="noStrike" kern="1200" cap="none" spc="2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after</a:t>
            </a:r>
            <a:r>
              <a:rPr kumimoji="0" sz="900" b="0" i="0" u="none" strike="noStrike" kern="1200" cap="none" spc="2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a:t>
            </a:r>
            <a:r>
              <a:rPr kumimoji="0" sz="900" b="0" i="0" u="none" strike="noStrike" kern="1200" cap="none" spc="0" normalizeH="0" baseline="0" noProof="0" dirty="0">
                <a:ln>
                  <a:noFill/>
                </a:ln>
                <a:solidFill>
                  <a:srgbClr val="FF0000"/>
                </a:solidFill>
                <a:effectLst/>
                <a:uLnTx/>
                <a:uFillTx/>
                <a:latin typeface="Tahoma"/>
                <a:ea typeface="+mn-ea"/>
                <a:cs typeface="Tahoma"/>
              </a:rPr>
              <a:t> Choice</a:t>
            </a:r>
            <a:r>
              <a:rPr kumimoji="0" sz="900" b="0" i="0" u="none" strike="noStrike" kern="1200" cap="none" spc="-25"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of</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President,</a:t>
            </a:r>
            <a:r>
              <a:rPr kumimoji="0" sz="900" b="0" i="0" u="none" strike="noStrike" kern="1200" cap="none" spc="3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Person</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having</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10" normalizeH="0" baseline="0" noProof="0" dirty="0">
                <a:ln>
                  <a:noFill/>
                </a:ln>
                <a:solidFill>
                  <a:srgbClr val="FF0000"/>
                </a:solidFill>
                <a:effectLst/>
                <a:uLnTx/>
                <a:uFillTx/>
                <a:latin typeface="Tahoma"/>
                <a:ea typeface="+mn-ea"/>
                <a:cs typeface="Tahoma"/>
              </a:rPr>
              <a:t>greatest </a:t>
            </a:r>
            <a:r>
              <a:rPr kumimoji="0" sz="900" b="0" i="0" u="none" strike="noStrike" kern="1200" cap="none" spc="-5" normalizeH="0" baseline="0" noProof="0" dirty="0">
                <a:ln>
                  <a:noFill/>
                </a:ln>
                <a:solidFill>
                  <a:srgbClr val="FF0000"/>
                </a:solidFill>
                <a:effectLst/>
                <a:uLnTx/>
                <a:uFillTx/>
                <a:latin typeface="Tahoma"/>
                <a:ea typeface="+mn-ea"/>
                <a:cs typeface="Tahoma"/>
              </a:rPr>
              <a:t> Number</a:t>
            </a:r>
            <a:r>
              <a:rPr kumimoji="0" sz="900" b="0" i="0" u="none" strike="noStrike" kern="1200" cap="none" spc="0" normalizeH="0" baseline="0" noProof="0" dirty="0">
                <a:ln>
                  <a:noFill/>
                </a:ln>
                <a:solidFill>
                  <a:srgbClr val="FF0000"/>
                </a:solidFill>
                <a:effectLst/>
                <a:uLnTx/>
                <a:uFillTx/>
                <a:latin typeface="Tahoma"/>
                <a:ea typeface="+mn-ea"/>
                <a:cs typeface="Tahoma"/>
              </a:rPr>
              <a:t> of</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Votes</a:t>
            </a:r>
            <a:r>
              <a:rPr kumimoji="0" sz="900" b="0" i="0" u="none" strike="noStrike" kern="1200" cap="none" spc="0" normalizeH="0" baseline="0" noProof="0" dirty="0">
                <a:ln>
                  <a:noFill/>
                </a:ln>
                <a:solidFill>
                  <a:srgbClr val="FF0000"/>
                </a:solidFill>
                <a:effectLst/>
                <a:uLnTx/>
                <a:uFillTx/>
                <a:latin typeface="Tahoma"/>
                <a:ea typeface="+mn-ea"/>
                <a:cs typeface="Tahoma"/>
              </a:rPr>
              <a:t> of </a:t>
            </a:r>
            <a:r>
              <a:rPr kumimoji="0" sz="900" b="0" i="0" u="none" strike="noStrike" kern="1200" cap="none" spc="-5" normalizeH="0" baseline="0" noProof="0" dirty="0">
                <a:ln>
                  <a:noFill/>
                </a:ln>
                <a:solidFill>
                  <a:srgbClr val="FF0000"/>
                </a:solidFill>
                <a:effectLst/>
                <a:uLnTx/>
                <a:uFillTx/>
                <a:latin typeface="Tahoma"/>
                <a:ea typeface="+mn-ea"/>
                <a:cs typeface="Tahoma"/>
              </a:rPr>
              <a:t>the</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Electors</a:t>
            </a:r>
            <a:r>
              <a:rPr kumimoji="0" sz="900" b="0" i="0" u="none" strike="noStrike" kern="1200" cap="none" spc="-1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shall be</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Vice</a:t>
            </a:r>
            <a:r>
              <a:rPr kumimoji="0" sz="900" b="0" i="0" u="none" strike="noStrike" kern="1200" cap="none" spc="-2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President.</a:t>
            </a:r>
            <a:r>
              <a:rPr kumimoji="0" sz="900" b="0" i="0" u="none" strike="noStrike" kern="1200" cap="none" spc="3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But</a:t>
            </a:r>
            <a:r>
              <a:rPr kumimoji="0" sz="900" b="0" i="0" u="none" strike="noStrike" kern="1200" cap="none" spc="0" normalizeH="0" baseline="0" noProof="0" dirty="0">
                <a:ln>
                  <a:noFill/>
                </a:ln>
                <a:solidFill>
                  <a:srgbClr val="FF0000"/>
                </a:solidFill>
                <a:effectLst/>
                <a:uLnTx/>
                <a:uFillTx/>
                <a:latin typeface="Tahoma"/>
                <a:ea typeface="+mn-ea"/>
                <a:cs typeface="Tahoma"/>
              </a:rPr>
              <a:t> if</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there</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should </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remain</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two </a:t>
            </a:r>
            <a:r>
              <a:rPr kumimoji="0" sz="900" b="0" i="0" u="none" strike="noStrike" kern="1200" cap="none" spc="0" normalizeH="0" baseline="0" noProof="0" dirty="0">
                <a:ln>
                  <a:noFill/>
                </a:ln>
                <a:solidFill>
                  <a:srgbClr val="FF0000"/>
                </a:solidFill>
                <a:effectLst/>
                <a:uLnTx/>
                <a:uFillTx/>
                <a:latin typeface="Tahoma"/>
                <a:ea typeface="+mn-ea"/>
                <a:cs typeface="Tahoma"/>
              </a:rPr>
              <a:t>or</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more</a:t>
            </a:r>
            <a:r>
              <a:rPr kumimoji="0" sz="900" b="0" i="0" u="none" strike="noStrike" kern="1200" cap="none" spc="0" normalizeH="0" baseline="0" noProof="0" dirty="0">
                <a:ln>
                  <a:noFill/>
                </a:ln>
                <a:solidFill>
                  <a:srgbClr val="FF0000"/>
                </a:solidFill>
                <a:effectLst/>
                <a:uLnTx/>
                <a:uFillTx/>
                <a:latin typeface="Tahoma"/>
                <a:ea typeface="+mn-ea"/>
                <a:cs typeface="Tahoma"/>
              </a:rPr>
              <a:t> who</a:t>
            </a:r>
            <a:r>
              <a:rPr kumimoji="0" sz="900" b="0" i="0" u="none" strike="noStrike" kern="1200" cap="none" spc="-5" normalizeH="0" baseline="0" noProof="0" dirty="0">
                <a:ln>
                  <a:noFill/>
                </a:ln>
                <a:solidFill>
                  <a:srgbClr val="FF0000"/>
                </a:solidFill>
                <a:effectLst/>
                <a:uLnTx/>
                <a:uFillTx/>
                <a:latin typeface="Tahoma"/>
                <a:ea typeface="+mn-ea"/>
                <a:cs typeface="Tahoma"/>
              </a:rPr>
              <a:t> have</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equal</a:t>
            </a:r>
            <a:r>
              <a:rPr kumimoji="0" sz="900" b="0" i="0" u="none" strike="noStrike" kern="1200" cap="none" spc="1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Votes,</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Senate</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shall</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choose</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from them </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by</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Ballot</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Vice</a:t>
            </a:r>
            <a:r>
              <a:rPr kumimoji="0" sz="900" b="0" i="0" u="none" strike="noStrike" kern="1200" cap="none" spc="-1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President.</a:t>
            </a:r>
            <a:r>
              <a:rPr kumimoji="0" sz="900" b="0" i="0" u="none" strike="noStrike" kern="1200" cap="none" spc="30"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(This</a:t>
            </a:r>
            <a:r>
              <a:rPr kumimoji="0" sz="900" b="0" i="0" u="none" strike="noStrike" kern="1200" cap="none" spc="-5" normalizeH="0" baseline="0" noProof="0" dirty="0">
                <a:ln>
                  <a:noFill/>
                </a:ln>
                <a:solidFill>
                  <a:srgbClr val="FF0000"/>
                </a:solidFill>
                <a:effectLst/>
                <a:uLnTx/>
                <a:uFillTx/>
                <a:latin typeface="Tahoma"/>
                <a:ea typeface="+mn-ea"/>
                <a:cs typeface="Tahoma"/>
              </a:rPr>
              <a:t> Clause</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has</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10" normalizeH="0" baseline="0" noProof="0" dirty="0">
                <a:ln>
                  <a:noFill/>
                </a:ln>
                <a:solidFill>
                  <a:srgbClr val="FF0000"/>
                </a:solidFill>
                <a:effectLst/>
                <a:uLnTx/>
                <a:uFillTx/>
                <a:latin typeface="Tahoma"/>
                <a:ea typeface="+mn-ea"/>
                <a:cs typeface="Tahoma"/>
              </a:rPr>
              <a:t>been</a:t>
            </a:r>
            <a:r>
              <a:rPr kumimoji="0" sz="900" b="0" i="0" u="none" strike="noStrike" kern="1200" cap="none" spc="20" normalizeH="0" baseline="0" noProof="0" dirty="0">
                <a:ln>
                  <a:noFill/>
                </a:ln>
                <a:solidFill>
                  <a:srgbClr val="FF0000"/>
                </a:solidFill>
                <a:effectLst/>
                <a:uLnTx/>
                <a:uFillTx/>
                <a:latin typeface="Tahoma"/>
                <a:ea typeface="+mn-ea"/>
                <a:cs typeface="Tahoma"/>
              </a:rPr>
              <a:t> </a:t>
            </a:r>
            <a:r>
              <a:rPr kumimoji="0" sz="900" b="0" i="0" u="none" strike="noStrike" kern="1200" cap="none" spc="-10" normalizeH="0" baseline="0" noProof="0" dirty="0">
                <a:ln>
                  <a:noFill/>
                </a:ln>
                <a:solidFill>
                  <a:srgbClr val="FF0000"/>
                </a:solidFill>
                <a:effectLst/>
                <a:uLnTx/>
                <a:uFillTx/>
                <a:latin typeface="Tahoma"/>
                <a:ea typeface="+mn-ea"/>
                <a:cs typeface="Tahoma"/>
              </a:rPr>
              <a:t>superseded</a:t>
            </a:r>
            <a:r>
              <a:rPr kumimoji="0" sz="900" b="0" i="0" u="none" strike="noStrike" kern="1200" cap="none" spc="4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by</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Amendment </a:t>
            </a:r>
            <a:r>
              <a:rPr kumimoji="0" sz="900" b="0" i="0" u="none" strike="noStrike" kern="1200" cap="none" spc="0" normalizeH="0" baseline="0" noProof="0" dirty="0">
                <a:ln>
                  <a:noFill/>
                </a:ln>
                <a:solidFill>
                  <a:srgbClr val="FF0000"/>
                </a:solidFill>
                <a:effectLst/>
                <a:uLnTx/>
                <a:uFillTx/>
                <a:latin typeface="Tahoma"/>
                <a:ea typeface="+mn-ea"/>
                <a:cs typeface="Tahoma"/>
              </a:rPr>
              <a:t> 12.)</a:t>
            </a:r>
            <a:endParaRPr kumimoji="0" sz="900" b="0" i="0" u="none" strike="noStrike" kern="1200" cap="none" spc="0" normalizeH="0" baseline="0" noProof="0">
              <a:ln>
                <a:noFill/>
              </a:ln>
              <a:solidFill>
                <a:prstClr val="black"/>
              </a:solidFill>
              <a:effectLst/>
              <a:uLnTx/>
              <a:uFillTx/>
              <a:latin typeface="Tahoma"/>
              <a:ea typeface="+mn-ea"/>
              <a:cs typeface="Tahoma"/>
            </a:endParaRPr>
          </a:p>
        </p:txBody>
      </p:sp>
      <p:sp>
        <p:nvSpPr>
          <p:cNvPr id="8" name="object 8"/>
          <p:cNvSpPr txBox="1"/>
          <p:nvPr/>
        </p:nvSpPr>
        <p:spPr>
          <a:xfrm>
            <a:off x="4880228" y="88772"/>
            <a:ext cx="3731895" cy="46926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100" b="1" i="0" u="none" strike="noStrike" kern="1200" cap="none" spc="0" normalizeH="0" baseline="0" noProof="0" dirty="0">
                <a:ln>
                  <a:noFill/>
                </a:ln>
                <a:solidFill>
                  <a:srgbClr val="2E2B1F"/>
                </a:solidFill>
                <a:effectLst/>
                <a:uLnTx/>
                <a:uFillTx/>
                <a:latin typeface="Tahoma"/>
                <a:ea typeface="+mn-ea"/>
                <a:cs typeface="Tahoma"/>
              </a:rPr>
              <a:t>AMENDMENT</a:t>
            </a:r>
            <a:r>
              <a:rPr kumimoji="0" sz="1100" b="1" i="0" u="none" strike="noStrike" kern="1200" cap="none" spc="-65" normalizeH="0" baseline="0" noProof="0" dirty="0">
                <a:ln>
                  <a:noFill/>
                </a:ln>
                <a:solidFill>
                  <a:srgbClr val="2E2B1F"/>
                </a:solidFill>
                <a:effectLst/>
                <a:uLnTx/>
                <a:uFillTx/>
                <a:latin typeface="Tahoma"/>
                <a:ea typeface="+mn-ea"/>
                <a:cs typeface="Tahoma"/>
              </a:rPr>
              <a:t> </a:t>
            </a:r>
            <a:r>
              <a:rPr kumimoji="0" sz="1100" b="1" i="0" u="none" strike="noStrike" kern="1200" cap="none" spc="0" normalizeH="0" baseline="0" noProof="0" dirty="0">
                <a:ln>
                  <a:noFill/>
                </a:ln>
                <a:solidFill>
                  <a:srgbClr val="2E2B1F"/>
                </a:solidFill>
                <a:effectLst/>
                <a:uLnTx/>
                <a:uFillTx/>
                <a:latin typeface="Tahoma"/>
                <a:ea typeface="+mn-ea"/>
                <a:cs typeface="Tahoma"/>
              </a:rPr>
              <a:t>12</a:t>
            </a:r>
            <a:endParaRPr kumimoji="0" sz="1100" b="0" i="0" u="none" strike="noStrike" kern="1200" cap="none" spc="0" normalizeH="0" baseline="0" noProof="0">
              <a:ln>
                <a:noFill/>
              </a:ln>
              <a:solidFill>
                <a:prstClr val="black"/>
              </a:solidFill>
              <a:effectLst/>
              <a:uLnTx/>
              <a:uFillTx/>
              <a:latin typeface="Tahoma"/>
              <a:ea typeface="+mn-ea"/>
              <a:cs typeface="Tahoma"/>
            </a:endParaRPr>
          </a:p>
          <a:p>
            <a:pPr marL="355600" marR="0" lvl="0" indent="-342900" algn="l" defTabSz="914400" rtl="0" eaLnBrk="1" fontAlgn="auto" latinLnBrk="0" hangingPunct="1">
              <a:lnSpc>
                <a:spcPct val="100000"/>
              </a:lnSpc>
              <a:spcBef>
                <a:spcPts val="5"/>
              </a:spcBef>
              <a:spcAft>
                <a:spcPts val="0"/>
              </a:spcAft>
              <a:buClrTx/>
              <a:buSzTx/>
              <a:buFont typeface="Wingdings"/>
              <a:buChar char=""/>
              <a:tabLst>
                <a:tab pos="354965" algn="l"/>
                <a:tab pos="355600" algn="l"/>
              </a:tabLst>
              <a:defRPr/>
            </a:pPr>
            <a:r>
              <a:rPr kumimoji="0" sz="600" b="0" i="1" u="none" strike="noStrike" kern="1200" cap="none" spc="-5" normalizeH="0" baseline="0" noProof="0" dirty="0">
                <a:ln>
                  <a:noFill/>
                </a:ln>
                <a:solidFill>
                  <a:srgbClr val="2E2B1F"/>
                </a:solidFill>
                <a:effectLst/>
                <a:uLnTx/>
                <a:uFillTx/>
                <a:latin typeface="Tahoma"/>
                <a:ea typeface="+mn-ea"/>
                <a:cs typeface="Tahoma"/>
              </a:rPr>
              <a:t>Passed</a:t>
            </a:r>
            <a:r>
              <a:rPr kumimoji="0" sz="600" b="0" i="1" u="none" strike="noStrike" kern="1200" cap="none" spc="-10" normalizeH="0" baseline="0" noProof="0" dirty="0">
                <a:ln>
                  <a:noFill/>
                </a:ln>
                <a:solidFill>
                  <a:srgbClr val="2E2B1F"/>
                </a:solidFill>
                <a:effectLst/>
                <a:uLnTx/>
                <a:uFillTx/>
                <a:latin typeface="Tahoma"/>
                <a:ea typeface="+mn-ea"/>
                <a:cs typeface="Tahoma"/>
              </a:rPr>
              <a:t> </a:t>
            </a:r>
            <a:r>
              <a:rPr kumimoji="0" sz="600" b="0" i="1" u="none" strike="noStrike" kern="1200" cap="none" spc="0" normalizeH="0" baseline="0" noProof="0" dirty="0">
                <a:ln>
                  <a:noFill/>
                </a:ln>
                <a:solidFill>
                  <a:srgbClr val="2E2B1F"/>
                </a:solidFill>
                <a:effectLst/>
                <a:uLnTx/>
                <a:uFillTx/>
                <a:latin typeface="Tahoma"/>
                <a:ea typeface="+mn-ea"/>
                <a:cs typeface="Tahoma"/>
              </a:rPr>
              <a:t>by</a:t>
            </a:r>
            <a:r>
              <a:rPr kumimoji="0" sz="600" b="0" i="1" u="none" strike="noStrike" kern="1200" cap="none" spc="-10" normalizeH="0" baseline="0" noProof="0" dirty="0">
                <a:ln>
                  <a:noFill/>
                </a:ln>
                <a:solidFill>
                  <a:srgbClr val="2E2B1F"/>
                </a:solidFill>
                <a:effectLst/>
                <a:uLnTx/>
                <a:uFillTx/>
                <a:latin typeface="Tahoma"/>
                <a:ea typeface="+mn-ea"/>
                <a:cs typeface="Tahoma"/>
              </a:rPr>
              <a:t> </a:t>
            </a:r>
            <a:r>
              <a:rPr kumimoji="0" sz="600" b="0" i="1" u="none" strike="noStrike" kern="1200" cap="none" spc="-5" normalizeH="0" baseline="0" noProof="0" dirty="0">
                <a:ln>
                  <a:noFill/>
                </a:ln>
                <a:solidFill>
                  <a:srgbClr val="2E2B1F"/>
                </a:solidFill>
                <a:effectLst/>
                <a:uLnTx/>
                <a:uFillTx/>
                <a:latin typeface="Tahoma"/>
                <a:ea typeface="+mn-ea"/>
                <a:cs typeface="Tahoma"/>
              </a:rPr>
              <a:t>Congress December</a:t>
            </a:r>
            <a:r>
              <a:rPr kumimoji="0" sz="600" b="0" i="1" u="none" strike="noStrike" kern="1200" cap="none" spc="0" normalizeH="0" baseline="0" noProof="0" dirty="0">
                <a:ln>
                  <a:noFill/>
                </a:ln>
                <a:solidFill>
                  <a:srgbClr val="2E2B1F"/>
                </a:solidFill>
                <a:effectLst/>
                <a:uLnTx/>
                <a:uFillTx/>
                <a:latin typeface="Tahoma"/>
                <a:ea typeface="+mn-ea"/>
                <a:cs typeface="Tahoma"/>
              </a:rPr>
              <a:t> </a:t>
            </a:r>
            <a:r>
              <a:rPr kumimoji="0" sz="600" b="0" i="1" u="none" strike="noStrike" kern="1200" cap="none" spc="-5" normalizeH="0" baseline="0" noProof="0" dirty="0">
                <a:ln>
                  <a:noFill/>
                </a:ln>
                <a:solidFill>
                  <a:srgbClr val="2E2B1F"/>
                </a:solidFill>
                <a:effectLst/>
                <a:uLnTx/>
                <a:uFillTx/>
                <a:latin typeface="Tahoma"/>
                <a:ea typeface="+mn-ea"/>
                <a:cs typeface="Tahoma"/>
              </a:rPr>
              <a:t>9,</a:t>
            </a:r>
            <a:r>
              <a:rPr kumimoji="0" sz="600" b="0" i="1" u="none" strike="noStrike" kern="1200" cap="none" spc="0" normalizeH="0" baseline="0" noProof="0" dirty="0">
                <a:ln>
                  <a:noFill/>
                </a:ln>
                <a:solidFill>
                  <a:srgbClr val="2E2B1F"/>
                </a:solidFill>
                <a:effectLst/>
                <a:uLnTx/>
                <a:uFillTx/>
                <a:latin typeface="Tahoma"/>
                <a:ea typeface="+mn-ea"/>
                <a:cs typeface="Tahoma"/>
              </a:rPr>
              <a:t> </a:t>
            </a:r>
            <a:r>
              <a:rPr kumimoji="0" sz="600" b="0" i="1" u="none" strike="noStrike" kern="1200" cap="none" spc="-5" normalizeH="0" baseline="0" noProof="0" dirty="0">
                <a:ln>
                  <a:noFill/>
                </a:ln>
                <a:solidFill>
                  <a:srgbClr val="2E2B1F"/>
                </a:solidFill>
                <a:effectLst/>
                <a:uLnTx/>
                <a:uFillTx/>
                <a:latin typeface="Tahoma"/>
                <a:ea typeface="+mn-ea"/>
                <a:cs typeface="Tahoma"/>
              </a:rPr>
              <a:t>1803.</a:t>
            </a:r>
            <a:r>
              <a:rPr kumimoji="0" sz="600" b="0" i="1" u="none" strike="noStrike" kern="1200" cap="none" spc="5" normalizeH="0" baseline="0" noProof="0" dirty="0">
                <a:ln>
                  <a:noFill/>
                </a:ln>
                <a:solidFill>
                  <a:srgbClr val="2E2B1F"/>
                </a:solidFill>
                <a:effectLst/>
                <a:uLnTx/>
                <a:uFillTx/>
                <a:latin typeface="Tahoma"/>
                <a:ea typeface="+mn-ea"/>
                <a:cs typeface="Tahoma"/>
              </a:rPr>
              <a:t> </a:t>
            </a:r>
            <a:r>
              <a:rPr kumimoji="0" sz="600" b="0" i="1" u="none" strike="noStrike" kern="1200" cap="none" spc="-5" normalizeH="0" baseline="0" noProof="0" dirty="0">
                <a:ln>
                  <a:noFill/>
                </a:ln>
                <a:solidFill>
                  <a:srgbClr val="2E2B1F"/>
                </a:solidFill>
                <a:effectLst/>
                <a:uLnTx/>
                <a:uFillTx/>
                <a:latin typeface="Tahoma"/>
                <a:ea typeface="+mn-ea"/>
                <a:cs typeface="Tahoma"/>
              </a:rPr>
              <a:t>Ratified</a:t>
            </a:r>
            <a:r>
              <a:rPr kumimoji="0" sz="600" b="0" i="1" u="none" strike="noStrike" kern="1200" cap="none" spc="5" normalizeH="0" baseline="0" noProof="0" dirty="0">
                <a:ln>
                  <a:noFill/>
                </a:ln>
                <a:solidFill>
                  <a:srgbClr val="2E2B1F"/>
                </a:solidFill>
                <a:effectLst/>
                <a:uLnTx/>
                <a:uFillTx/>
                <a:latin typeface="Tahoma"/>
                <a:ea typeface="+mn-ea"/>
                <a:cs typeface="Tahoma"/>
              </a:rPr>
              <a:t> </a:t>
            </a:r>
            <a:r>
              <a:rPr kumimoji="0" sz="600" b="0" i="1" u="none" strike="noStrike" kern="1200" cap="none" spc="0" normalizeH="0" baseline="0" noProof="0" dirty="0">
                <a:ln>
                  <a:noFill/>
                </a:ln>
                <a:solidFill>
                  <a:srgbClr val="2E2B1F"/>
                </a:solidFill>
                <a:effectLst/>
                <a:uLnTx/>
                <a:uFillTx/>
                <a:latin typeface="Tahoma"/>
                <a:ea typeface="+mn-ea"/>
                <a:cs typeface="Tahoma"/>
              </a:rPr>
              <a:t>June</a:t>
            </a:r>
            <a:r>
              <a:rPr kumimoji="0" sz="600" b="0" i="1" u="none" strike="noStrike" kern="1200" cap="none" spc="-5" normalizeH="0" baseline="0" noProof="0" dirty="0">
                <a:ln>
                  <a:noFill/>
                </a:ln>
                <a:solidFill>
                  <a:srgbClr val="2E2B1F"/>
                </a:solidFill>
                <a:effectLst/>
                <a:uLnTx/>
                <a:uFillTx/>
                <a:latin typeface="Tahoma"/>
                <a:ea typeface="+mn-ea"/>
                <a:cs typeface="Tahoma"/>
              </a:rPr>
              <a:t> 15,</a:t>
            </a:r>
            <a:r>
              <a:rPr kumimoji="0" sz="600" b="0" i="1" u="none" strike="noStrike" kern="1200" cap="none" spc="0" normalizeH="0" baseline="0" noProof="0" dirty="0">
                <a:ln>
                  <a:noFill/>
                </a:ln>
                <a:solidFill>
                  <a:srgbClr val="2E2B1F"/>
                </a:solidFill>
                <a:effectLst/>
                <a:uLnTx/>
                <a:uFillTx/>
                <a:latin typeface="Tahoma"/>
                <a:ea typeface="+mn-ea"/>
                <a:cs typeface="Tahoma"/>
              </a:rPr>
              <a:t> </a:t>
            </a:r>
            <a:r>
              <a:rPr kumimoji="0" sz="600" b="0" i="1" u="none" strike="noStrike" kern="1200" cap="none" spc="-5" normalizeH="0" baseline="0" noProof="0" dirty="0">
                <a:ln>
                  <a:noFill/>
                </a:ln>
                <a:solidFill>
                  <a:srgbClr val="2E2B1F"/>
                </a:solidFill>
                <a:effectLst/>
                <a:uLnTx/>
                <a:uFillTx/>
                <a:latin typeface="Tahoma"/>
                <a:ea typeface="+mn-ea"/>
                <a:cs typeface="Tahoma"/>
              </a:rPr>
              <a:t>1804.</a:t>
            </a:r>
            <a:endParaRPr kumimoji="0" sz="600" b="0" i="0" u="none" strike="noStrike" kern="1200" cap="none" spc="0" normalizeH="0" baseline="0" noProof="0">
              <a:ln>
                <a:noFill/>
              </a:ln>
              <a:solidFill>
                <a:prstClr val="black"/>
              </a:solidFill>
              <a:effectLst/>
              <a:uLnTx/>
              <a:uFillTx/>
              <a:latin typeface="Tahoma"/>
              <a:ea typeface="+mn-ea"/>
              <a:cs typeface="Tahoma"/>
            </a:endParaRPr>
          </a:p>
          <a:p>
            <a:pPr marL="0" marR="0" lvl="0" indent="0" algn="l" defTabSz="914400" rtl="0" eaLnBrk="1" fontAlgn="auto" latinLnBrk="0" hangingPunct="1">
              <a:lnSpc>
                <a:spcPct val="100000"/>
              </a:lnSpc>
              <a:spcBef>
                <a:spcPts val="55"/>
              </a:spcBef>
              <a:spcAft>
                <a:spcPts val="0"/>
              </a:spcAft>
              <a:buClr>
                <a:srgbClr val="2E2B1F"/>
              </a:buClr>
              <a:buSzTx/>
              <a:buFont typeface="Wingdings"/>
              <a:buChar char=""/>
              <a:tabLst/>
              <a:defRPr/>
            </a:pPr>
            <a:endParaRPr kumimoji="0" sz="550" b="0" i="0" u="none" strike="noStrike" kern="1200" cap="none" spc="0" normalizeH="0" baseline="0" noProof="0">
              <a:ln>
                <a:noFill/>
              </a:ln>
              <a:solidFill>
                <a:prstClr val="black"/>
              </a:solidFill>
              <a:effectLst/>
              <a:uLnTx/>
              <a:uFillTx/>
              <a:latin typeface="Tahoma"/>
              <a:ea typeface="+mn-ea"/>
              <a:cs typeface="Tahoma"/>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600" b="1" i="0" u="none" strike="noStrike" kern="1200" cap="none" spc="0" normalizeH="0" baseline="0" noProof="0" dirty="0">
                <a:ln>
                  <a:noFill/>
                </a:ln>
                <a:solidFill>
                  <a:srgbClr val="2E2B1F"/>
                </a:solidFill>
                <a:effectLst/>
                <a:uLnTx/>
                <a:uFillTx/>
                <a:latin typeface="Tahoma"/>
                <a:ea typeface="+mn-ea"/>
                <a:cs typeface="Tahoma"/>
              </a:rPr>
              <a:t>Note</a:t>
            </a:r>
            <a:r>
              <a:rPr kumimoji="0" sz="600" b="0" i="0" u="none" strike="noStrike" kern="1200" cap="none" spc="0" normalizeH="0" baseline="0" noProof="0" dirty="0">
                <a:ln>
                  <a:noFill/>
                </a:ln>
                <a:solidFill>
                  <a:srgbClr val="2E2B1F"/>
                </a:solidFill>
                <a:effectLst/>
                <a:uLnTx/>
                <a:uFillTx/>
                <a:latin typeface="Tahoma"/>
                <a:ea typeface="+mn-ea"/>
                <a:cs typeface="Tahoma"/>
              </a:rPr>
              <a:t>:</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A</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portion</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of</a:t>
            </a:r>
            <a:r>
              <a:rPr kumimoji="0" sz="600" b="0" i="0" u="none" strike="noStrike" kern="1200" cap="none" spc="-5" normalizeH="0" baseline="0" noProof="0" dirty="0">
                <a:ln>
                  <a:noFill/>
                </a:ln>
                <a:solidFill>
                  <a:srgbClr val="2E2B1F"/>
                </a:solidFill>
                <a:effectLst/>
                <a:uLnTx/>
                <a:uFillTx/>
                <a:latin typeface="Tahoma"/>
                <a:ea typeface="+mn-ea"/>
                <a:cs typeface="Tahoma"/>
              </a:rPr>
              <a:t> Article</a:t>
            </a:r>
            <a:r>
              <a:rPr kumimoji="0" sz="600" b="0" i="0" u="none" strike="noStrike" kern="1200" cap="none" spc="0" normalizeH="0" baseline="0" noProof="0" dirty="0">
                <a:ln>
                  <a:noFill/>
                </a:ln>
                <a:solidFill>
                  <a:srgbClr val="2E2B1F"/>
                </a:solidFill>
                <a:effectLst/>
                <a:uLnTx/>
                <a:uFillTx/>
                <a:latin typeface="Tahoma"/>
                <a:ea typeface="+mn-ea"/>
                <a:cs typeface="Tahoma"/>
              </a:rPr>
              <a:t> II,</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section</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1</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of</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the</a:t>
            </a:r>
            <a:r>
              <a:rPr kumimoji="0" sz="600" b="0" i="0" u="none" strike="noStrike" kern="1200" cap="none" spc="-5" normalizeH="0" baseline="0" noProof="0" dirty="0">
                <a:ln>
                  <a:noFill/>
                </a:ln>
                <a:solidFill>
                  <a:srgbClr val="2E2B1F"/>
                </a:solidFill>
                <a:effectLst/>
                <a:uLnTx/>
                <a:uFillTx/>
                <a:latin typeface="Tahoma"/>
                <a:ea typeface="+mn-ea"/>
                <a:cs typeface="Tahoma"/>
              </a:rPr>
              <a:t> Constitution</a:t>
            </a:r>
            <a:r>
              <a:rPr kumimoji="0" sz="600" b="0" i="0" u="none" strike="noStrike" kern="1200" cap="none" spc="2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was</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superseded </a:t>
            </a:r>
            <a:r>
              <a:rPr kumimoji="0" sz="600" b="0" i="0" u="none" strike="noStrike" kern="1200" cap="none" spc="0" normalizeH="0" baseline="0" noProof="0" dirty="0">
                <a:ln>
                  <a:noFill/>
                </a:ln>
                <a:solidFill>
                  <a:srgbClr val="2E2B1F"/>
                </a:solidFill>
                <a:effectLst/>
                <a:uLnTx/>
                <a:uFillTx/>
                <a:latin typeface="Tahoma"/>
                <a:ea typeface="+mn-ea"/>
                <a:cs typeface="Tahoma"/>
              </a:rPr>
              <a:t>by</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the</a:t>
            </a:r>
            <a:r>
              <a:rPr kumimoji="0" sz="600" b="0" i="0" u="none" strike="noStrike" kern="1200" cap="none" spc="-5" normalizeH="0" baseline="0" noProof="0" dirty="0">
                <a:ln>
                  <a:noFill/>
                </a:ln>
                <a:solidFill>
                  <a:srgbClr val="2E2B1F"/>
                </a:solidFill>
                <a:effectLst/>
                <a:uLnTx/>
                <a:uFillTx/>
                <a:latin typeface="Tahoma"/>
                <a:ea typeface="+mn-ea"/>
                <a:cs typeface="Tahoma"/>
              </a:rPr>
              <a:t> 12th</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Amendment.</a:t>
            </a:r>
            <a:endParaRPr kumimoji="0" sz="600" b="0" i="0" u="none" strike="noStrike" kern="1200" cap="none" spc="0" normalizeH="0" baseline="0" noProof="0">
              <a:ln>
                <a:noFill/>
              </a:ln>
              <a:solidFill>
                <a:prstClr val="black"/>
              </a:solidFill>
              <a:effectLst/>
              <a:uLnTx/>
              <a:uFillTx/>
              <a:latin typeface="Tahoma"/>
              <a:ea typeface="+mn-ea"/>
              <a:cs typeface="Tahoma"/>
            </a:endParaRPr>
          </a:p>
        </p:txBody>
      </p:sp>
      <p:sp>
        <p:nvSpPr>
          <p:cNvPr id="9" name="object 9"/>
          <p:cNvSpPr txBox="1"/>
          <p:nvPr/>
        </p:nvSpPr>
        <p:spPr>
          <a:xfrm>
            <a:off x="4880228" y="622173"/>
            <a:ext cx="4022090" cy="4173854"/>
          </a:xfrm>
          <a:prstGeom prst="rect">
            <a:avLst/>
          </a:prstGeom>
        </p:spPr>
        <p:txBody>
          <a:bodyPr vert="horz" wrap="square" lIns="0" tIns="12700" rIns="0" bIns="0" rtlCol="0">
            <a:spAutoFit/>
          </a:bodyPr>
          <a:lstStyle/>
          <a:p>
            <a:pPr marL="355600" marR="5080" lvl="0" indent="-342900" algn="l" defTabSz="914400" rtl="0" eaLnBrk="1" fontAlgn="auto" latinLnBrk="0" hangingPunct="1">
              <a:lnSpc>
                <a:spcPct val="99900"/>
              </a:lnSpc>
              <a:spcBef>
                <a:spcPts val="100"/>
              </a:spcBef>
              <a:spcAft>
                <a:spcPts val="0"/>
              </a:spcAft>
              <a:buClrTx/>
              <a:buSzTx/>
              <a:buFont typeface="Wingdings"/>
              <a:buChar char=""/>
              <a:tabLst>
                <a:tab pos="354965" algn="l"/>
                <a:tab pos="355600" algn="l"/>
              </a:tabLst>
              <a:defRPr/>
            </a:pPr>
            <a:r>
              <a:rPr kumimoji="0" sz="850" b="0" i="0" u="none" strike="noStrike" kern="1200" cap="none" spc="-5" normalizeH="0" baseline="0" noProof="0" dirty="0">
                <a:ln>
                  <a:noFill/>
                </a:ln>
                <a:solidFill>
                  <a:srgbClr val="2E2B1F"/>
                </a:solidFill>
                <a:effectLst/>
                <a:uLnTx/>
                <a:uFillTx/>
                <a:latin typeface="Tahoma"/>
                <a:ea typeface="+mn-ea"/>
                <a:cs typeface="Tahoma"/>
              </a:rPr>
              <a:t>The</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Electors</a:t>
            </a:r>
            <a:r>
              <a:rPr kumimoji="0" sz="850" b="0" i="0" u="none" strike="noStrike" kern="1200" cap="none" spc="-2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shall</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meet</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in</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their</a:t>
            </a:r>
            <a:r>
              <a:rPr kumimoji="0" sz="850" b="0" i="0" u="none" strike="noStrike" kern="1200" cap="none" spc="1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respective</a:t>
            </a:r>
            <a:r>
              <a:rPr kumimoji="0" sz="850" b="0" i="0" u="none" strike="noStrike" kern="1200" cap="none" spc="1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states</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and</a:t>
            </a:r>
            <a:r>
              <a:rPr kumimoji="0" sz="850" b="0" i="0" u="none" strike="noStrike" kern="1200" cap="none" spc="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vote</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by ballot</a:t>
            </a:r>
            <a:r>
              <a:rPr kumimoji="0" sz="850" b="0" i="0" u="none" strike="noStrike" kern="1200" cap="none" spc="2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for </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President</a:t>
            </a:r>
            <a:r>
              <a:rPr kumimoji="0" sz="850" b="0" i="0" u="none" strike="noStrike" kern="1200" cap="none" spc="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and</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Vice-President,</a:t>
            </a:r>
            <a:r>
              <a:rPr kumimoji="0" sz="850" b="0" i="0" u="none" strike="noStrike" kern="1200" cap="none" spc="2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one</a:t>
            </a:r>
            <a:r>
              <a:rPr kumimoji="0" sz="850" b="0" i="0" u="none" strike="noStrike" kern="1200" cap="none" spc="-1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of</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whom,</a:t>
            </a:r>
            <a:r>
              <a:rPr kumimoji="0" sz="850" b="0" i="0" u="none" strike="noStrike" kern="1200" cap="none" spc="-1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at</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least,</a:t>
            </a:r>
            <a:r>
              <a:rPr kumimoji="0" sz="850" b="0" i="0" u="none" strike="noStrike" kern="1200" cap="none" spc="1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shall</a:t>
            </a:r>
            <a:r>
              <a:rPr kumimoji="0" sz="850" b="0" i="0" u="none" strike="noStrike" kern="1200" cap="none" spc="0" normalizeH="0" baseline="0" noProof="0" dirty="0">
                <a:ln>
                  <a:noFill/>
                </a:ln>
                <a:solidFill>
                  <a:srgbClr val="2E2B1F"/>
                </a:solidFill>
                <a:effectLst/>
                <a:uLnTx/>
                <a:uFillTx/>
                <a:latin typeface="Tahoma"/>
                <a:ea typeface="+mn-ea"/>
                <a:cs typeface="Tahoma"/>
              </a:rPr>
              <a:t> not</a:t>
            </a:r>
            <a:r>
              <a:rPr kumimoji="0" sz="850" b="0" i="0" u="none" strike="noStrike" kern="1200" cap="none" spc="-1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be</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an </a:t>
            </a:r>
            <a:r>
              <a:rPr kumimoji="0" sz="850" b="0" i="0" u="none" strike="noStrike" kern="1200" cap="none" spc="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inhabitant</a:t>
            </a:r>
            <a:r>
              <a:rPr kumimoji="0" sz="850" b="0" i="0" u="none" strike="noStrike" kern="1200" cap="none" spc="4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of</a:t>
            </a:r>
            <a:r>
              <a:rPr kumimoji="0" sz="850" b="0" i="0" u="none" strike="noStrike" kern="1200" cap="none" spc="3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the</a:t>
            </a:r>
            <a:r>
              <a:rPr kumimoji="0" sz="850" b="0" i="0" u="none" strike="noStrike" kern="1200" cap="none" spc="2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same</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state</a:t>
            </a:r>
            <a:r>
              <a:rPr kumimoji="0" sz="850" b="0" i="0" u="none" strike="noStrike" kern="1200" cap="none" spc="2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with</a:t>
            </a:r>
            <a:r>
              <a:rPr kumimoji="0" sz="850" b="0" i="0" u="none" strike="noStrike" kern="1200" cap="none" spc="2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themselves;</a:t>
            </a:r>
            <a:r>
              <a:rPr kumimoji="0" sz="850" b="0" i="0" u="none" strike="noStrike" kern="1200" cap="none" spc="2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they</a:t>
            </a:r>
            <a:r>
              <a:rPr kumimoji="0" sz="850" b="0" i="0" u="none" strike="noStrike" kern="1200" cap="none" spc="3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shall</a:t>
            </a:r>
            <a:r>
              <a:rPr kumimoji="0" sz="850" b="0" i="0" u="none" strike="noStrike" kern="1200" cap="none" spc="3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name</a:t>
            </a:r>
            <a:r>
              <a:rPr kumimoji="0" sz="850" b="0" i="0" u="none" strike="noStrike" kern="1200" cap="none" spc="2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in</a:t>
            </a:r>
            <a:r>
              <a:rPr kumimoji="0" sz="850" b="0" i="0" u="none" strike="noStrike" kern="1200" cap="none" spc="3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their </a:t>
            </a:r>
            <a:r>
              <a:rPr kumimoji="0" sz="850" b="0" i="0" u="none" strike="noStrike" kern="1200" cap="none" spc="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ballots</a:t>
            </a:r>
            <a:r>
              <a:rPr kumimoji="0" sz="850" b="0" i="0" u="none" strike="noStrike" kern="1200" cap="none" spc="1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the</a:t>
            </a:r>
            <a:r>
              <a:rPr kumimoji="0" sz="850" b="0" i="0" u="none" strike="noStrike" kern="1200" cap="none" spc="-5" normalizeH="0" baseline="0" noProof="0" dirty="0">
                <a:ln>
                  <a:noFill/>
                </a:ln>
                <a:solidFill>
                  <a:srgbClr val="2E2B1F"/>
                </a:solidFill>
                <a:effectLst/>
                <a:uLnTx/>
                <a:uFillTx/>
                <a:latin typeface="Tahoma"/>
                <a:ea typeface="+mn-ea"/>
                <a:cs typeface="Tahoma"/>
              </a:rPr>
              <a:t> person</a:t>
            </a:r>
            <a:r>
              <a:rPr kumimoji="0" sz="850" b="0" i="0" u="none" strike="noStrike" kern="1200" cap="none" spc="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voted</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for</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as</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President,</a:t>
            </a:r>
            <a:r>
              <a:rPr kumimoji="0" sz="850" b="0" i="0" u="none" strike="noStrike" kern="1200" cap="none" spc="2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and</a:t>
            </a:r>
            <a:r>
              <a:rPr kumimoji="0" sz="850" b="0" i="0" u="none" strike="noStrike" kern="1200" cap="none" spc="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in</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distinct</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ballots</a:t>
            </a:r>
            <a:r>
              <a:rPr kumimoji="0" sz="850" b="0" i="0" u="none" strike="noStrike" kern="1200" cap="none" spc="2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the</a:t>
            </a:r>
            <a:r>
              <a:rPr kumimoji="0" sz="850" b="0" i="0" u="none" strike="noStrike" kern="1200" cap="none" spc="-5" normalizeH="0" baseline="0" noProof="0" dirty="0">
                <a:ln>
                  <a:noFill/>
                </a:ln>
                <a:solidFill>
                  <a:srgbClr val="2E2B1F"/>
                </a:solidFill>
                <a:effectLst/>
                <a:uLnTx/>
                <a:uFillTx/>
                <a:latin typeface="Tahoma"/>
                <a:ea typeface="+mn-ea"/>
                <a:cs typeface="Tahoma"/>
              </a:rPr>
              <a:t> person </a:t>
            </a:r>
            <a:r>
              <a:rPr kumimoji="0" sz="850" b="0" i="0" u="none" strike="noStrike" kern="1200" cap="none" spc="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voted</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for </a:t>
            </a:r>
            <a:r>
              <a:rPr kumimoji="0" sz="850" b="0" i="0" u="none" strike="noStrike" kern="1200" cap="none" spc="-5" normalizeH="0" baseline="0" noProof="0" dirty="0">
                <a:ln>
                  <a:noFill/>
                </a:ln>
                <a:solidFill>
                  <a:srgbClr val="2E2B1F"/>
                </a:solidFill>
                <a:effectLst/>
                <a:uLnTx/>
                <a:uFillTx/>
                <a:latin typeface="Tahoma"/>
                <a:ea typeface="+mn-ea"/>
                <a:cs typeface="Tahoma"/>
              </a:rPr>
              <a:t>as</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Vice-President,</a:t>
            </a:r>
            <a:r>
              <a:rPr kumimoji="0" sz="850" b="0" i="0" u="none" strike="noStrike" kern="1200" cap="none" spc="2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and</a:t>
            </a:r>
            <a:r>
              <a:rPr kumimoji="0" sz="850" b="0" i="0" u="none" strike="noStrike" kern="1200" cap="none" spc="1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they</a:t>
            </a:r>
            <a:r>
              <a:rPr kumimoji="0" sz="850" b="0" i="0" u="none" strike="noStrike" kern="1200" cap="none" spc="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shall</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make</a:t>
            </a:r>
            <a:r>
              <a:rPr kumimoji="0" sz="850" b="0" i="0" u="none" strike="noStrike" kern="1200" cap="none" spc="1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distinct lists</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of </a:t>
            </a:r>
            <a:r>
              <a:rPr kumimoji="0" sz="850" b="0" i="0" u="none" strike="noStrike" kern="1200" cap="none" spc="-5" normalizeH="0" baseline="0" noProof="0" dirty="0">
                <a:ln>
                  <a:noFill/>
                </a:ln>
                <a:solidFill>
                  <a:srgbClr val="2E2B1F"/>
                </a:solidFill>
                <a:effectLst/>
                <a:uLnTx/>
                <a:uFillTx/>
                <a:latin typeface="Tahoma"/>
                <a:ea typeface="+mn-ea"/>
                <a:cs typeface="Tahoma"/>
              </a:rPr>
              <a:t>all</a:t>
            </a:r>
            <a:r>
              <a:rPr kumimoji="0" sz="850" b="0" i="0" u="none" strike="noStrike" kern="1200" cap="none" spc="2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persons </a:t>
            </a:r>
            <a:r>
              <a:rPr kumimoji="0" sz="850" b="0" i="0" u="none" strike="noStrike" kern="1200" cap="none" spc="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voted</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for</a:t>
            </a:r>
            <a:r>
              <a:rPr kumimoji="0" sz="850" b="0" i="0" u="none" strike="noStrike" kern="1200" cap="none" spc="-5" normalizeH="0" baseline="0" noProof="0" dirty="0">
                <a:ln>
                  <a:noFill/>
                </a:ln>
                <a:solidFill>
                  <a:srgbClr val="2E2B1F"/>
                </a:solidFill>
                <a:effectLst/>
                <a:uLnTx/>
                <a:uFillTx/>
                <a:latin typeface="Tahoma"/>
                <a:ea typeface="+mn-ea"/>
                <a:cs typeface="Tahoma"/>
              </a:rPr>
              <a:t> as</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President,</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and</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of</a:t>
            </a:r>
            <a:r>
              <a:rPr kumimoji="0" sz="850" b="0" i="0" u="none" strike="noStrike" kern="1200" cap="none" spc="-5" normalizeH="0" baseline="0" noProof="0" dirty="0">
                <a:ln>
                  <a:noFill/>
                </a:ln>
                <a:solidFill>
                  <a:srgbClr val="2E2B1F"/>
                </a:solidFill>
                <a:effectLst/>
                <a:uLnTx/>
                <a:uFillTx/>
                <a:latin typeface="Tahoma"/>
                <a:ea typeface="+mn-ea"/>
                <a:cs typeface="Tahoma"/>
              </a:rPr>
              <a:t> all</a:t>
            </a:r>
            <a:r>
              <a:rPr kumimoji="0" sz="850" b="0" i="0" u="none" strike="noStrike" kern="1200" cap="none" spc="2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persons</a:t>
            </a:r>
            <a:r>
              <a:rPr kumimoji="0" sz="850" b="0" i="0" u="none" strike="noStrike" kern="1200" cap="none" spc="-2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voted</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for</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as</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Vice-President,</a:t>
            </a:r>
            <a:r>
              <a:rPr kumimoji="0" sz="850" b="0" i="0" u="none" strike="noStrike" kern="1200" cap="none" spc="3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and</a:t>
            </a:r>
            <a:r>
              <a:rPr kumimoji="0" sz="850" b="0" i="0" u="none" strike="noStrike" kern="1200" cap="none" spc="0" normalizeH="0" baseline="0" noProof="0" dirty="0">
                <a:ln>
                  <a:noFill/>
                </a:ln>
                <a:solidFill>
                  <a:srgbClr val="2E2B1F"/>
                </a:solidFill>
                <a:effectLst/>
                <a:uLnTx/>
                <a:uFillTx/>
                <a:latin typeface="Tahoma"/>
                <a:ea typeface="+mn-ea"/>
                <a:cs typeface="Tahoma"/>
              </a:rPr>
              <a:t> of </a:t>
            </a:r>
            <a:r>
              <a:rPr kumimoji="0" sz="850" b="0" i="0" u="none" strike="noStrike" kern="1200" cap="none" spc="-25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the</a:t>
            </a:r>
            <a:r>
              <a:rPr kumimoji="0" sz="850" b="0" i="0" u="none" strike="noStrike" kern="1200" cap="none" spc="-5" normalizeH="0" baseline="0" noProof="0" dirty="0">
                <a:ln>
                  <a:noFill/>
                </a:ln>
                <a:solidFill>
                  <a:srgbClr val="2E2B1F"/>
                </a:solidFill>
                <a:effectLst/>
                <a:uLnTx/>
                <a:uFillTx/>
                <a:latin typeface="Tahoma"/>
                <a:ea typeface="+mn-ea"/>
                <a:cs typeface="Tahoma"/>
              </a:rPr>
              <a:t> number </a:t>
            </a:r>
            <a:r>
              <a:rPr kumimoji="0" sz="850" b="0" i="0" u="none" strike="noStrike" kern="1200" cap="none" spc="0" normalizeH="0" baseline="0" noProof="0" dirty="0">
                <a:ln>
                  <a:noFill/>
                </a:ln>
                <a:solidFill>
                  <a:srgbClr val="2E2B1F"/>
                </a:solidFill>
                <a:effectLst/>
                <a:uLnTx/>
                <a:uFillTx/>
                <a:latin typeface="Tahoma"/>
                <a:ea typeface="+mn-ea"/>
                <a:cs typeface="Tahoma"/>
              </a:rPr>
              <a:t>of</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votes</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for</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each, </a:t>
            </a:r>
            <a:r>
              <a:rPr kumimoji="0" sz="850" b="0" i="0" u="none" strike="noStrike" kern="1200" cap="none" spc="0" normalizeH="0" baseline="0" noProof="0" dirty="0">
                <a:ln>
                  <a:noFill/>
                </a:ln>
                <a:solidFill>
                  <a:srgbClr val="2E2B1F"/>
                </a:solidFill>
                <a:effectLst/>
                <a:uLnTx/>
                <a:uFillTx/>
                <a:latin typeface="Tahoma"/>
                <a:ea typeface="+mn-ea"/>
                <a:cs typeface="Tahoma"/>
              </a:rPr>
              <a:t>which</a:t>
            </a:r>
            <a:r>
              <a:rPr kumimoji="0" sz="850" b="0" i="0" u="none" strike="noStrike" kern="1200" cap="none" spc="-2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lists</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they shall</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sign</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and</a:t>
            </a:r>
            <a:r>
              <a:rPr kumimoji="0" sz="850" b="0" i="0" u="none" strike="noStrike" kern="1200" cap="none" spc="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certify,</a:t>
            </a:r>
            <a:r>
              <a:rPr kumimoji="0" sz="850" b="0" i="0" u="none" strike="noStrike" kern="1200" cap="none" spc="2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and </a:t>
            </a:r>
            <a:r>
              <a:rPr kumimoji="0" sz="850" b="0" i="0" u="none" strike="noStrike" kern="1200" cap="none" spc="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transmit</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sealed</a:t>
            </a:r>
            <a:r>
              <a:rPr kumimoji="0" sz="850" b="0" i="0" u="none" strike="noStrike" kern="1200" cap="none" spc="2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to</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the </a:t>
            </a:r>
            <a:r>
              <a:rPr kumimoji="0" sz="850" b="0" i="0" u="none" strike="noStrike" kern="1200" cap="none" spc="-5" normalizeH="0" baseline="0" noProof="0" dirty="0">
                <a:ln>
                  <a:noFill/>
                </a:ln>
                <a:solidFill>
                  <a:srgbClr val="2E2B1F"/>
                </a:solidFill>
                <a:effectLst/>
                <a:uLnTx/>
                <a:uFillTx/>
                <a:latin typeface="Tahoma"/>
                <a:ea typeface="+mn-ea"/>
                <a:cs typeface="Tahoma"/>
              </a:rPr>
              <a:t>seat</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of</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the </a:t>
            </a:r>
            <a:r>
              <a:rPr kumimoji="0" sz="850" b="0" i="0" u="none" strike="noStrike" kern="1200" cap="none" spc="-5" normalizeH="0" baseline="0" noProof="0" dirty="0">
                <a:ln>
                  <a:noFill/>
                </a:ln>
                <a:solidFill>
                  <a:srgbClr val="2E2B1F"/>
                </a:solidFill>
                <a:effectLst/>
                <a:uLnTx/>
                <a:uFillTx/>
                <a:latin typeface="Tahoma"/>
                <a:ea typeface="+mn-ea"/>
                <a:cs typeface="Tahoma"/>
              </a:rPr>
              <a:t>government</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of the</a:t>
            </a:r>
            <a:r>
              <a:rPr kumimoji="0" sz="850" b="0" i="0" u="none" strike="noStrike" kern="1200" cap="none" spc="-5" normalizeH="0" baseline="0" noProof="0" dirty="0">
                <a:ln>
                  <a:noFill/>
                </a:ln>
                <a:solidFill>
                  <a:srgbClr val="2E2B1F"/>
                </a:solidFill>
                <a:effectLst/>
                <a:uLnTx/>
                <a:uFillTx/>
                <a:latin typeface="Tahoma"/>
                <a:ea typeface="+mn-ea"/>
                <a:cs typeface="Tahoma"/>
              </a:rPr>
              <a:t> United</a:t>
            </a:r>
            <a:r>
              <a:rPr kumimoji="0" sz="850" b="0" i="0" u="none" strike="noStrike" kern="1200" cap="none" spc="1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States, directed </a:t>
            </a:r>
            <a:r>
              <a:rPr kumimoji="0" sz="850" b="0" i="0" u="none" strike="noStrike" kern="1200" cap="none" spc="0" normalizeH="0" baseline="0" noProof="0" dirty="0">
                <a:ln>
                  <a:noFill/>
                </a:ln>
                <a:solidFill>
                  <a:srgbClr val="2E2B1F"/>
                </a:solidFill>
                <a:effectLst/>
                <a:uLnTx/>
                <a:uFillTx/>
                <a:latin typeface="Tahoma"/>
                <a:ea typeface="+mn-ea"/>
                <a:cs typeface="Tahoma"/>
              </a:rPr>
              <a:t> to</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the</a:t>
            </a:r>
            <a:r>
              <a:rPr kumimoji="0" sz="850" b="0" i="0" u="none" strike="noStrike" kern="1200" cap="none" spc="-5" normalizeH="0" baseline="0" noProof="0" dirty="0">
                <a:ln>
                  <a:noFill/>
                </a:ln>
                <a:solidFill>
                  <a:srgbClr val="2E2B1F"/>
                </a:solidFill>
                <a:effectLst/>
                <a:uLnTx/>
                <a:uFillTx/>
                <a:latin typeface="Tahoma"/>
                <a:ea typeface="+mn-ea"/>
                <a:cs typeface="Tahoma"/>
              </a:rPr>
              <a:t> President</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of</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the</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Senate;</a:t>
            </a:r>
            <a:r>
              <a:rPr kumimoji="0" sz="850" b="0" i="0" u="none" strike="noStrike" kern="1200" cap="none" spc="3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the</a:t>
            </a:r>
            <a:r>
              <a:rPr kumimoji="0" sz="850" b="0" i="0" u="none" strike="noStrike" kern="1200" cap="none" spc="-2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President</a:t>
            </a:r>
            <a:r>
              <a:rPr kumimoji="0" sz="850" b="0" i="0" u="none" strike="noStrike" kern="1200" cap="none" spc="1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of</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the</a:t>
            </a:r>
            <a:r>
              <a:rPr kumimoji="0" sz="850" b="0" i="0" u="none" strike="noStrike" kern="1200" cap="none" spc="-5" normalizeH="0" baseline="0" noProof="0" dirty="0">
                <a:ln>
                  <a:noFill/>
                </a:ln>
                <a:solidFill>
                  <a:srgbClr val="2E2B1F"/>
                </a:solidFill>
                <a:effectLst/>
                <a:uLnTx/>
                <a:uFillTx/>
                <a:latin typeface="Tahoma"/>
                <a:ea typeface="+mn-ea"/>
                <a:cs typeface="Tahoma"/>
              </a:rPr>
              <a:t> Senate</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shall,</a:t>
            </a:r>
            <a:r>
              <a:rPr kumimoji="0" sz="850" b="0" i="0" u="none" strike="noStrike" kern="1200" cap="none" spc="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in</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the </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presence</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of</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the</a:t>
            </a:r>
            <a:r>
              <a:rPr kumimoji="0" sz="850" b="0" i="0" u="none" strike="noStrike" kern="1200" cap="none" spc="-5" normalizeH="0" baseline="0" noProof="0" dirty="0">
                <a:ln>
                  <a:noFill/>
                </a:ln>
                <a:solidFill>
                  <a:srgbClr val="2E2B1F"/>
                </a:solidFill>
                <a:effectLst/>
                <a:uLnTx/>
                <a:uFillTx/>
                <a:latin typeface="Tahoma"/>
                <a:ea typeface="+mn-ea"/>
                <a:cs typeface="Tahoma"/>
              </a:rPr>
              <a:t> Senate</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and</a:t>
            </a:r>
            <a:r>
              <a:rPr kumimoji="0" sz="850" b="0" i="0" u="none" strike="noStrike" kern="1200" cap="none" spc="0" normalizeH="0" baseline="0" noProof="0" dirty="0">
                <a:ln>
                  <a:noFill/>
                </a:ln>
                <a:solidFill>
                  <a:srgbClr val="2E2B1F"/>
                </a:solidFill>
                <a:effectLst/>
                <a:uLnTx/>
                <a:uFillTx/>
                <a:latin typeface="Tahoma"/>
                <a:ea typeface="+mn-ea"/>
                <a:cs typeface="Tahoma"/>
              </a:rPr>
              <a:t> House</a:t>
            </a:r>
            <a:r>
              <a:rPr kumimoji="0" sz="850" b="0" i="0" u="none" strike="noStrike" kern="1200" cap="none" spc="-2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of</a:t>
            </a:r>
            <a:r>
              <a:rPr kumimoji="0" sz="850" b="0" i="0" u="none" strike="noStrike" kern="1200" cap="none" spc="-5" normalizeH="0" baseline="0" noProof="0" dirty="0">
                <a:ln>
                  <a:noFill/>
                </a:ln>
                <a:solidFill>
                  <a:srgbClr val="2E2B1F"/>
                </a:solidFill>
                <a:effectLst/>
                <a:uLnTx/>
                <a:uFillTx/>
                <a:latin typeface="Tahoma"/>
                <a:ea typeface="+mn-ea"/>
                <a:cs typeface="Tahoma"/>
              </a:rPr>
              <a:t> Representatives,</a:t>
            </a:r>
            <a:r>
              <a:rPr kumimoji="0" sz="850" b="0" i="0" u="none" strike="noStrike" kern="1200" cap="none" spc="2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open</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all</a:t>
            </a:r>
            <a:r>
              <a:rPr kumimoji="0" sz="850" b="0" i="0" u="none" strike="noStrike" kern="1200" cap="none" spc="1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the </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certificates</a:t>
            </a:r>
            <a:r>
              <a:rPr kumimoji="0" sz="850" b="0" i="0" u="none" strike="noStrike" kern="1200" cap="none" spc="0" normalizeH="0" baseline="0" noProof="0" dirty="0">
                <a:ln>
                  <a:noFill/>
                </a:ln>
                <a:solidFill>
                  <a:srgbClr val="2E2B1F"/>
                </a:solidFill>
                <a:effectLst/>
                <a:uLnTx/>
                <a:uFillTx/>
                <a:latin typeface="Tahoma"/>
                <a:ea typeface="+mn-ea"/>
                <a:cs typeface="Tahoma"/>
              </a:rPr>
              <a:t> and</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the </a:t>
            </a:r>
            <a:r>
              <a:rPr kumimoji="0" sz="850" b="0" i="0" u="none" strike="noStrike" kern="1200" cap="none" spc="-5" normalizeH="0" baseline="0" noProof="0" dirty="0">
                <a:ln>
                  <a:noFill/>
                </a:ln>
                <a:solidFill>
                  <a:srgbClr val="2E2B1F"/>
                </a:solidFill>
                <a:effectLst/>
                <a:uLnTx/>
                <a:uFillTx/>
                <a:latin typeface="Tahoma"/>
                <a:ea typeface="+mn-ea"/>
                <a:cs typeface="Tahoma"/>
              </a:rPr>
              <a:t>votes</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shall</a:t>
            </a:r>
            <a:r>
              <a:rPr kumimoji="0" sz="850" b="0" i="0" u="none" strike="noStrike" kern="1200" cap="none" spc="1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then</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be</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counted;</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The</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person having</a:t>
            </a:r>
            <a:r>
              <a:rPr kumimoji="0" sz="850" b="0" i="0" u="none" strike="noStrike" kern="1200" cap="none" spc="2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the </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greatest</a:t>
            </a:r>
            <a:r>
              <a:rPr kumimoji="0" sz="850" b="0" i="0" u="none" strike="noStrike" kern="1200" cap="none" spc="1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number</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of</a:t>
            </a:r>
            <a:r>
              <a:rPr kumimoji="0" sz="850" b="0" i="0" u="none" strike="noStrike" kern="1200" cap="none" spc="-5" normalizeH="0" baseline="0" noProof="0" dirty="0">
                <a:ln>
                  <a:noFill/>
                </a:ln>
                <a:solidFill>
                  <a:srgbClr val="2E2B1F"/>
                </a:solidFill>
                <a:effectLst/>
                <a:uLnTx/>
                <a:uFillTx/>
                <a:latin typeface="Tahoma"/>
                <a:ea typeface="+mn-ea"/>
                <a:cs typeface="Tahoma"/>
              </a:rPr>
              <a:t> votes</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for </a:t>
            </a:r>
            <a:r>
              <a:rPr kumimoji="0" sz="850" b="0" i="0" u="none" strike="noStrike" kern="1200" cap="none" spc="-5" normalizeH="0" baseline="0" noProof="0" dirty="0">
                <a:ln>
                  <a:noFill/>
                </a:ln>
                <a:solidFill>
                  <a:srgbClr val="2E2B1F"/>
                </a:solidFill>
                <a:effectLst/>
                <a:uLnTx/>
                <a:uFillTx/>
                <a:latin typeface="Tahoma"/>
                <a:ea typeface="+mn-ea"/>
                <a:cs typeface="Tahoma"/>
              </a:rPr>
              <a:t>President,</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shall</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be</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the</a:t>
            </a:r>
            <a:r>
              <a:rPr kumimoji="0" sz="850" b="0" i="0" u="none" strike="noStrike" kern="1200" cap="none" spc="-5" normalizeH="0" baseline="0" noProof="0" dirty="0">
                <a:ln>
                  <a:noFill/>
                </a:ln>
                <a:solidFill>
                  <a:srgbClr val="2E2B1F"/>
                </a:solidFill>
                <a:effectLst/>
                <a:uLnTx/>
                <a:uFillTx/>
                <a:latin typeface="Tahoma"/>
                <a:ea typeface="+mn-ea"/>
                <a:cs typeface="Tahoma"/>
              </a:rPr>
              <a:t> President,</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if</a:t>
            </a:r>
            <a:r>
              <a:rPr kumimoji="0" sz="850" b="0" i="0" u="none" strike="noStrike" kern="1200" cap="none" spc="1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such </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number</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be </a:t>
            </a:r>
            <a:r>
              <a:rPr kumimoji="0" sz="850" b="0" i="0" u="none" strike="noStrike" kern="1200" cap="none" spc="0" normalizeH="0" baseline="0" noProof="0" dirty="0">
                <a:ln>
                  <a:noFill/>
                </a:ln>
                <a:solidFill>
                  <a:srgbClr val="2E2B1F"/>
                </a:solidFill>
                <a:effectLst/>
                <a:uLnTx/>
                <a:uFillTx/>
                <a:latin typeface="Tahoma"/>
                <a:ea typeface="+mn-ea"/>
                <a:cs typeface="Tahoma"/>
              </a:rPr>
              <a:t>a</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majority </a:t>
            </a:r>
            <a:r>
              <a:rPr kumimoji="0" sz="850" b="0" i="0" u="none" strike="noStrike" kern="1200" cap="none" spc="0" normalizeH="0" baseline="0" noProof="0" dirty="0">
                <a:ln>
                  <a:noFill/>
                </a:ln>
                <a:solidFill>
                  <a:srgbClr val="2E2B1F"/>
                </a:solidFill>
                <a:effectLst/>
                <a:uLnTx/>
                <a:uFillTx/>
                <a:latin typeface="Tahoma"/>
                <a:ea typeface="+mn-ea"/>
                <a:cs typeface="Tahoma"/>
              </a:rPr>
              <a:t>of the</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whole</a:t>
            </a:r>
            <a:r>
              <a:rPr kumimoji="0" sz="850" b="0" i="0" u="none" strike="noStrike" kern="1200" cap="none" spc="-5" normalizeH="0" baseline="0" noProof="0" dirty="0">
                <a:ln>
                  <a:noFill/>
                </a:ln>
                <a:solidFill>
                  <a:srgbClr val="2E2B1F"/>
                </a:solidFill>
                <a:effectLst/>
                <a:uLnTx/>
                <a:uFillTx/>
                <a:latin typeface="Tahoma"/>
                <a:ea typeface="+mn-ea"/>
                <a:cs typeface="Tahoma"/>
              </a:rPr>
              <a:t> number </a:t>
            </a:r>
            <a:r>
              <a:rPr kumimoji="0" sz="850" b="0" i="0" u="none" strike="noStrike" kern="1200" cap="none" spc="0" normalizeH="0" baseline="0" noProof="0" dirty="0">
                <a:ln>
                  <a:noFill/>
                </a:ln>
                <a:solidFill>
                  <a:srgbClr val="2E2B1F"/>
                </a:solidFill>
                <a:effectLst/>
                <a:uLnTx/>
                <a:uFillTx/>
                <a:latin typeface="Tahoma"/>
                <a:ea typeface="+mn-ea"/>
                <a:cs typeface="Tahoma"/>
              </a:rPr>
              <a:t>of</a:t>
            </a:r>
            <a:r>
              <a:rPr kumimoji="0" sz="850" b="0" i="0" u="none" strike="noStrike" kern="1200" cap="none" spc="-5" normalizeH="0" baseline="0" noProof="0" dirty="0">
                <a:ln>
                  <a:noFill/>
                </a:ln>
                <a:solidFill>
                  <a:srgbClr val="2E2B1F"/>
                </a:solidFill>
                <a:effectLst/>
                <a:uLnTx/>
                <a:uFillTx/>
                <a:latin typeface="Tahoma"/>
                <a:ea typeface="+mn-ea"/>
                <a:cs typeface="Tahoma"/>
              </a:rPr>
              <a:t> Electors appointed;</a:t>
            </a:r>
            <a:r>
              <a:rPr kumimoji="0" sz="850" b="0" i="0" u="none" strike="noStrike" kern="1200" cap="none" spc="3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and</a:t>
            </a:r>
            <a:r>
              <a:rPr kumimoji="0" sz="850" b="0" i="0" u="none" strike="noStrike" kern="1200" cap="none" spc="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if</a:t>
            </a:r>
            <a:r>
              <a:rPr kumimoji="0" sz="850" b="0" i="0" u="none" strike="noStrike" kern="1200" cap="none" spc="1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no </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person have </a:t>
            </a:r>
            <a:r>
              <a:rPr kumimoji="0" sz="850" b="0" i="0" u="none" strike="noStrike" kern="1200" cap="none" spc="0" normalizeH="0" baseline="0" noProof="0" dirty="0">
                <a:ln>
                  <a:noFill/>
                </a:ln>
                <a:solidFill>
                  <a:srgbClr val="2E2B1F"/>
                </a:solidFill>
                <a:effectLst/>
                <a:uLnTx/>
                <a:uFillTx/>
                <a:latin typeface="Tahoma"/>
                <a:ea typeface="+mn-ea"/>
                <a:cs typeface="Tahoma"/>
              </a:rPr>
              <a:t>such </a:t>
            </a:r>
            <a:r>
              <a:rPr kumimoji="0" sz="850" b="0" i="0" u="none" strike="noStrike" kern="1200" cap="none" spc="-5" normalizeH="0" baseline="0" noProof="0" dirty="0">
                <a:ln>
                  <a:noFill/>
                </a:ln>
                <a:solidFill>
                  <a:srgbClr val="2E2B1F"/>
                </a:solidFill>
                <a:effectLst/>
                <a:uLnTx/>
                <a:uFillTx/>
                <a:latin typeface="Tahoma"/>
                <a:ea typeface="+mn-ea"/>
                <a:cs typeface="Tahoma"/>
              </a:rPr>
              <a:t>majority, then </a:t>
            </a:r>
            <a:r>
              <a:rPr kumimoji="0" sz="850" b="0" i="0" u="none" strike="noStrike" kern="1200" cap="none" spc="0" normalizeH="0" baseline="0" noProof="0" dirty="0">
                <a:ln>
                  <a:noFill/>
                </a:ln>
                <a:solidFill>
                  <a:srgbClr val="2E2B1F"/>
                </a:solidFill>
                <a:effectLst/>
                <a:uLnTx/>
                <a:uFillTx/>
                <a:latin typeface="Tahoma"/>
                <a:ea typeface="+mn-ea"/>
                <a:cs typeface="Tahoma"/>
              </a:rPr>
              <a:t>from the </a:t>
            </a:r>
            <a:r>
              <a:rPr kumimoji="0" sz="850" b="0" i="0" u="none" strike="noStrike" kern="1200" cap="none" spc="-5" normalizeH="0" baseline="0" noProof="0" dirty="0">
                <a:ln>
                  <a:noFill/>
                </a:ln>
                <a:solidFill>
                  <a:srgbClr val="2E2B1F"/>
                </a:solidFill>
                <a:effectLst/>
                <a:uLnTx/>
                <a:uFillTx/>
                <a:latin typeface="Tahoma"/>
                <a:ea typeface="+mn-ea"/>
                <a:cs typeface="Tahoma"/>
              </a:rPr>
              <a:t>persons having </a:t>
            </a:r>
            <a:r>
              <a:rPr kumimoji="0" sz="850" b="0" i="0" u="none" strike="noStrike" kern="1200" cap="none" spc="0" normalizeH="0" baseline="0" noProof="0" dirty="0">
                <a:ln>
                  <a:noFill/>
                </a:ln>
                <a:solidFill>
                  <a:srgbClr val="2E2B1F"/>
                </a:solidFill>
                <a:effectLst/>
                <a:uLnTx/>
                <a:uFillTx/>
                <a:latin typeface="Tahoma"/>
                <a:ea typeface="+mn-ea"/>
                <a:cs typeface="Tahoma"/>
              </a:rPr>
              <a:t>the </a:t>
            </a:r>
            <a:r>
              <a:rPr kumimoji="0" sz="850" b="0" i="0" u="none" strike="noStrike" kern="1200" cap="none" spc="-5" normalizeH="0" baseline="0" noProof="0" dirty="0">
                <a:ln>
                  <a:noFill/>
                </a:ln>
                <a:solidFill>
                  <a:srgbClr val="2E2B1F"/>
                </a:solidFill>
                <a:effectLst/>
                <a:uLnTx/>
                <a:uFillTx/>
                <a:latin typeface="Tahoma"/>
                <a:ea typeface="+mn-ea"/>
                <a:cs typeface="Tahoma"/>
              </a:rPr>
              <a:t>highest </a:t>
            </a:r>
            <a:r>
              <a:rPr kumimoji="0" sz="850" b="0" i="0" u="none" strike="noStrike" kern="1200" cap="none" spc="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numbers</a:t>
            </a:r>
            <a:r>
              <a:rPr kumimoji="0" sz="850" b="0" i="0" u="none" strike="noStrike" kern="1200" cap="none" spc="-1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not</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exceeding</a:t>
            </a:r>
            <a:r>
              <a:rPr kumimoji="0" sz="850" b="0" i="0" u="none" strike="noStrike" kern="1200" cap="none" spc="2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three</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on</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the</a:t>
            </a:r>
            <a:r>
              <a:rPr kumimoji="0" sz="850" b="0" i="0" u="none" strike="noStrike" kern="1200" cap="none" spc="-5" normalizeH="0" baseline="0" noProof="0" dirty="0">
                <a:ln>
                  <a:noFill/>
                </a:ln>
                <a:solidFill>
                  <a:srgbClr val="2E2B1F"/>
                </a:solidFill>
                <a:effectLst/>
                <a:uLnTx/>
                <a:uFillTx/>
                <a:latin typeface="Tahoma"/>
                <a:ea typeface="+mn-ea"/>
                <a:cs typeface="Tahoma"/>
              </a:rPr>
              <a:t> list</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of</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those</a:t>
            </a:r>
            <a:r>
              <a:rPr kumimoji="0" sz="850" b="0" i="0" u="none" strike="noStrike" kern="1200" cap="none" spc="-1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voted</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for</a:t>
            </a:r>
            <a:r>
              <a:rPr kumimoji="0" sz="850" b="0" i="0" u="none" strike="noStrike" kern="1200" cap="none" spc="-5" normalizeH="0" baseline="0" noProof="0" dirty="0">
                <a:ln>
                  <a:noFill/>
                </a:ln>
                <a:solidFill>
                  <a:srgbClr val="2E2B1F"/>
                </a:solidFill>
                <a:effectLst/>
                <a:uLnTx/>
                <a:uFillTx/>
                <a:latin typeface="Tahoma"/>
                <a:ea typeface="+mn-ea"/>
                <a:cs typeface="Tahoma"/>
              </a:rPr>
              <a:t> as</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President,</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the </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House</a:t>
            </a:r>
            <a:r>
              <a:rPr kumimoji="0" sz="850" b="0" i="0" u="none" strike="noStrike" kern="1200" cap="none" spc="-1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of</a:t>
            </a:r>
            <a:r>
              <a:rPr kumimoji="0" sz="850" b="0" i="0" u="none" strike="noStrike" kern="1200" cap="none" spc="-5" normalizeH="0" baseline="0" noProof="0" dirty="0">
                <a:ln>
                  <a:noFill/>
                </a:ln>
                <a:solidFill>
                  <a:srgbClr val="2E2B1F"/>
                </a:solidFill>
                <a:effectLst/>
                <a:uLnTx/>
                <a:uFillTx/>
                <a:latin typeface="Tahoma"/>
                <a:ea typeface="+mn-ea"/>
                <a:cs typeface="Tahoma"/>
              </a:rPr>
              <a:t> Representatives</a:t>
            </a:r>
            <a:r>
              <a:rPr kumimoji="0" sz="850" b="0" i="0" u="none" strike="noStrike" kern="1200" cap="none" spc="3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shall</a:t>
            </a:r>
            <a:r>
              <a:rPr kumimoji="0" sz="850" b="0" i="0" u="none" strike="noStrike" kern="1200" cap="none" spc="0" normalizeH="0" baseline="0" noProof="0" dirty="0">
                <a:ln>
                  <a:noFill/>
                </a:ln>
                <a:solidFill>
                  <a:srgbClr val="2E2B1F"/>
                </a:solidFill>
                <a:effectLst/>
                <a:uLnTx/>
                <a:uFillTx/>
                <a:latin typeface="Tahoma"/>
                <a:ea typeface="+mn-ea"/>
                <a:cs typeface="Tahoma"/>
              </a:rPr>
              <a:t> choose</a:t>
            </a:r>
            <a:r>
              <a:rPr kumimoji="0" sz="850" b="0" i="0" u="none" strike="noStrike" kern="1200" cap="none" spc="-2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immediately,</a:t>
            </a:r>
            <a:r>
              <a:rPr kumimoji="0" sz="850" b="0" i="0" u="none" strike="noStrike" kern="1200" cap="none" spc="4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by</a:t>
            </a:r>
            <a:r>
              <a:rPr kumimoji="0" sz="850" b="0" i="0" u="none" strike="noStrike" kern="1200" cap="none" spc="1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ballot,</a:t>
            </a:r>
            <a:r>
              <a:rPr kumimoji="0" sz="850" b="0" i="0" u="none" strike="noStrike" kern="1200" cap="none" spc="2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the </a:t>
            </a:r>
            <a:r>
              <a:rPr kumimoji="0" sz="850" b="0" i="0" u="none" strike="noStrike" kern="1200" cap="none" spc="-5" normalizeH="0" baseline="0" noProof="0" dirty="0">
                <a:ln>
                  <a:noFill/>
                </a:ln>
                <a:solidFill>
                  <a:srgbClr val="2E2B1F"/>
                </a:solidFill>
                <a:effectLst/>
                <a:uLnTx/>
                <a:uFillTx/>
                <a:latin typeface="Tahoma"/>
                <a:ea typeface="+mn-ea"/>
                <a:cs typeface="Tahoma"/>
              </a:rPr>
              <a:t>President. </a:t>
            </a:r>
            <a:r>
              <a:rPr kumimoji="0" sz="850" b="0" i="0" u="none" strike="noStrike" kern="1200" cap="none" spc="-25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But</a:t>
            </a:r>
            <a:r>
              <a:rPr kumimoji="0" sz="850" b="0" i="0" u="none" strike="noStrike" kern="1200" cap="none" spc="-1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in</a:t>
            </a:r>
            <a:r>
              <a:rPr kumimoji="0" sz="850" b="0" i="0" u="none" strike="noStrike" kern="1200" cap="none" spc="0" normalizeH="0" baseline="0" noProof="0" dirty="0">
                <a:ln>
                  <a:noFill/>
                </a:ln>
                <a:solidFill>
                  <a:srgbClr val="2E2B1F"/>
                </a:solidFill>
                <a:effectLst/>
                <a:uLnTx/>
                <a:uFillTx/>
                <a:latin typeface="Tahoma"/>
                <a:ea typeface="+mn-ea"/>
                <a:cs typeface="Tahoma"/>
              </a:rPr>
              <a:t> choosing</a:t>
            </a:r>
            <a:r>
              <a:rPr kumimoji="0" sz="850" b="0" i="0" u="none" strike="noStrike" kern="1200" cap="none" spc="-2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the</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President,</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the</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votes</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shall be</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taken</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by</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states, </a:t>
            </a:r>
            <a:r>
              <a:rPr kumimoji="0" sz="850" b="0" i="0" u="none" strike="noStrike" kern="1200" cap="none" spc="0" normalizeH="0" baseline="0" noProof="0" dirty="0">
                <a:ln>
                  <a:noFill/>
                </a:ln>
                <a:solidFill>
                  <a:srgbClr val="2E2B1F"/>
                </a:solidFill>
                <a:effectLst/>
                <a:uLnTx/>
                <a:uFillTx/>
                <a:latin typeface="Tahoma"/>
                <a:ea typeface="+mn-ea"/>
                <a:cs typeface="Tahoma"/>
              </a:rPr>
              <a:t>the </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representation</a:t>
            </a:r>
            <a:r>
              <a:rPr kumimoji="0" sz="850" b="0" i="0" u="none" strike="noStrike" kern="1200" cap="none" spc="1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from</a:t>
            </a:r>
            <a:r>
              <a:rPr kumimoji="0" sz="850" b="0" i="0" u="none" strike="noStrike" kern="1200" cap="none" spc="-5" normalizeH="0" baseline="0" noProof="0" dirty="0">
                <a:ln>
                  <a:noFill/>
                </a:ln>
                <a:solidFill>
                  <a:srgbClr val="2E2B1F"/>
                </a:solidFill>
                <a:effectLst/>
                <a:uLnTx/>
                <a:uFillTx/>
                <a:latin typeface="Tahoma"/>
                <a:ea typeface="+mn-ea"/>
                <a:cs typeface="Tahoma"/>
              </a:rPr>
              <a:t> each</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state having</a:t>
            </a:r>
            <a:r>
              <a:rPr kumimoji="0" sz="850" b="0" i="0" u="none" strike="noStrike" kern="1200" cap="none" spc="1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one</a:t>
            </a:r>
            <a:r>
              <a:rPr kumimoji="0" sz="850" b="0" i="0" u="none" strike="noStrike" kern="1200" cap="none" spc="-1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vote;</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a</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quorum</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for</a:t>
            </a:r>
            <a:r>
              <a:rPr kumimoji="0" sz="850" b="0" i="0" u="none" strike="noStrike" kern="1200" cap="none" spc="-5" normalizeH="0" baseline="0" noProof="0" dirty="0">
                <a:ln>
                  <a:noFill/>
                </a:ln>
                <a:solidFill>
                  <a:srgbClr val="2E2B1F"/>
                </a:solidFill>
                <a:effectLst/>
                <a:uLnTx/>
                <a:uFillTx/>
                <a:latin typeface="Tahoma"/>
                <a:ea typeface="+mn-ea"/>
                <a:cs typeface="Tahoma"/>
              </a:rPr>
              <a:t> this purpose </a:t>
            </a:r>
            <a:r>
              <a:rPr kumimoji="0" sz="850" b="0" i="0" u="none" strike="noStrike" kern="1200" cap="none" spc="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shall </a:t>
            </a:r>
            <a:r>
              <a:rPr kumimoji="0" sz="850" b="0" i="0" u="none" strike="noStrike" kern="1200" cap="none" spc="0" normalizeH="0" baseline="0" noProof="0" dirty="0">
                <a:ln>
                  <a:noFill/>
                </a:ln>
                <a:solidFill>
                  <a:srgbClr val="2E2B1F"/>
                </a:solidFill>
                <a:effectLst/>
                <a:uLnTx/>
                <a:uFillTx/>
                <a:latin typeface="Tahoma"/>
                <a:ea typeface="+mn-ea"/>
                <a:cs typeface="Tahoma"/>
              </a:rPr>
              <a:t>consist of a </a:t>
            </a:r>
            <a:r>
              <a:rPr kumimoji="0" sz="850" b="0" i="0" u="none" strike="noStrike" kern="1200" cap="none" spc="-5" normalizeH="0" baseline="0" noProof="0" dirty="0">
                <a:ln>
                  <a:noFill/>
                </a:ln>
                <a:solidFill>
                  <a:srgbClr val="2E2B1F"/>
                </a:solidFill>
                <a:effectLst/>
                <a:uLnTx/>
                <a:uFillTx/>
                <a:latin typeface="Tahoma"/>
                <a:ea typeface="+mn-ea"/>
                <a:cs typeface="Tahoma"/>
              </a:rPr>
              <a:t>member </a:t>
            </a:r>
            <a:r>
              <a:rPr kumimoji="0" sz="850" b="0" i="0" u="none" strike="noStrike" kern="1200" cap="none" spc="0" normalizeH="0" baseline="0" noProof="0" dirty="0">
                <a:ln>
                  <a:noFill/>
                </a:ln>
                <a:solidFill>
                  <a:srgbClr val="2E2B1F"/>
                </a:solidFill>
                <a:effectLst/>
                <a:uLnTx/>
                <a:uFillTx/>
                <a:latin typeface="Tahoma"/>
                <a:ea typeface="+mn-ea"/>
                <a:cs typeface="Tahoma"/>
              </a:rPr>
              <a:t>or </a:t>
            </a:r>
            <a:r>
              <a:rPr kumimoji="0" sz="850" b="0" i="0" u="none" strike="noStrike" kern="1200" cap="none" spc="-5" normalizeH="0" baseline="0" noProof="0" dirty="0">
                <a:ln>
                  <a:noFill/>
                </a:ln>
                <a:solidFill>
                  <a:srgbClr val="2E2B1F"/>
                </a:solidFill>
                <a:effectLst/>
                <a:uLnTx/>
                <a:uFillTx/>
                <a:latin typeface="Tahoma"/>
                <a:ea typeface="+mn-ea"/>
                <a:cs typeface="Tahoma"/>
              </a:rPr>
              <a:t>members </a:t>
            </a:r>
            <a:r>
              <a:rPr kumimoji="0" sz="850" b="0" i="0" u="none" strike="noStrike" kern="1200" cap="none" spc="0" normalizeH="0" baseline="0" noProof="0" dirty="0">
                <a:ln>
                  <a:noFill/>
                </a:ln>
                <a:solidFill>
                  <a:srgbClr val="2E2B1F"/>
                </a:solidFill>
                <a:effectLst/>
                <a:uLnTx/>
                <a:uFillTx/>
                <a:latin typeface="Tahoma"/>
                <a:ea typeface="+mn-ea"/>
                <a:cs typeface="Tahoma"/>
              </a:rPr>
              <a:t>from two-thirds of the </a:t>
            </a:r>
            <a:r>
              <a:rPr kumimoji="0" sz="850" b="0" i="0" u="none" strike="noStrike" kern="1200" cap="none" spc="-5" normalizeH="0" baseline="0" noProof="0" dirty="0">
                <a:ln>
                  <a:noFill/>
                </a:ln>
                <a:solidFill>
                  <a:srgbClr val="2E2B1F"/>
                </a:solidFill>
                <a:effectLst/>
                <a:uLnTx/>
                <a:uFillTx/>
                <a:latin typeface="Tahoma"/>
                <a:ea typeface="+mn-ea"/>
                <a:cs typeface="Tahoma"/>
              </a:rPr>
              <a:t>states, and </a:t>
            </a:r>
            <a:r>
              <a:rPr kumimoji="0" sz="850" b="0" i="0" u="none" strike="noStrike" kern="1200" cap="none" spc="0" normalizeH="0" baseline="0" noProof="0" dirty="0">
                <a:ln>
                  <a:noFill/>
                </a:ln>
                <a:solidFill>
                  <a:srgbClr val="2E2B1F"/>
                </a:solidFill>
                <a:effectLst/>
                <a:uLnTx/>
                <a:uFillTx/>
                <a:latin typeface="Tahoma"/>
                <a:ea typeface="+mn-ea"/>
                <a:cs typeface="Tahoma"/>
              </a:rPr>
              <a:t>a </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majority</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of</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all</a:t>
            </a:r>
            <a:r>
              <a:rPr kumimoji="0" sz="850" b="0" i="0" u="none" strike="noStrike" kern="1200" cap="none" spc="2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the</a:t>
            </a:r>
            <a:r>
              <a:rPr kumimoji="0" sz="850" b="0" i="0" u="none" strike="noStrike" kern="1200" cap="none" spc="-5" normalizeH="0" baseline="0" noProof="0" dirty="0">
                <a:ln>
                  <a:noFill/>
                </a:ln>
                <a:solidFill>
                  <a:srgbClr val="2E2B1F"/>
                </a:solidFill>
                <a:effectLst/>
                <a:uLnTx/>
                <a:uFillTx/>
                <a:latin typeface="Tahoma"/>
                <a:ea typeface="+mn-ea"/>
                <a:cs typeface="Tahoma"/>
              </a:rPr>
              <a:t> states</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shall</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be</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necessary</a:t>
            </a:r>
            <a:r>
              <a:rPr kumimoji="0" sz="850" b="0" i="0" u="none" strike="noStrike" kern="1200" cap="none" spc="-1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to</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a</a:t>
            </a:r>
            <a:r>
              <a:rPr kumimoji="0" sz="850" b="0" i="0" u="none" strike="noStrike" kern="1200" cap="none" spc="-5" normalizeH="0" baseline="0" noProof="0" dirty="0">
                <a:ln>
                  <a:noFill/>
                </a:ln>
                <a:solidFill>
                  <a:srgbClr val="2E2B1F"/>
                </a:solidFill>
                <a:effectLst/>
                <a:uLnTx/>
                <a:uFillTx/>
                <a:latin typeface="Tahoma"/>
                <a:ea typeface="+mn-ea"/>
                <a:cs typeface="Tahoma"/>
              </a:rPr>
              <a:t> choice.</a:t>
            </a:r>
            <a:r>
              <a:rPr kumimoji="0" sz="850" b="0" i="0" u="none" strike="noStrike" kern="1200" cap="none" spc="1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FF0000"/>
                </a:solidFill>
                <a:effectLst/>
                <a:uLnTx/>
                <a:uFillTx/>
                <a:latin typeface="Tahoma"/>
                <a:ea typeface="+mn-ea"/>
                <a:cs typeface="Tahoma"/>
              </a:rPr>
              <a:t>[And</a:t>
            </a:r>
            <a:r>
              <a:rPr kumimoji="0" sz="850" b="0" i="0" u="none" strike="noStrike" kern="1200" cap="none" spc="-15" normalizeH="0" baseline="0" noProof="0" dirty="0">
                <a:ln>
                  <a:noFill/>
                </a:ln>
                <a:solidFill>
                  <a:srgbClr val="FF0000"/>
                </a:solidFill>
                <a:effectLst/>
                <a:uLnTx/>
                <a:uFillTx/>
                <a:latin typeface="Tahoma"/>
                <a:ea typeface="+mn-ea"/>
                <a:cs typeface="Tahoma"/>
              </a:rPr>
              <a:t> </a:t>
            </a:r>
            <a:r>
              <a:rPr kumimoji="0" sz="850" b="0" i="0" u="none" strike="noStrike" kern="1200" cap="none" spc="-5" normalizeH="0" baseline="0" noProof="0" dirty="0">
                <a:ln>
                  <a:noFill/>
                </a:ln>
                <a:solidFill>
                  <a:srgbClr val="FF0000"/>
                </a:solidFill>
                <a:effectLst/>
                <a:uLnTx/>
                <a:uFillTx/>
                <a:latin typeface="Tahoma"/>
                <a:ea typeface="+mn-ea"/>
                <a:cs typeface="Tahoma"/>
              </a:rPr>
              <a:t>if</a:t>
            </a:r>
            <a:r>
              <a:rPr kumimoji="0" sz="850" b="0" i="0" u="none" strike="noStrike" kern="1200" cap="none" spc="15" normalizeH="0" baseline="0" noProof="0" dirty="0">
                <a:ln>
                  <a:noFill/>
                </a:ln>
                <a:solidFill>
                  <a:srgbClr val="FF0000"/>
                </a:solidFill>
                <a:effectLst/>
                <a:uLnTx/>
                <a:uFillTx/>
                <a:latin typeface="Tahoma"/>
                <a:ea typeface="+mn-ea"/>
                <a:cs typeface="Tahoma"/>
              </a:rPr>
              <a:t> </a:t>
            </a:r>
            <a:r>
              <a:rPr kumimoji="0" sz="850" b="0" i="0" u="none" strike="noStrike" kern="1200" cap="none" spc="0" normalizeH="0" baseline="0" noProof="0" dirty="0">
                <a:ln>
                  <a:noFill/>
                </a:ln>
                <a:solidFill>
                  <a:srgbClr val="FF0000"/>
                </a:solidFill>
                <a:effectLst/>
                <a:uLnTx/>
                <a:uFillTx/>
                <a:latin typeface="Tahoma"/>
                <a:ea typeface="+mn-ea"/>
                <a:cs typeface="Tahoma"/>
              </a:rPr>
              <a:t>the</a:t>
            </a:r>
            <a:r>
              <a:rPr kumimoji="0" sz="850" b="0" i="0" u="none" strike="noStrike" kern="1200" cap="none" spc="-5" normalizeH="0" baseline="0" noProof="0" dirty="0">
                <a:ln>
                  <a:noFill/>
                </a:ln>
                <a:solidFill>
                  <a:srgbClr val="FF0000"/>
                </a:solidFill>
                <a:effectLst/>
                <a:uLnTx/>
                <a:uFillTx/>
                <a:latin typeface="Tahoma"/>
                <a:ea typeface="+mn-ea"/>
                <a:cs typeface="Tahoma"/>
              </a:rPr>
              <a:t> </a:t>
            </a:r>
            <a:r>
              <a:rPr kumimoji="0" sz="850" b="0" i="0" u="none" strike="noStrike" kern="1200" cap="none" spc="0" normalizeH="0" baseline="0" noProof="0" dirty="0">
                <a:ln>
                  <a:noFill/>
                </a:ln>
                <a:solidFill>
                  <a:srgbClr val="FF0000"/>
                </a:solidFill>
                <a:effectLst/>
                <a:uLnTx/>
                <a:uFillTx/>
                <a:latin typeface="Tahoma"/>
                <a:ea typeface="+mn-ea"/>
                <a:cs typeface="Tahoma"/>
              </a:rPr>
              <a:t>House</a:t>
            </a:r>
            <a:r>
              <a:rPr kumimoji="0" sz="850" b="0" i="0" u="none" strike="noStrike" kern="1200" cap="none" spc="-30" normalizeH="0" baseline="0" noProof="0" dirty="0">
                <a:ln>
                  <a:noFill/>
                </a:ln>
                <a:solidFill>
                  <a:srgbClr val="FF0000"/>
                </a:solidFill>
                <a:effectLst/>
                <a:uLnTx/>
                <a:uFillTx/>
                <a:latin typeface="Tahoma"/>
                <a:ea typeface="+mn-ea"/>
                <a:cs typeface="Tahoma"/>
              </a:rPr>
              <a:t> </a:t>
            </a:r>
            <a:r>
              <a:rPr kumimoji="0" sz="850" b="0" i="0" u="none" strike="noStrike" kern="1200" cap="none" spc="0" normalizeH="0" baseline="0" noProof="0" dirty="0">
                <a:ln>
                  <a:noFill/>
                </a:ln>
                <a:solidFill>
                  <a:srgbClr val="FF0000"/>
                </a:solidFill>
                <a:effectLst/>
                <a:uLnTx/>
                <a:uFillTx/>
                <a:latin typeface="Tahoma"/>
                <a:ea typeface="+mn-ea"/>
                <a:cs typeface="Tahoma"/>
              </a:rPr>
              <a:t>of </a:t>
            </a:r>
            <a:r>
              <a:rPr kumimoji="0" sz="850" b="0" i="0" u="none" strike="noStrike" kern="1200" cap="none" spc="-250" normalizeH="0" baseline="0" noProof="0" dirty="0">
                <a:ln>
                  <a:noFill/>
                </a:ln>
                <a:solidFill>
                  <a:srgbClr val="FF0000"/>
                </a:solidFill>
                <a:effectLst/>
                <a:uLnTx/>
                <a:uFillTx/>
                <a:latin typeface="Tahoma"/>
                <a:ea typeface="+mn-ea"/>
                <a:cs typeface="Tahoma"/>
              </a:rPr>
              <a:t> </a:t>
            </a:r>
            <a:r>
              <a:rPr kumimoji="0" sz="850" b="0" i="0" u="none" strike="noStrike" kern="1200" cap="none" spc="-5" normalizeH="0" baseline="0" noProof="0" dirty="0">
                <a:ln>
                  <a:noFill/>
                </a:ln>
                <a:solidFill>
                  <a:srgbClr val="FF0000"/>
                </a:solidFill>
                <a:effectLst/>
                <a:uLnTx/>
                <a:uFillTx/>
                <a:latin typeface="Tahoma"/>
                <a:ea typeface="+mn-ea"/>
                <a:cs typeface="Tahoma"/>
              </a:rPr>
              <a:t>Representatives</a:t>
            </a:r>
            <a:r>
              <a:rPr kumimoji="0" sz="850" b="0" i="0" u="none" strike="noStrike" kern="1200" cap="none" spc="20" normalizeH="0" baseline="0" noProof="0" dirty="0">
                <a:ln>
                  <a:noFill/>
                </a:ln>
                <a:solidFill>
                  <a:srgbClr val="FF0000"/>
                </a:solidFill>
                <a:effectLst/>
                <a:uLnTx/>
                <a:uFillTx/>
                <a:latin typeface="Tahoma"/>
                <a:ea typeface="+mn-ea"/>
                <a:cs typeface="Tahoma"/>
              </a:rPr>
              <a:t> </a:t>
            </a:r>
            <a:r>
              <a:rPr kumimoji="0" sz="850" b="0" i="0" u="none" strike="noStrike" kern="1200" cap="none" spc="-5" normalizeH="0" baseline="0" noProof="0" dirty="0">
                <a:ln>
                  <a:noFill/>
                </a:ln>
                <a:solidFill>
                  <a:srgbClr val="FF0000"/>
                </a:solidFill>
                <a:effectLst/>
                <a:uLnTx/>
                <a:uFillTx/>
                <a:latin typeface="Tahoma"/>
                <a:ea typeface="+mn-ea"/>
                <a:cs typeface="Tahoma"/>
              </a:rPr>
              <a:t>shall</a:t>
            </a:r>
            <a:r>
              <a:rPr kumimoji="0" sz="850" b="0" i="0" u="none" strike="noStrike" kern="1200" cap="none" spc="0" normalizeH="0" baseline="0" noProof="0" dirty="0">
                <a:ln>
                  <a:noFill/>
                </a:ln>
                <a:solidFill>
                  <a:srgbClr val="FF0000"/>
                </a:solidFill>
                <a:effectLst/>
                <a:uLnTx/>
                <a:uFillTx/>
                <a:latin typeface="Tahoma"/>
                <a:ea typeface="+mn-ea"/>
                <a:cs typeface="Tahoma"/>
              </a:rPr>
              <a:t> not</a:t>
            </a:r>
            <a:r>
              <a:rPr kumimoji="0" sz="850" b="0" i="0" u="none" strike="noStrike" kern="1200" cap="none" spc="-10" normalizeH="0" baseline="0" noProof="0" dirty="0">
                <a:ln>
                  <a:noFill/>
                </a:ln>
                <a:solidFill>
                  <a:srgbClr val="FF0000"/>
                </a:solidFill>
                <a:effectLst/>
                <a:uLnTx/>
                <a:uFillTx/>
                <a:latin typeface="Tahoma"/>
                <a:ea typeface="+mn-ea"/>
                <a:cs typeface="Tahoma"/>
              </a:rPr>
              <a:t> </a:t>
            </a:r>
            <a:r>
              <a:rPr kumimoji="0" sz="850" b="0" i="0" u="none" strike="noStrike" kern="1200" cap="none" spc="0" normalizeH="0" baseline="0" noProof="0" dirty="0">
                <a:ln>
                  <a:noFill/>
                </a:ln>
                <a:solidFill>
                  <a:srgbClr val="FF0000"/>
                </a:solidFill>
                <a:effectLst/>
                <a:uLnTx/>
                <a:uFillTx/>
                <a:latin typeface="Tahoma"/>
                <a:ea typeface="+mn-ea"/>
                <a:cs typeface="Tahoma"/>
              </a:rPr>
              <a:t>choose</a:t>
            </a:r>
            <a:r>
              <a:rPr kumimoji="0" sz="850" b="0" i="0" u="none" strike="noStrike" kern="1200" cap="none" spc="-25" normalizeH="0" baseline="0" noProof="0" dirty="0">
                <a:ln>
                  <a:noFill/>
                </a:ln>
                <a:solidFill>
                  <a:srgbClr val="FF0000"/>
                </a:solidFill>
                <a:effectLst/>
                <a:uLnTx/>
                <a:uFillTx/>
                <a:latin typeface="Tahoma"/>
                <a:ea typeface="+mn-ea"/>
                <a:cs typeface="Tahoma"/>
              </a:rPr>
              <a:t> </a:t>
            </a:r>
            <a:r>
              <a:rPr kumimoji="0" sz="850" b="0" i="0" u="none" strike="noStrike" kern="1200" cap="none" spc="0" normalizeH="0" baseline="0" noProof="0" dirty="0">
                <a:ln>
                  <a:noFill/>
                </a:ln>
                <a:solidFill>
                  <a:srgbClr val="FF0000"/>
                </a:solidFill>
                <a:effectLst/>
                <a:uLnTx/>
                <a:uFillTx/>
                <a:latin typeface="Tahoma"/>
                <a:ea typeface="+mn-ea"/>
                <a:cs typeface="Tahoma"/>
              </a:rPr>
              <a:t>a </a:t>
            </a:r>
            <a:r>
              <a:rPr kumimoji="0" sz="850" b="0" i="0" u="none" strike="noStrike" kern="1200" cap="none" spc="-5" normalizeH="0" baseline="0" noProof="0" dirty="0">
                <a:ln>
                  <a:noFill/>
                </a:ln>
                <a:solidFill>
                  <a:srgbClr val="FF0000"/>
                </a:solidFill>
                <a:effectLst/>
                <a:uLnTx/>
                <a:uFillTx/>
                <a:latin typeface="Tahoma"/>
                <a:ea typeface="+mn-ea"/>
                <a:cs typeface="Tahoma"/>
              </a:rPr>
              <a:t>President</a:t>
            </a:r>
            <a:r>
              <a:rPr kumimoji="0" sz="850" b="0" i="0" u="none" strike="noStrike" kern="1200" cap="none" spc="10" normalizeH="0" baseline="0" noProof="0" dirty="0">
                <a:ln>
                  <a:noFill/>
                </a:ln>
                <a:solidFill>
                  <a:srgbClr val="FF0000"/>
                </a:solidFill>
                <a:effectLst/>
                <a:uLnTx/>
                <a:uFillTx/>
                <a:latin typeface="Tahoma"/>
                <a:ea typeface="+mn-ea"/>
                <a:cs typeface="Tahoma"/>
              </a:rPr>
              <a:t> </a:t>
            </a:r>
            <a:r>
              <a:rPr kumimoji="0" sz="850" b="0" i="0" u="none" strike="noStrike" kern="1200" cap="none" spc="-5" normalizeH="0" baseline="0" noProof="0" dirty="0">
                <a:ln>
                  <a:noFill/>
                </a:ln>
                <a:solidFill>
                  <a:srgbClr val="FF0000"/>
                </a:solidFill>
                <a:effectLst/>
                <a:uLnTx/>
                <a:uFillTx/>
                <a:latin typeface="Tahoma"/>
                <a:ea typeface="+mn-ea"/>
                <a:cs typeface="Tahoma"/>
              </a:rPr>
              <a:t>whenever</a:t>
            </a:r>
            <a:r>
              <a:rPr kumimoji="0" sz="850" b="0" i="0" u="none" strike="noStrike" kern="1200" cap="none" spc="5" normalizeH="0" baseline="0" noProof="0" dirty="0">
                <a:ln>
                  <a:noFill/>
                </a:ln>
                <a:solidFill>
                  <a:srgbClr val="FF0000"/>
                </a:solidFill>
                <a:effectLst/>
                <a:uLnTx/>
                <a:uFillTx/>
                <a:latin typeface="Tahoma"/>
                <a:ea typeface="+mn-ea"/>
                <a:cs typeface="Tahoma"/>
              </a:rPr>
              <a:t> </a:t>
            </a:r>
            <a:r>
              <a:rPr kumimoji="0" sz="850" b="0" i="0" u="none" strike="noStrike" kern="1200" cap="none" spc="0" normalizeH="0" baseline="0" noProof="0" dirty="0">
                <a:ln>
                  <a:noFill/>
                </a:ln>
                <a:solidFill>
                  <a:srgbClr val="FF0000"/>
                </a:solidFill>
                <a:effectLst/>
                <a:uLnTx/>
                <a:uFillTx/>
                <a:latin typeface="Tahoma"/>
                <a:ea typeface="+mn-ea"/>
                <a:cs typeface="Tahoma"/>
              </a:rPr>
              <a:t>the</a:t>
            </a:r>
            <a:r>
              <a:rPr kumimoji="0" sz="850" b="0" i="0" u="none" strike="noStrike" kern="1200" cap="none" spc="-5" normalizeH="0" baseline="0" noProof="0" dirty="0">
                <a:ln>
                  <a:noFill/>
                </a:ln>
                <a:solidFill>
                  <a:srgbClr val="FF0000"/>
                </a:solidFill>
                <a:effectLst/>
                <a:uLnTx/>
                <a:uFillTx/>
                <a:latin typeface="Tahoma"/>
                <a:ea typeface="+mn-ea"/>
                <a:cs typeface="Tahoma"/>
              </a:rPr>
              <a:t> right</a:t>
            </a:r>
            <a:r>
              <a:rPr kumimoji="0" sz="850" b="0" i="0" u="none" strike="noStrike" kern="1200" cap="none" spc="15" normalizeH="0" baseline="0" noProof="0" dirty="0">
                <a:ln>
                  <a:noFill/>
                </a:ln>
                <a:solidFill>
                  <a:srgbClr val="FF0000"/>
                </a:solidFill>
                <a:effectLst/>
                <a:uLnTx/>
                <a:uFillTx/>
                <a:latin typeface="Tahoma"/>
                <a:ea typeface="+mn-ea"/>
                <a:cs typeface="Tahoma"/>
              </a:rPr>
              <a:t> </a:t>
            </a:r>
            <a:r>
              <a:rPr kumimoji="0" sz="850" b="0" i="0" u="none" strike="noStrike" kern="1200" cap="none" spc="0" normalizeH="0" baseline="0" noProof="0" dirty="0">
                <a:ln>
                  <a:noFill/>
                </a:ln>
                <a:solidFill>
                  <a:srgbClr val="FF0000"/>
                </a:solidFill>
                <a:effectLst/>
                <a:uLnTx/>
                <a:uFillTx/>
                <a:latin typeface="Tahoma"/>
                <a:ea typeface="+mn-ea"/>
                <a:cs typeface="Tahoma"/>
              </a:rPr>
              <a:t>of</a:t>
            </a:r>
            <a:r>
              <a:rPr kumimoji="0" sz="850" b="0" i="0" u="none" strike="noStrike" kern="1200" cap="none" spc="-5" normalizeH="0" baseline="0" noProof="0" dirty="0">
                <a:ln>
                  <a:noFill/>
                </a:ln>
                <a:solidFill>
                  <a:srgbClr val="FF0000"/>
                </a:solidFill>
                <a:effectLst/>
                <a:uLnTx/>
                <a:uFillTx/>
                <a:latin typeface="Tahoma"/>
                <a:ea typeface="+mn-ea"/>
                <a:cs typeface="Tahoma"/>
              </a:rPr>
              <a:t> </a:t>
            </a:r>
            <a:r>
              <a:rPr kumimoji="0" sz="850" b="0" i="0" u="none" strike="noStrike" kern="1200" cap="none" spc="0" normalizeH="0" baseline="0" noProof="0" dirty="0">
                <a:ln>
                  <a:noFill/>
                </a:ln>
                <a:solidFill>
                  <a:srgbClr val="FF0000"/>
                </a:solidFill>
                <a:effectLst/>
                <a:uLnTx/>
                <a:uFillTx/>
                <a:latin typeface="Tahoma"/>
                <a:ea typeface="+mn-ea"/>
                <a:cs typeface="Tahoma"/>
              </a:rPr>
              <a:t>choice </a:t>
            </a:r>
            <a:r>
              <a:rPr kumimoji="0" sz="850" b="0" i="0" u="none" strike="noStrike" kern="1200" cap="none" spc="5" normalizeH="0" baseline="0" noProof="0" dirty="0">
                <a:ln>
                  <a:noFill/>
                </a:ln>
                <a:solidFill>
                  <a:srgbClr val="FF0000"/>
                </a:solidFill>
                <a:effectLst/>
                <a:uLnTx/>
                <a:uFillTx/>
                <a:latin typeface="Tahoma"/>
                <a:ea typeface="+mn-ea"/>
                <a:cs typeface="Tahoma"/>
              </a:rPr>
              <a:t> </a:t>
            </a:r>
            <a:r>
              <a:rPr kumimoji="0" sz="850" b="0" i="0" u="none" strike="noStrike" kern="1200" cap="none" spc="-5" normalizeH="0" baseline="0" noProof="0" dirty="0">
                <a:ln>
                  <a:noFill/>
                </a:ln>
                <a:solidFill>
                  <a:srgbClr val="FF0000"/>
                </a:solidFill>
                <a:effectLst/>
                <a:uLnTx/>
                <a:uFillTx/>
                <a:latin typeface="Tahoma"/>
                <a:ea typeface="+mn-ea"/>
                <a:cs typeface="Tahoma"/>
              </a:rPr>
              <a:t>shall</a:t>
            </a:r>
            <a:r>
              <a:rPr kumimoji="0" sz="850" b="0" i="0" u="none" strike="noStrike" kern="1200" cap="none" spc="35" normalizeH="0" baseline="0" noProof="0" dirty="0">
                <a:ln>
                  <a:noFill/>
                </a:ln>
                <a:solidFill>
                  <a:srgbClr val="FF0000"/>
                </a:solidFill>
                <a:effectLst/>
                <a:uLnTx/>
                <a:uFillTx/>
                <a:latin typeface="Tahoma"/>
                <a:ea typeface="+mn-ea"/>
                <a:cs typeface="Tahoma"/>
              </a:rPr>
              <a:t> </a:t>
            </a:r>
            <a:r>
              <a:rPr kumimoji="0" sz="850" b="0" i="0" u="none" strike="noStrike" kern="1200" cap="none" spc="-5" normalizeH="0" baseline="0" noProof="0" dirty="0">
                <a:ln>
                  <a:noFill/>
                </a:ln>
                <a:solidFill>
                  <a:srgbClr val="FF0000"/>
                </a:solidFill>
                <a:effectLst/>
                <a:uLnTx/>
                <a:uFillTx/>
                <a:latin typeface="Tahoma"/>
                <a:ea typeface="+mn-ea"/>
                <a:cs typeface="Tahoma"/>
              </a:rPr>
              <a:t>devolve</a:t>
            </a:r>
            <a:r>
              <a:rPr kumimoji="0" sz="850" b="0" i="0" u="none" strike="noStrike" kern="1200" cap="none" spc="45" normalizeH="0" baseline="0" noProof="0" dirty="0">
                <a:ln>
                  <a:noFill/>
                </a:ln>
                <a:solidFill>
                  <a:srgbClr val="FF0000"/>
                </a:solidFill>
                <a:effectLst/>
                <a:uLnTx/>
                <a:uFillTx/>
                <a:latin typeface="Tahoma"/>
                <a:ea typeface="+mn-ea"/>
                <a:cs typeface="Tahoma"/>
              </a:rPr>
              <a:t> </a:t>
            </a:r>
            <a:r>
              <a:rPr kumimoji="0" sz="850" b="0" i="0" u="none" strike="noStrike" kern="1200" cap="none" spc="-5" normalizeH="0" baseline="0" noProof="0" dirty="0">
                <a:ln>
                  <a:noFill/>
                </a:ln>
                <a:solidFill>
                  <a:srgbClr val="FF0000"/>
                </a:solidFill>
                <a:effectLst/>
                <a:uLnTx/>
                <a:uFillTx/>
                <a:latin typeface="Tahoma"/>
                <a:ea typeface="+mn-ea"/>
                <a:cs typeface="Tahoma"/>
              </a:rPr>
              <a:t>upon</a:t>
            </a:r>
            <a:r>
              <a:rPr kumimoji="0" sz="850" b="0" i="0" u="none" strike="noStrike" kern="1200" cap="none" spc="25" normalizeH="0" baseline="0" noProof="0" dirty="0">
                <a:ln>
                  <a:noFill/>
                </a:ln>
                <a:solidFill>
                  <a:srgbClr val="FF0000"/>
                </a:solidFill>
                <a:effectLst/>
                <a:uLnTx/>
                <a:uFillTx/>
                <a:latin typeface="Tahoma"/>
                <a:ea typeface="+mn-ea"/>
                <a:cs typeface="Tahoma"/>
              </a:rPr>
              <a:t> </a:t>
            </a:r>
            <a:r>
              <a:rPr kumimoji="0" sz="850" b="0" i="0" u="none" strike="noStrike" kern="1200" cap="none" spc="0" normalizeH="0" baseline="0" noProof="0" dirty="0">
                <a:ln>
                  <a:noFill/>
                </a:ln>
                <a:solidFill>
                  <a:srgbClr val="FF0000"/>
                </a:solidFill>
                <a:effectLst/>
                <a:uLnTx/>
                <a:uFillTx/>
                <a:latin typeface="Tahoma"/>
                <a:ea typeface="+mn-ea"/>
                <a:cs typeface="Tahoma"/>
              </a:rPr>
              <a:t>them,</a:t>
            </a:r>
            <a:r>
              <a:rPr kumimoji="0" sz="850" b="0" i="0" u="none" strike="noStrike" kern="1200" cap="none" spc="20" normalizeH="0" baseline="0" noProof="0" dirty="0">
                <a:ln>
                  <a:noFill/>
                </a:ln>
                <a:solidFill>
                  <a:srgbClr val="FF0000"/>
                </a:solidFill>
                <a:effectLst/>
                <a:uLnTx/>
                <a:uFillTx/>
                <a:latin typeface="Tahoma"/>
                <a:ea typeface="+mn-ea"/>
                <a:cs typeface="Tahoma"/>
              </a:rPr>
              <a:t> </a:t>
            </a:r>
            <a:r>
              <a:rPr kumimoji="0" sz="850" b="0" i="0" u="none" strike="noStrike" kern="1200" cap="none" spc="-5" normalizeH="0" baseline="0" noProof="0" dirty="0">
                <a:ln>
                  <a:noFill/>
                </a:ln>
                <a:solidFill>
                  <a:srgbClr val="FF0000"/>
                </a:solidFill>
                <a:effectLst/>
                <a:uLnTx/>
                <a:uFillTx/>
                <a:latin typeface="Tahoma"/>
                <a:ea typeface="+mn-ea"/>
                <a:cs typeface="Tahoma"/>
              </a:rPr>
              <a:t>before</a:t>
            </a:r>
            <a:r>
              <a:rPr kumimoji="0" sz="850" b="0" i="0" u="none" strike="noStrike" kern="1200" cap="none" spc="35" normalizeH="0" baseline="0" noProof="0" dirty="0">
                <a:ln>
                  <a:noFill/>
                </a:ln>
                <a:solidFill>
                  <a:srgbClr val="FF0000"/>
                </a:solidFill>
                <a:effectLst/>
                <a:uLnTx/>
                <a:uFillTx/>
                <a:latin typeface="Tahoma"/>
                <a:ea typeface="+mn-ea"/>
                <a:cs typeface="Tahoma"/>
              </a:rPr>
              <a:t> </a:t>
            </a:r>
            <a:r>
              <a:rPr kumimoji="0" sz="850" b="0" i="0" u="none" strike="noStrike" kern="1200" cap="none" spc="0" normalizeH="0" baseline="0" noProof="0" dirty="0">
                <a:ln>
                  <a:noFill/>
                </a:ln>
                <a:solidFill>
                  <a:srgbClr val="FF0000"/>
                </a:solidFill>
                <a:effectLst/>
                <a:uLnTx/>
                <a:uFillTx/>
                <a:latin typeface="Tahoma"/>
                <a:ea typeface="+mn-ea"/>
                <a:cs typeface="Tahoma"/>
              </a:rPr>
              <a:t>the</a:t>
            </a:r>
            <a:r>
              <a:rPr kumimoji="0" sz="850" b="0" i="0" u="none" strike="noStrike" kern="1200" cap="none" spc="25" normalizeH="0" baseline="0" noProof="0" dirty="0">
                <a:ln>
                  <a:noFill/>
                </a:ln>
                <a:solidFill>
                  <a:srgbClr val="FF0000"/>
                </a:solidFill>
                <a:effectLst/>
                <a:uLnTx/>
                <a:uFillTx/>
                <a:latin typeface="Tahoma"/>
                <a:ea typeface="+mn-ea"/>
                <a:cs typeface="Tahoma"/>
              </a:rPr>
              <a:t> </a:t>
            </a:r>
            <a:r>
              <a:rPr kumimoji="0" sz="850" b="0" i="0" u="none" strike="noStrike" kern="1200" cap="none" spc="0" normalizeH="0" baseline="0" noProof="0" dirty="0">
                <a:ln>
                  <a:noFill/>
                </a:ln>
                <a:solidFill>
                  <a:srgbClr val="FF0000"/>
                </a:solidFill>
                <a:effectLst/>
                <a:uLnTx/>
                <a:uFillTx/>
                <a:latin typeface="Tahoma"/>
                <a:ea typeface="+mn-ea"/>
                <a:cs typeface="Tahoma"/>
              </a:rPr>
              <a:t>fourth</a:t>
            </a:r>
            <a:r>
              <a:rPr kumimoji="0" sz="850" b="0" i="0" u="none" strike="noStrike" kern="1200" cap="none" spc="20" normalizeH="0" baseline="0" noProof="0" dirty="0">
                <a:ln>
                  <a:noFill/>
                </a:ln>
                <a:solidFill>
                  <a:srgbClr val="FF0000"/>
                </a:solidFill>
                <a:effectLst/>
                <a:uLnTx/>
                <a:uFillTx/>
                <a:latin typeface="Tahoma"/>
                <a:ea typeface="+mn-ea"/>
                <a:cs typeface="Tahoma"/>
              </a:rPr>
              <a:t> </a:t>
            </a:r>
            <a:r>
              <a:rPr kumimoji="0" sz="850" b="0" i="0" u="none" strike="noStrike" kern="1200" cap="none" spc="-5" normalizeH="0" baseline="0" noProof="0" dirty="0">
                <a:ln>
                  <a:noFill/>
                </a:ln>
                <a:solidFill>
                  <a:srgbClr val="FF0000"/>
                </a:solidFill>
                <a:effectLst/>
                <a:uLnTx/>
                <a:uFillTx/>
                <a:latin typeface="Tahoma"/>
                <a:ea typeface="+mn-ea"/>
                <a:cs typeface="Tahoma"/>
              </a:rPr>
              <a:t>day</a:t>
            </a:r>
            <a:r>
              <a:rPr kumimoji="0" sz="850" b="0" i="0" u="none" strike="noStrike" kern="1200" cap="none" spc="35" normalizeH="0" baseline="0" noProof="0" dirty="0">
                <a:ln>
                  <a:noFill/>
                </a:ln>
                <a:solidFill>
                  <a:srgbClr val="FF0000"/>
                </a:solidFill>
                <a:effectLst/>
                <a:uLnTx/>
                <a:uFillTx/>
                <a:latin typeface="Tahoma"/>
                <a:ea typeface="+mn-ea"/>
                <a:cs typeface="Tahoma"/>
              </a:rPr>
              <a:t> </a:t>
            </a:r>
            <a:r>
              <a:rPr kumimoji="0" sz="850" b="0" i="0" u="none" strike="noStrike" kern="1200" cap="none" spc="0" normalizeH="0" baseline="0" noProof="0" dirty="0">
                <a:ln>
                  <a:noFill/>
                </a:ln>
                <a:solidFill>
                  <a:srgbClr val="FF0000"/>
                </a:solidFill>
                <a:effectLst/>
                <a:uLnTx/>
                <a:uFillTx/>
                <a:latin typeface="Tahoma"/>
                <a:ea typeface="+mn-ea"/>
                <a:cs typeface="Tahoma"/>
              </a:rPr>
              <a:t>of</a:t>
            </a:r>
            <a:r>
              <a:rPr kumimoji="0" sz="850" b="0" i="0" u="none" strike="noStrike" kern="1200" cap="none" spc="25" normalizeH="0" baseline="0" noProof="0" dirty="0">
                <a:ln>
                  <a:noFill/>
                </a:ln>
                <a:solidFill>
                  <a:srgbClr val="FF0000"/>
                </a:solidFill>
                <a:effectLst/>
                <a:uLnTx/>
                <a:uFillTx/>
                <a:latin typeface="Tahoma"/>
                <a:ea typeface="+mn-ea"/>
                <a:cs typeface="Tahoma"/>
              </a:rPr>
              <a:t> </a:t>
            </a:r>
            <a:r>
              <a:rPr kumimoji="0" sz="850" b="0" i="0" u="none" strike="noStrike" kern="1200" cap="none" spc="0" normalizeH="0" baseline="0" noProof="0" dirty="0">
                <a:ln>
                  <a:noFill/>
                </a:ln>
                <a:solidFill>
                  <a:srgbClr val="FF0000"/>
                </a:solidFill>
                <a:effectLst/>
                <a:uLnTx/>
                <a:uFillTx/>
                <a:latin typeface="Tahoma"/>
                <a:ea typeface="+mn-ea"/>
                <a:cs typeface="Tahoma"/>
              </a:rPr>
              <a:t>March</a:t>
            </a:r>
            <a:r>
              <a:rPr kumimoji="0" sz="850" b="0" i="0" u="none" strike="noStrike" kern="1200" cap="none" spc="20" normalizeH="0" baseline="0" noProof="0" dirty="0">
                <a:ln>
                  <a:noFill/>
                </a:ln>
                <a:solidFill>
                  <a:srgbClr val="FF0000"/>
                </a:solidFill>
                <a:effectLst/>
                <a:uLnTx/>
                <a:uFillTx/>
                <a:latin typeface="Tahoma"/>
                <a:ea typeface="+mn-ea"/>
                <a:cs typeface="Tahoma"/>
              </a:rPr>
              <a:t> </a:t>
            </a:r>
            <a:r>
              <a:rPr kumimoji="0" sz="850" b="0" i="0" u="none" strike="noStrike" kern="1200" cap="none" spc="-5" normalizeH="0" baseline="0" noProof="0" dirty="0">
                <a:ln>
                  <a:noFill/>
                </a:ln>
                <a:solidFill>
                  <a:srgbClr val="FF0000"/>
                </a:solidFill>
                <a:effectLst/>
                <a:uLnTx/>
                <a:uFillTx/>
                <a:latin typeface="Tahoma"/>
                <a:ea typeface="+mn-ea"/>
                <a:cs typeface="Tahoma"/>
              </a:rPr>
              <a:t>next</a:t>
            </a:r>
            <a:r>
              <a:rPr kumimoji="0" sz="850" b="0" i="0" u="none" strike="noStrike" kern="1200" cap="none" spc="30" normalizeH="0" baseline="0" noProof="0" dirty="0">
                <a:ln>
                  <a:noFill/>
                </a:ln>
                <a:solidFill>
                  <a:srgbClr val="FF0000"/>
                </a:solidFill>
                <a:effectLst/>
                <a:uLnTx/>
                <a:uFillTx/>
                <a:latin typeface="Tahoma"/>
                <a:ea typeface="+mn-ea"/>
                <a:cs typeface="Tahoma"/>
              </a:rPr>
              <a:t> </a:t>
            </a:r>
            <a:r>
              <a:rPr kumimoji="0" sz="850" b="0" i="0" u="none" strike="noStrike" kern="1200" cap="none" spc="-5" normalizeH="0" baseline="0" noProof="0" dirty="0">
                <a:ln>
                  <a:noFill/>
                </a:ln>
                <a:solidFill>
                  <a:srgbClr val="FF0000"/>
                </a:solidFill>
                <a:effectLst/>
                <a:uLnTx/>
                <a:uFillTx/>
                <a:latin typeface="Tahoma"/>
                <a:ea typeface="+mn-ea"/>
                <a:cs typeface="Tahoma"/>
              </a:rPr>
              <a:t>following, </a:t>
            </a:r>
            <a:r>
              <a:rPr kumimoji="0" sz="850" b="0" i="0" u="none" strike="noStrike" kern="1200" cap="none" spc="0" normalizeH="0" baseline="0" noProof="0" dirty="0">
                <a:ln>
                  <a:noFill/>
                </a:ln>
                <a:solidFill>
                  <a:srgbClr val="FF0000"/>
                </a:solidFill>
                <a:effectLst/>
                <a:uLnTx/>
                <a:uFillTx/>
                <a:latin typeface="Tahoma"/>
                <a:ea typeface="+mn-ea"/>
                <a:cs typeface="Tahoma"/>
              </a:rPr>
              <a:t> </a:t>
            </a:r>
            <a:r>
              <a:rPr kumimoji="0" sz="850" b="0" i="0" u="none" strike="noStrike" kern="1200" cap="none" spc="-5" normalizeH="0" baseline="0" noProof="0" dirty="0">
                <a:ln>
                  <a:noFill/>
                </a:ln>
                <a:solidFill>
                  <a:srgbClr val="FF0000"/>
                </a:solidFill>
                <a:effectLst/>
                <a:uLnTx/>
                <a:uFillTx/>
                <a:latin typeface="Tahoma"/>
                <a:ea typeface="+mn-ea"/>
                <a:cs typeface="Tahoma"/>
              </a:rPr>
              <a:t>then </a:t>
            </a:r>
            <a:r>
              <a:rPr kumimoji="0" sz="850" b="0" i="0" u="none" strike="noStrike" kern="1200" cap="none" spc="0" normalizeH="0" baseline="0" noProof="0" dirty="0">
                <a:ln>
                  <a:noFill/>
                </a:ln>
                <a:solidFill>
                  <a:srgbClr val="FF0000"/>
                </a:solidFill>
                <a:effectLst/>
                <a:uLnTx/>
                <a:uFillTx/>
                <a:latin typeface="Tahoma"/>
                <a:ea typeface="+mn-ea"/>
                <a:cs typeface="Tahoma"/>
              </a:rPr>
              <a:t>the </a:t>
            </a:r>
            <a:r>
              <a:rPr kumimoji="0" sz="850" b="0" i="0" u="none" strike="noStrike" kern="1200" cap="none" spc="-5" normalizeH="0" baseline="0" noProof="0" dirty="0">
                <a:ln>
                  <a:noFill/>
                </a:ln>
                <a:solidFill>
                  <a:srgbClr val="FF0000"/>
                </a:solidFill>
                <a:effectLst/>
                <a:uLnTx/>
                <a:uFillTx/>
                <a:latin typeface="Tahoma"/>
                <a:ea typeface="+mn-ea"/>
                <a:cs typeface="Tahoma"/>
              </a:rPr>
              <a:t>Vice-President</a:t>
            </a:r>
            <a:r>
              <a:rPr kumimoji="0" sz="850" b="0" i="0" u="none" strike="noStrike" kern="1200" cap="none" spc="25" normalizeH="0" baseline="0" noProof="0" dirty="0">
                <a:ln>
                  <a:noFill/>
                </a:ln>
                <a:solidFill>
                  <a:srgbClr val="FF0000"/>
                </a:solidFill>
                <a:effectLst/>
                <a:uLnTx/>
                <a:uFillTx/>
                <a:latin typeface="Tahoma"/>
                <a:ea typeface="+mn-ea"/>
                <a:cs typeface="Tahoma"/>
              </a:rPr>
              <a:t> </a:t>
            </a:r>
            <a:r>
              <a:rPr kumimoji="0" sz="850" b="0" i="0" u="none" strike="noStrike" kern="1200" cap="none" spc="-5" normalizeH="0" baseline="0" noProof="0" dirty="0">
                <a:ln>
                  <a:noFill/>
                </a:ln>
                <a:solidFill>
                  <a:srgbClr val="FF0000"/>
                </a:solidFill>
                <a:effectLst/>
                <a:uLnTx/>
                <a:uFillTx/>
                <a:latin typeface="Tahoma"/>
                <a:ea typeface="+mn-ea"/>
                <a:cs typeface="Tahoma"/>
              </a:rPr>
              <a:t>shall</a:t>
            </a:r>
            <a:r>
              <a:rPr kumimoji="0" sz="850" b="0" i="0" u="none" strike="noStrike" kern="1200" cap="none" spc="15" normalizeH="0" baseline="0" noProof="0" dirty="0">
                <a:ln>
                  <a:noFill/>
                </a:ln>
                <a:solidFill>
                  <a:srgbClr val="FF0000"/>
                </a:solidFill>
                <a:effectLst/>
                <a:uLnTx/>
                <a:uFillTx/>
                <a:latin typeface="Tahoma"/>
                <a:ea typeface="+mn-ea"/>
                <a:cs typeface="Tahoma"/>
              </a:rPr>
              <a:t> </a:t>
            </a:r>
            <a:r>
              <a:rPr kumimoji="0" sz="850" b="0" i="0" u="none" strike="noStrike" kern="1200" cap="none" spc="-5" normalizeH="0" baseline="0" noProof="0" dirty="0">
                <a:ln>
                  <a:noFill/>
                </a:ln>
                <a:solidFill>
                  <a:srgbClr val="FF0000"/>
                </a:solidFill>
                <a:effectLst/>
                <a:uLnTx/>
                <a:uFillTx/>
                <a:latin typeface="Tahoma"/>
                <a:ea typeface="+mn-ea"/>
                <a:cs typeface="Tahoma"/>
              </a:rPr>
              <a:t>act</a:t>
            </a:r>
            <a:r>
              <a:rPr kumimoji="0" sz="850" b="0" i="0" u="none" strike="noStrike" kern="1200" cap="none" spc="-10" normalizeH="0" baseline="0" noProof="0" dirty="0">
                <a:ln>
                  <a:noFill/>
                </a:ln>
                <a:solidFill>
                  <a:srgbClr val="FF0000"/>
                </a:solidFill>
                <a:effectLst/>
                <a:uLnTx/>
                <a:uFillTx/>
                <a:latin typeface="Tahoma"/>
                <a:ea typeface="+mn-ea"/>
                <a:cs typeface="Tahoma"/>
              </a:rPr>
              <a:t> </a:t>
            </a:r>
            <a:r>
              <a:rPr kumimoji="0" sz="850" b="0" i="0" u="none" strike="noStrike" kern="1200" cap="none" spc="-5" normalizeH="0" baseline="0" noProof="0" dirty="0">
                <a:ln>
                  <a:noFill/>
                </a:ln>
                <a:solidFill>
                  <a:srgbClr val="FF0000"/>
                </a:solidFill>
                <a:effectLst/>
                <a:uLnTx/>
                <a:uFillTx/>
                <a:latin typeface="Tahoma"/>
                <a:ea typeface="+mn-ea"/>
                <a:cs typeface="Tahoma"/>
              </a:rPr>
              <a:t>as</a:t>
            </a:r>
            <a:r>
              <a:rPr kumimoji="0" sz="850" b="0" i="0" u="none" strike="noStrike" kern="1200" cap="none" spc="10" normalizeH="0" baseline="0" noProof="0" dirty="0">
                <a:ln>
                  <a:noFill/>
                </a:ln>
                <a:solidFill>
                  <a:srgbClr val="FF0000"/>
                </a:solidFill>
                <a:effectLst/>
                <a:uLnTx/>
                <a:uFillTx/>
                <a:latin typeface="Tahoma"/>
                <a:ea typeface="+mn-ea"/>
                <a:cs typeface="Tahoma"/>
              </a:rPr>
              <a:t> </a:t>
            </a:r>
            <a:r>
              <a:rPr kumimoji="0" sz="850" b="0" i="0" u="none" strike="noStrike" kern="1200" cap="none" spc="-5" normalizeH="0" baseline="0" noProof="0" dirty="0">
                <a:ln>
                  <a:noFill/>
                </a:ln>
                <a:solidFill>
                  <a:srgbClr val="FF0000"/>
                </a:solidFill>
                <a:effectLst/>
                <a:uLnTx/>
                <a:uFillTx/>
                <a:latin typeface="Tahoma"/>
                <a:ea typeface="+mn-ea"/>
                <a:cs typeface="Tahoma"/>
              </a:rPr>
              <a:t>President,</a:t>
            </a:r>
            <a:r>
              <a:rPr kumimoji="0" sz="850" b="0" i="0" u="none" strike="noStrike" kern="1200" cap="none" spc="5" normalizeH="0" baseline="0" noProof="0" dirty="0">
                <a:ln>
                  <a:noFill/>
                </a:ln>
                <a:solidFill>
                  <a:srgbClr val="FF0000"/>
                </a:solidFill>
                <a:effectLst/>
                <a:uLnTx/>
                <a:uFillTx/>
                <a:latin typeface="Tahoma"/>
                <a:ea typeface="+mn-ea"/>
                <a:cs typeface="Tahoma"/>
              </a:rPr>
              <a:t> </a:t>
            </a:r>
            <a:r>
              <a:rPr kumimoji="0" sz="850" b="0" i="0" u="none" strike="noStrike" kern="1200" cap="none" spc="-5" normalizeH="0" baseline="0" noProof="0" dirty="0">
                <a:ln>
                  <a:noFill/>
                </a:ln>
                <a:solidFill>
                  <a:srgbClr val="FF0000"/>
                </a:solidFill>
                <a:effectLst/>
                <a:uLnTx/>
                <a:uFillTx/>
                <a:latin typeface="Tahoma"/>
                <a:ea typeface="+mn-ea"/>
                <a:cs typeface="Tahoma"/>
              </a:rPr>
              <a:t>as</a:t>
            </a:r>
            <a:r>
              <a:rPr kumimoji="0" sz="850" b="0" i="0" u="none" strike="noStrike" kern="1200" cap="none" spc="10" normalizeH="0" baseline="0" noProof="0" dirty="0">
                <a:ln>
                  <a:noFill/>
                </a:ln>
                <a:solidFill>
                  <a:srgbClr val="FF0000"/>
                </a:solidFill>
                <a:effectLst/>
                <a:uLnTx/>
                <a:uFillTx/>
                <a:latin typeface="Tahoma"/>
                <a:ea typeface="+mn-ea"/>
                <a:cs typeface="Tahoma"/>
              </a:rPr>
              <a:t> </a:t>
            </a:r>
            <a:r>
              <a:rPr kumimoji="0" sz="850" b="0" i="0" u="none" strike="noStrike" kern="1200" cap="none" spc="-5" normalizeH="0" baseline="0" noProof="0" dirty="0">
                <a:ln>
                  <a:noFill/>
                </a:ln>
                <a:solidFill>
                  <a:srgbClr val="FF0000"/>
                </a:solidFill>
                <a:effectLst/>
                <a:uLnTx/>
                <a:uFillTx/>
                <a:latin typeface="Tahoma"/>
                <a:ea typeface="+mn-ea"/>
                <a:cs typeface="Tahoma"/>
              </a:rPr>
              <a:t>in</a:t>
            </a:r>
            <a:r>
              <a:rPr kumimoji="0" sz="850" b="0" i="0" u="none" strike="noStrike" kern="1200" cap="none" spc="10" normalizeH="0" baseline="0" noProof="0" dirty="0">
                <a:ln>
                  <a:noFill/>
                </a:ln>
                <a:solidFill>
                  <a:srgbClr val="FF0000"/>
                </a:solidFill>
                <a:effectLst/>
                <a:uLnTx/>
                <a:uFillTx/>
                <a:latin typeface="Tahoma"/>
                <a:ea typeface="+mn-ea"/>
                <a:cs typeface="Tahoma"/>
              </a:rPr>
              <a:t> </a:t>
            </a:r>
            <a:r>
              <a:rPr kumimoji="0" sz="850" b="0" i="0" u="none" strike="noStrike" kern="1200" cap="none" spc="-5" normalizeH="0" baseline="0" noProof="0" dirty="0">
                <a:ln>
                  <a:noFill/>
                </a:ln>
                <a:solidFill>
                  <a:srgbClr val="FF0000"/>
                </a:solidFill>
                <a:effectLst/>
                <a:uLnTx/>
                <a:uFillTx/>
                <a:latin typeface="Tahoma"/>
                <a:ea typeface="+mn-ea"/>
                <a:cs typeface="Tahoma"/>
              </a:rPr>
              <a:t>case</a:t>
            </a:r>
            <a:r>
              <a:rPr kumimoji="0" sz="850" b="0" i="0" u="none" strike="noStrike" kern="1200" cap="none" spc="-15" normalizeH="0" baseline="0" noProof="0" dirty="0">
                <a:ln>
                  <a:noFill/>
                </a:ln>
                <a:solidFill>
                  <a:srgbClr val="FF0000"/>
                </a:solidFill>
                <a:effectLst/>
                <a:uLnTx/>
                <a:uFillTx/>
                <a:latin typeface="Tahoma"/>
                <a:ea typeface="+mn-ea"/>
                <a:cs typeface="Tahoma"/>
              </a:rPr>
              <a:t> </a:t>
            </a:r>
            <a:r>
              <a:rPr kumimoji="0" sz="850" b="0" i="0" u="none" strike="noStrike" kern="1200" cap="none" spc="0" normalizeH="0" baseline="0" noProof="0" dirty="0">
                <a:ln>
                  <a:noFill/>
                </a:ln>
                <a:solidFill>
                  <a:srgbClr val="FF0000"/>
                </a:solidFill>
                <a:effectLst/>
                <a:uLnTx/>
                <a:uFillTx/>
                <a:latin typeface="Tahoma"/>
                <a:ea typeface="+mn-ea"/>
                <a:cs typeface="Tahoma"/>
              </a:rPr>
              <a:t>of</a:t>
            </a:r>
            <a:r>
              <a:rPr kumimoji="0" sz="850" b="0" i="0" u="none" strike="noStrike" kern="1200" cap="none" spc="10" normalizeH="0" baseline="0" noProof="0" dirty="0">
                <a:ln>
                  <a:noFill/>
                </a:ln>
                <a:solidFill>
                  <a:srgbClr val="FF0000"/>
                </a:solidFill>
                <a:effectLst/>
                <a:uLnTx/>
                <a:uFillTx/>
                <a:latin typeface="Tahoma"/>
                <a:ea typeface="+mn-ea"/>
                <a:cs typeface="Tahoma"/>
              </a:rPr>
              <a:t> </a:t>
            </a:r>
            <a:r>
              <a:rPr kumimoji="0" sz="850" b="0" i="0" u="none" strike="noStrike" kern="1200" cap="none" spc="0" normalizeH="0" baseline="0" noProof="0" dirty="0">
                <a:ln>
                  <a:noFill/>
                </a:ln>
                <a:solidFill>
                  <a:srgbClr val="FF0000"/>
                </a:solidFill>
                <a:effectLst/>
                <a:uLnTx/>
                <a:uFillTx/>
                <a:latin typeface="Tahoma"/>
                <a:ea typeface="+mn-ea"/>
                <a:cs typeface="Tahoma"/>
              </a:rPr>
              <a:t>the</a:t>
            </a:r>
            <a:r>
              <a:rPr kumimoji="0" sz="850" b="0" i="0" u="none" strike="noStrike" kern="1200" cap="none" spc="-5" normalizeH="0" baseline="0" noProof="0" dirty="0">
                <a:ln>
                  <a:noFill/>
                </a:ln>
                <a:solidFill>
                  <a:srgbClr val="FF0000"/>
                </a:solidFill>
                <a:effectLst/>
                <a:uLnTx/>
                <a:uFillTx/>
                <a:latin typeface="Tahoma"/>
                <a:ea typeface="+mn-ea"/>
                <a:cs typeface="Tahoma"/>
              </a:rPr>
              <a:t> death</a:t>
            </a:r>
            <a:r>
              <a:rPr kumimoji="0" sz="850" b="0" i="0" u="none" strike="noStrike" kern="1200" cap="none" spc="20" normalizeH="0" baseline="0" noProof="0" dirty="0">
                <a:ln>
                  <a:noFill/>
                </a:ln>
                <a:solidFill>
                  <a:srgbClr val="FF0000"/>
                </a:solidFill>
                <a:effectLst/>
                <a:uLnTx/>
                <a:uFillTx/>
                <a:latin typeface="Tahoma"/>
                <a:ea typeface="+mn-ea"/>
                <a:cs typeface="Tahoma"/>
              </a:rPr>
              <a:t> </a:t>
            </a:r>
            <a:r>
              <a:rPr kumimoji="0" sz="850" b="0" i="0" u="none" strike="noStrike" kern="1200" cap="none" spc="0" normalizeH="0" baseline="0" noProof="0" dirty="0">
                <a:ln>
                  <a:noFill/>
                </a:ln>
                <a:solidFill>
                  <a:srgbClr val="FF0000"/>
                </a:solidFill>
                <a:effectLst/>
                <a:uLnTx/>
                <a:uFillTx/>
                <a:latin typeface="Tahoma"/>
                <a:ea typeface="+mn-ea"/>
                <a:cs typeface="Tahoma"/>
              </a:rPr>
              <a:t>or </a:t>
            </a:r>
            <a:r>
              <a:rPr kumimoji="0" sz="850" b="0" i="0" u="none" strike="noStrike" kern="1200" cap="none" spc="5" normalizeH="0" baseline="0" noProof="0" dirty="0">
                <a:ln>
                  <a:noFill/>
                </a:ln>
                <a:solidFill>
                  <a:srgbClr val="FF0000"/>
                </a:solidFill>
                <a:effectLst/>
                <a:uLnTx/>
                <a:uFillTx/>
                <a:latin typeface="Tahoma"/>
                <a:ea typeface="+mn-ea"/>
                <a:cs typeface="Tahoma"/>
              </a:rPr>
              <a:t> </a:t>
            </a:r>
            <a:r>
              <a:rPr kumimoji="0" sz="850" b="0" i="0" u="none" strike="noStrike" kern="1200" cap="none" spc="-5" normalizeH="0" baseline="0" noProof="0" dirty="0">
                <a:ln>
                  <a:noFill/>
                </a:ln>
                <a:solidFill>
                  <a:srgbClr val="FF0000"/>
                </a:solidFill>
                <a:effectLst/>
                <a:uLnTx/>
                <a:uFillTx/>
                <a:latin typeface="Tahoma"/>
                <a:ea typeface="+mn-ea"/>
                <a:cs typeface="Tahoma"/>
              </a:rPr>
              <a:t>other constitutional</a:t>
            </a:r>
            <a:r>
              <a:rPr kumimoji="0" sz="850" b="0" i="0" u="none" strike="noStrike" kern="1200" cap="none" spc="-15" normalizeH="0" baseline="0" noProof="0" dirty="0">
                <a:ln>
                  <a:noFill/>
                </a:ln>
                <a:solidFill>
                  <a:srgbClr val="FF0000"/>
                </a:solidFill>
                <a:effectLst/>
                <a:uLnTx/>
                <a:uFillTx/>
                <a:latin typeface="Tahoma"/>
                <a:ea typeface="+mn-ea"/>
                <a:cs typeface="Tahoma"/>
              </a:rPr>
              <a:t> </a:t>
            </a:r>
            <a:r>
              <a:rPr kumimoji="0" sz="850" b="0" i="0" u="none" strike="noStrike" kern="1200" cap="none" spc="-5" normalizeH="0" baseline="0" noProof="0" dirty="0">
                <a:ln>
                  <a:noFill/>
                </a:ln>
                <a:solidFill>
                  <a:srgbClr val="FF0000"/>
                </a:solidFill>
                <a:effectLst/>
                <a:uLnTx/>
                <a:uFillTx/>
                <a:latin typeface="Tahoma"/>
                <a:ea typeface="+mn-ea"/>
                <a:cs typeface="Tahoma"/>
              </a:rPr>
              <a:t>disability</a:t>
            </a:r>
            <a:r>
              <a:rPr kumimoji="0" sz="850" b="0" i="0" u="none" strike="noStrike" kern="1200" cap="none" spc="50" normalizeH="0" baseline="0" noProof="0" dirty="0">
                <a:ln>
                  <a:noFill/>
                </a:ln>
                <a:solidFill>
                  <a:srgbClr val="FF0000"/>
                </a:solidFill>
                <a:effectLst/>
                <a:uLnTx/>
                <a:uFillTx/>
                <a:latin typeface="Tahoma"/>
                <a:ea typeface="+mn-ea"/>
                <a:cs typeface="Tahoma"/>
              </a:rPr>
              <a:t> </a:t>
            </a:r>
            <a:r>
              <a:rPr kumimoji="0" sz="850" b="0" i="0" u="none" strike="noStrike" kern="1200" cap="none" spc="0" normalizeH="0" baseline="0" noProof="0" dirty="0">
                <a:ln>
                  <a:noFill/>
                </a:ln>
                <a:solidFill>
                  <a:srgbClr val="FF0000"/>
                </a:solidFill>
                <a:effectLst/>
                <a:uLnTx/>
                <a:uFillTx/>
                <a:latin typeface="Tahoma"/>
                <a:ea typeface="+mn-ea"/>
                <a:cs typeface="Tahoma"/>
              </a:rPr>
              <a:t>of the</a:t>
            </a:r>
            <a:r>
              <a:rPr kumimoji="0" sz="850" b="0" i="0" u="none" strike="noStrike" kern="1200" cap="none" spc="-5" normalizeH="0" baseline="0" noProof="0" dirty="0">
                <a:ln>
                  <a:noFill/>
                </a:ln>
                <a:solidFill>
                  <a:srgbClr val="FF0000"/>
                </a:solidFill>
                <a:effectLst/>
                <a:uLnTx/>
                <a:uFillTx/>
                <a:latin typeface="Tahoma"/>
                <a:ea typeface="+mn-ea"/>
                <a:cs typeface="Tahoma"/>
              </a:rPr>
              <a:t> President.</a:t>
            </a:r>
            <a:r>
              <a:rPr kumimoji="0" sz="850" b="0" i="0" u="none" strike="noStrike" kern="1200" cap="none" spc="55" normalizeH="0" baseline="0" noProof="0" dirty="0">
                <a:ln>
                  <a:noFill/>
                </a:ln>
                <a:solidFill>
                  <a:srgbClr val="FF0000"/>
                </a:solidFill>
                <a:effectLst/>
                <a:uLnTx/>
                <a:uFillTx/>
                <a:latin typeface="Tahoma"/>
                <a:ea typeface="+mn-ea"/>
                <a:cs typeface="Tahoma"/>
              </a:rPr>
              <a:t> </a:t>
            </a:r>
            <a:r>
              <a:rPr kumimoji="0" sz="850" b="0" i="0" u="none" strike="noStrike" kern="1200" cap="none" spc="0" normalizeH="0" baseline="0" noProof="0" dirty="0">
                <a:ln>
                  <a:noFill/>
                </a:ln>
                <a:solidFill>
                  <a:srgbClr val="FF0000"/>
                </a:solidFill>
                <a:effectLst/>
                <a:uLnTx/>
                <a:uFillTx/>
                <a:latin typeface="Tahoma"/>
                <a:ea typeface="+mn-ea"/>
                <a:cs typeface="Tahoma"/>
              </a:rPr>
              <a:t>--]*</a:t>
            </a:r>
            <a:r>
              <a:rPr kumimoji="0" sz="850" b="0" i="0" u="none" strike="noStrike" kern="1200" cap="none" spc="-10" normalizeH="0" baseline="0" noProof="0" dirty="0">
                <a:ln>
                  <a:noFill/>
                </a:ln>
                <a:solidFill>
                  <a:srgbClr val="FF0000"/>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The</a:t>
            </a:r>
            <a:r>
              <a:rPr kumimoji="0" sz="850" b="0" i="0" u="none" strike="noStrike" kern="1200" cap="none" spc="1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person</a:t>
            </a:r>
            <a:r>
              <a:rPr kumimoji="0" sz="850" b="0" i="0" u="none" strike="noStrike" kern="1200" cap="none" spc="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having</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the </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greatest</a:t>
            </a:r>
            <a:r>
              <a:rPr kumimoji="0" sz="850" b="0" i="0" u="none" strike="noStrike" kern="1200" cap="none" spc="1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number</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of </a:t>
            </a:r>
            <a:r>
              <a:rPr kumimoji="0" sz="850" b="0" i="0" u="none" strike="noStrike" kern="1200" cap="none" spc="-5" normalizeH="0" baseline="0" noProof="0" dirty="0">
                <a:ln>
                  <a:noFill/>
                </a:ln>
                <a:solidFill>
                  <a:srgbClr val="2E2B1F"/>
                </a:solidFill>
                <a:effectLst/>
                <a:uLnTx/>
                <a:uFillTx/>
                <a:latin typeface="Tahoma"/>
                <a:ea typeface="+mn-ea"/>
                <a:cs typeface="Tahoma"/>
              </a:rPr>
              <a:t>votes</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as Vice-President,</a:t>
            </a:r>
            <a:r>
              <a:rPr kumimoji="0" sz="850" b="0" i="0" u="none" strike="noStrike" kern="1200" cap="none" spc="3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shall</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be</a:t>
            </a:r>
            <a:r>
              <a:rPr kumimoji="0" sz="850" b="0" i="0" u="none" strike="noStrike" kern="1200" cap="none" spc="1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the</a:t>
            </a:r>
            <a:r>
              <a:rPr kumimoji="0" sz="850" b="0" i="0" u="none" strike="noStrike" kern="1200" cap="none" spc="-5" normalizeH="0" baseline="0" noProof="0" dirty="0">
                <a:ln>
                  <a:noFill/>
                </a:ln>
                <a:solidFill>
                  <a:srgbClr val="2E2B1F"/>
                </a:solidFill>
                <a:effectLst/>
                <a:uLnTx/>
                <a:uFillTx/>
                <a:latin typeface="Tahoma"/>
                <a:ea typeface="+mn-ea"/>
                <a:cs typeface="Tahoma"/>
              </a:rPr>
              <a:t> Vice-President,</a:t>
            </a:r>
            <a:r>
              <a:rPr kumimoji="0" sz="850" b="0" i="0" u="none" strike="noStrike" kern="1200" cap="none" spc="4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if </a:t>
            </a:r>
            <a:r>
              <a:rPr kumimoji="0" sz="850" b="0" i="0" u="none" strike="noStrike" kern="1200" cap="none" spc="0" normalizeH="0" baseline="0" noProof="0" dirty="0">
                <a:ln>
                  <a:noFill/>
                </a:ln>
                <a:solidFill>
                  <a:srgbClr val="2E2B1F"/>
                </a:solidFill>
                <a:effectLst/>
                <a:uLnTx/>
                <a:uFillTx/>
                <a:latin typeface="Tahoma"/>
                <a:ea typeface="+mn-ea"/>
                <a:cs typeface="Tahoma"/>
              </a:rPr>
              <a:t> such </a:t>
            </a:r>
            <a:r>
              <a:rPr kumimoji="0" sz="850" b="0" i="0" u="none" strike="noStrike" kern="1200" cap="none" spc="-5" normalizeH="0" baseline="0" noProof="0" dirty="0">
                <a:ln>
                  <a:noFill/>
                </a:ln>
                <a:solidFill>
                  <a:srgbClr val="2E2B1F"/>
                </a:solidFill>
                <a:effectLst/>
                <a:uLnTx/>
                <a:uFillTx/>
                <a:latin typeface="Tahoma"/>
                <a:ea typeface="+mn-ea"/>
                <a:cs typeface="Tahoma"/>
              </a:rPr>
              <a:t>number</a:t>
            </a:r>
            <a:r>
              <a:rPr kumimoji="0" sz="850" b="0" i="0" u="none" strike="noStrike" kern="1200" cap="none" spc="1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be</a:t>
            </a:r>
            <a:r>
              <a:rPr kumimoji="0" sz="850" b="0" i="0" u="none" strike="noStrike" kern="1200" cap="none" spc="3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a</a:t>
            </a:r>
            <a:r>
              <a:rPr kumimoji="0" sz="850" b="0" i="0" u="none" strike="noStrike" kern="1200" cap="none" spc="2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majority</a:t>
            </a:r>
            <a:r>
              <a:rPr kumimoji="0" sz="850" b="0" i="0" u="none" strike="noStrike" kern="1200" cap="none" spc="3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of</a:t>
            </a:r>
            <a:r>
              <a:rPr kumimoji="0" sz="850" b="0" i="0" u="none" strike="noStrike" kern="1200" cap="none" spc="1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the</a:t>
            </a:r>
            <a:r>
              <a:rPr kumimoji="0" sz="850" b="0" i="0" u="none" strike="noStrike" kern="1200" cap="none" spc="1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whole</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number</a:t>
            </a:r>
            <a:r>
              <a:rPr kumimoji="0" sz="850" b="0" i="0" u="none" strike="noStrike" kern="1200" cap="none" spc="3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of</a:t>
            </a:r>
            <a:r>
              <a:rPr kumimoji="0" sz="850" b="0" i="0" u="none" strike="noStrike" kern="1200" cap="none" spc="1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Electors</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appointed,</a:t>
            </a:r>
            <a:r>
              <a:rPr kumimoji="0" sz="850" b="0" i="0" u="none" strike="noStrike" kern="1200" cap="none" spc="5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and </a:t>
            </a:r>
            <a:r>
              <a:rPr kumimoji="0" sz="850" b="0" i="0" u="none" strike="noStrike" kern="1200" cap="none" spc="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if</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no</a:t>
            </a:r>
            <a:r>
              <a:rPr kumimoji="0" sz="850" b="0" i="0" u="none" strike="noStrike" kern="1200" cap="none" spc="-5" normalizeH="0" baseline="0" noProof="0" dirty="0">
                <a:ln>
                  <a:noFill/>
                </a:ln>
                <a:solidFill>
                  <a:srgbClr val="2E2B1F"/>
                </a:solidFill>
                <a:effectLst/>
                <a:uLnTx/>
                <a:uFillTx/>
                <a:latin typeface="Tahoma"/>
                <a:ea typeface="+mn-ea"/>
                <a:cs typeface="Tahoma"/>
              </a:rPr>
              <a:t> person</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have</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a </a:t>
            </a:r>
            <a:r>
              <a:rPr kumimoji="0" sz="850" b="0" i="0" u="none" strike="noStrike" kern="1200" cap="none" spc="-5" normalizeH="0" baseline="0" noProof="0" dirty="0">
                <a:ln>
                  <a:noFill/>
                </a:ln>
                <a:solidFill>
                  <a:srgbClr val="2E2B1F"/>
                </a:solidFill>
                <a:effectLst/>
                <a:uLnTx/>
                <a:uFillTx/>
                <a:latin typeface="Tahoma"/>
                <a:ea typeface="+mn-ea"/>
                <a:cs typeface="Tahoma"/>
              </a:rPr>
              <a:t>majority,</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then</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from</a:t>
            </a:r>
            <a:r>
              <a:rPr kumimoji="0" sz="850" b="0" i="0" u="none" strike="noStrike" kern="1200" cap="none" spc="-2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the two</a:t>
            </a:r>
            <a:r>
              <a:rPr kumimoji="0" sz="850" b="0" i="0" u="none" strike="noStrike" kern="1200" cap="none" spc="-5" normalizeH="0" baseline="0" noProof="0" dirty="0">
                <a:ln>
                  <a:noFill/>
                </a:ln>
                <a:solidFill>
                  <a:srgbClr val="2E2B1F"/>
                </a:solidFill>
                <a:effectLst/>
                <a:uLnTx/>
                <a:uFillTx/>
                <a:latin typeface="Tahoma"/>
                <a:ea typeface="+mn-ea"/>
                <a:cs typeface="Tahoma"/>
              </a:rPr>
              <a:t> highest</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numbers </a:t>
            </a:r>
            <a:r>
              <a:rPr kumimoji="0" sz="850" b="0" i="0" u="none" strike="noStrike" kern="1200" cap="none" spc="0" normalizeH="0" baseline="0" noProof="0" dirty="0">
                <a:ln>
                  <a:noFill/>
                </a:ln>
                <a:solidFill>
                  <a:srgbClr val="2E2B1F"/>
                </a:solidFill>
                <a:effectLst/>
                <a:uLnTx/>
                <a:uFillTx/>
                <a:latin typeface="Tahoma"/>
                <a:ea typeface="+mn-ea"/>
                <a:cs typeface="Tahoma"/>
              </a:rPr>
              <a:t>on</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the</a:t>
            </a:r>
            <a:r>
              <a:rPr kumimoji="0" sz="850" b="0" i="0" u="none" strike="noStrike" kern="1200" cap="none" spc="-1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list, </a:t>
            </a:r>
            <a:r>
              <a:rPr kumimoji="0" sz="850" b="0" i="0" u="none" strike="noStrike" kern="1200" cap="none" spc="-25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the </a:t>
            </a:r>
            <a:r>
              <a:rPr kumimoji="0" sz="850" b="0" i="0" u="none" strike="noStrike" kern="1200" cap="none" spc="-5" normalizeH="0" baseline="0" noProof="0" dirty="0">
                <a:ln>
                  <a:noFill/>
                </a:ln>
                <a:solidFill>
                  <a:srgbClr val="2E2B1F"/>
                </a:solidFill>
                <a:effectLst/>
                <a:uLnTx/>
                <a:uFillTx/>
                <a:latin typeface="Tahoma"/>
                <a:ea typeface="+mn-ea"/>
                <a:cs typeface="Tahoma"/>
              </a:rPr>
              <a:t>Senate shall </a:t>
            </a:r>
            <a:r>
              <a:rPr kumimoji="0" sz="850" b="0" i="0" u="none" strike="noStrike" kern="1200" cap="none" spc="0" normalizeH="0" baseline="0" noProof="0" dirty="0">
                <a:ln>
                  <a:noFill/>
                </a:ln>
                <a:solidFill>
                  <a:srgbClr val="2E2B1F"/>
                </a:solidFill>
                <a:effectLst/>
                <a:uLnTx/>
                <a:uFillTx/>
                <a:latin typeface="Tahoma"/>
                <a:ea typeface="+mn-ea"/>
                <a:cs typeface="Tahoma"/>
              </a:rPr>
              <a:t>choose the </a:t>
            </a:r>
            <a:r>
              <a:rPr kumimoji="0" sz="850" b="0" i="0" u="none" strike="noStrike" kern="1200" cap="none" spc="-5" normalizeH="0" baseline="0" noProof="0" dirty="0">
                <a:ln>
                  <a:noFill/>
                </a:ln>
                <a:solidFill>
                  <a:srgbClr val="2E2B1F"/>
                </a:solidFill>
                <a:effectLst/>
                <a:uLnTx/>
                <a:uFillTx/>
                <a:latin typeface="Tahoma"/>
                <a:ea typeface="+mn-ea"/>
                <a:cs typeface="Tahoma"/>
              </a:rPr>
              <a:t>Vice-President; </a:t>
            </a:r>
            <a:r>
              <a:rPr kumimoji="0" sz="850" b="0" i="0" u="none" strike="noStrike" kern="1200" cap="none" spc="0" normalizeH="0" baseline="0" noProof="0" dirty="0">
                <a:ln>
                  <a:noFill/>
                </a:ln>
                <a:solidFill>
                  <a:srgbClr val="2E2B1F"/>
                </a:solidFill>
                <a:effectLst/>
                <a:uLnTx/>
                <a:uFillTx/>
                <a:latin typeface="Tahoma"/>
                <a:ea typeface="+mn-ea"/>
                <a:cs typeface="Tahoma"/>
              </a:rPr>
              <a:t>a quorum for the purpose </a:t>
            </a:r>
            <a:r>
              <a:rPr kumimoji="0" sz="850" b="0" i="0" u="none" strike="noStrike" kern="1200" cap="none" spc="-5" normalizeH="0" baseline="0" noProof="0" dirty="0">
                <a:ln>
                  <a:noFill/>
                </a:ln>
                <a:solidFill>
                  <a:srgbClr val="2E2B1F"/>
                </a:solidFill>
                <a:effectLst/>
                <a:uLnTx/>
                <a:uFillTx/>
                <a:latin typeface="Tahoma"/>
                <a:ea typeface="+mn-ea"/>
                <a:cs typeface="Tahoma"/>
              </a:rPr>
              <a:t>shall </a:t>
            </a:r>
            <a:r>
              <a:rPr kumimoji="0" sz="850" b="0" i="0" u="none" strike="noStrike" kern="1200" cap="none" spc="0" normalizeH="0" baseline="0" noProof="0" dirty="0">
                <a:ln>
                  <a:noFill/>
                </a:ln>
                <a:solidFill>
                  <a:srgbClr val="2E2B1F"/>
                </a:solidFill>
                <a:effectLst/>
                <a:uLnTx/>
                <a:uFillTx/>
                <a:latin typeface="Tahoma"/>
                <a:ea typeface="+mn-ea"/>
                <a:cs typeface="Tahoma"/>
              </a:rPr>
              <a:t> consist of two-thirds of the whole </a:t>
            </a:r>
            <a:r>
              <a:rPr kumimoji="0" sz="850" b="0" i="0" u="none" strike="noStrike" kern="1200" cap="none" spc="-5" normalizeH="0" baseline="0" noProof="0" dirty="0">
                <a:ln>
                  <a:noFill/>
                </a:ln>
                <a:solidFill>
                  <a:srgbClr val="2E2B1F"/>
                </a:solidFill>
                <a:effectLst/>
                <a:uLnTx/>
                <a:uFillTx/>
                <a:latin typeface="Tahoma"/>
                <a:ea typeface="+mn-ea"/>
                <a:cs typeface="Tahoma"/>
              </a:rPr>
              <a:t>number </a:t>
            </a:r>
            <a:r>
              <a:rPr kumimoji="0" sz="850" b="0" i="0" u="none" strike="noStrike" kern="1200" cap="none" spc="0" normalizeH="0" baseline="0" noProof="0" dirty="0">
                <a:ln>
                  <a:noFill/>
                </a:ln>
                <a:solidFill>
                  <a:srgbClr val="2E2B1F"/>
                </a:solidFill>
                <a:effectLst/>
                <a:uLnTx/>
                <a:uFillTx/>
                <a:latin typeface="Tahoma"/>
                <a:ea typeface="+mn-ea"/>
                <a:cs typeface="Tahoma"/>
              </a:rPr>
              <a:t>of </a:t>
            </a:r>
            <a:r>
              <a:rPr kumimoji="0" sz="850" b="0" i="0" u="none" strike="noStrike" kern="1200" cap="none" spc="-5" normalizeH="0" baseline="0" noProof="0" dirty="0">
                <a:ln>
                  <a:noFill/>
                </a:ln>
                <a:solidFill>
                  <a:srgbClr val="2E2B1F"/>
                </a:solidFill>
                <a:effectLst/>
                <a:uLnTx/>
                <a:uFillTx/>
                <a:latin typeface="Tahoma"/>
                <a:ea typeface="+mn-ea"/>
                <a:cs typeface="Tahoma"/>
              </a:rPr>
              <a:t>Senators, and </a:t>
            </a:r>
            <a:r>
              <a:rPr kumimoji="0" sz="850" b="0" i="0" u="none" strike="noStrike" kern="1200" cap="none" spc="0" normalizeH="0" baseline="0" noProof="0" dirty="0">
                <a:ln>
                  <a:noFill/>
                </a:ln>
                <a:solidFill>
                  <a:srgbClr val="2E2B1F"/>
                </a:solidFill>
                <a:effectLst/>
                <a:uLnTx/>
                <a:uFillTx/>
                <a:latin typeface="Tahoma"/>
                <a:ea typeface="+mn-ea"/>
                <a:cs typeface="Tahoma"/>
              </a:rPr>
              <a:t>a </a:t>
            </a:r>
            <a:r>
              <a:rPr kumimoji="0" sz="850" b="0" i="0" u="none" strike="noStrike" kern="1200" cap="none" spc="-5" normalizeH="0" baseline="0" noProof="0" dirty="0">
                <a:ln>
                  <a:noFill/>
                </a:ln>
                <a:solidFill>
                  <a:srgbClr val="2E2B1F"/>
                </a:solidFill>
                <a:effectLst/>
                <a:uLnTx/>
                <a:uFillTx/>
                <a:latin typeface="Tahoma"/>
                <a:ea typeface="+mn-ea"/>
                <a:cs typeface="Tahoma"/>
              </a:rPr>
              <a:t>majority </a:t>
            </a:r>
            <a:r>
              <a:rPr kumimoji="0" sz="850" b="0" i="0" u="none" strike="noStrike" kern="1200" cap="none" spc="0" normalizeH="0" baseline="0" noProof="0" dirty="0">
                <a:ln>
                  <a:noFill/>
                </a:ln>
                <a:solidFill>
                  <a:srgbClr val="2E2B1F"/>
                </a:solidFill>
                <a:effectLst/>
                <a:uLnTx/>
                <a:uFillTx/>
                <a:latin typeface="Tahoma"/>
                <a:ea typeface="+mn-ea"/>
                <a:cs typeface="Tahoma"/>
              </a:rPr>
              <a:t>of the </a:t>
            </a:r>
            <a:r>
              <a:rPr kumimoji="0" sz="850" b="0" i="0" u="none" strike="noStrike" kern="1200" cap="none" spc="-254"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whole</a:t>
            </a:r>
            <a:r>
              <a:rPr kumimoji="0" sz="850" b="0" i="0" u="none" strike="noStrike" kern="1200" cap="none" spc="-1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number</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shall</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be</a:t>
            </a:r>
            <a:r>
              <a:rPr kumimoji="0" sz="850" b="0" i="0" u="none" strike="noStrike" kern="1200" cap="none" spc="2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necessary </a:t>
            </a:r>
            <a:r>
              <a:rPr kumimoji="0" sz="850" b="0" i="0" u="none" strike="noStrike" kern="1200" cap="none" spc="0" normalizeH="0" baseline="0" noProof="0" dirty="0">
                <a:ln>
                  <a:noFill/>
                </a:ln>
                <a:solidFill>
                  <a:srgbClr val="2E2B1F"/>
                </a:solidFill>
                <a:effectLst/>
                <a:uLnTx/>
                <a:uFillTx/>
                <a:latin typeface="Tahoma"/>
                <a:ea typeface="+mn-ea"/>
                <a:cs typeface="Tahoma"/>
              </a:rPr>
              <a:t>to a</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choice.</a:t>
            </a:r>
            <a:r>
              <a:rPr kumimoji="0" sz="850" b="0" i="0" u="none" strike="noStrike" kern="1200" cap="none" spc="0" normalizeH="0" baseline="0" noProof="0" dirty="0">
                <a:ln>
                  <a:noFill/>
                </a:ln>
                <a:solidFill>
                  <a:srgbClr val="2E2B1F"/>
                </a:solidFill>
                <a:effectLst/>
                <a:uLnTx/>
                <a:uFillTx/>
                <a:latin typeface="Tahoma"/>
                <a:ea typeface="+mn-ea"/>
                <a:cs typeface="Tahoma"/>
              </a:rPr>
              <a:t> But</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no </a:t>
            </a:r>
            <a:r>
              <a:rPr kumimoji="0" sz="850" b="0" i="0" u="none" strike="noStrike" kern="1200" cap="none" spc="-5" normalizeH="0" baseline="0" noProof="0" dirty="0">
                <a:ln>
                  <a:noFill/>
                </a:ln>
                <a:solidFill>
                  <a:srgbClr val="2E2B1F"/>
                </a:solidFill>
                <a:effectLst/>
                <a:uLnTx/>
                <a:uFillTx/>
                <a:latin typeface="Tahoma"/>
                <a:ea typeface="+mn-ea"/>
                <a:cs typeface="Tahoma"/>
              </a:rPr>
              <a:t>person</a:t>
            </a:r>
            <a:r>
              <a:rPr kumimoji="0" sz="850" b="0" i="0" u="none" strike="noStrike" kern="1200" cap="none" spc="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constitutionally </a:t>
            </a:r>
            <a:r>
              <a:rPr kumimoji="0" sz="850" b="0" i="0" u="none" strike="noStrike" kern="1200" cap="none" spc="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ineligible</a:t>
            </a:r>
            <a:r>
              <a:rPr kumimoji="0" sz="850" b="0" i="0" u="none" strike="noStrike" kern="1200" cap="none" spc="5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to</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the</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office</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of</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President</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shall be</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eligible</a:t>
            </a:r>
            <a:r>
              <a:rPr kumimoji="0" sz="850" b="0" i="0" u="none" strike="noStrike" kern="1200" cap="none" spc="5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to</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that</a:t>
            </a:r>
            <a:r>
              <a:rPr kumimoji="0" sz="850" b="0" i="0" u="none" strike="noStrike" kern="1200" cap="none" spc="0" normalizeH="0" baseline="0" noProof="0" dirty="0">
                <a:ln>
                  <a:noFill/>
                </a:ln>
                <a:solidFill>
                  <a:srgbClr val="2E2B1F"/>
                </a:solidFill>
                <a:effectLst/>
                <a:uLnTx/>
                <a:uFillTx/>
                <a:latin typeface="Tahoma"/>
                <a:ea typeface="+mn-ea"/>
                <a:cs typeface="Tahoma"/>
              </a:rPr>
              <a:t> of</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Vice-President </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of</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0" normalizeH="0" baseline="0" noProof="0" dirty="0">
                <a:ln>
                  <a:noFill/>
                </a:ln>
                <a:solidFill>
                  <a:srgbClr val="2E2B1F"/>
                </a:solidFill>
                <a:effectLst/>
                <a:uLnTx/>
                <a:uFillTx/>
                <a:latin typeface="Tahoma"/>
                <a:ea typeface="+mn-ea"/>
                <a:cs typeface="Tahoma"/>
              </a:rPr>
              <a:t>the</a:t>
            </a:r>
            <a:r>
              <a:rPr kumimoji="0" sz="850" b="0" i="0" u="none" strike="noStrike" kern="1200" cap="none" spc="-10"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United</a:t>
            </a:r>
            <a:r>
              <a:rPr kumimoji="0" sz="850" b="0" i="0" u="none" strike="noStrike" kern="1200" cap="none" spc="5" normalizeH="0" baseline="0" noProof="0" dirty="0">
                <a:ln>
                  <a:noFill/>
                </a:ln>
                <a:solidFill>
                  <a:srgbClr val="2E2B1F"/>
                </a:solidFill>
                <a:effectLst/>
                <a:uLnTx/>
                <a:uFillTx/>
                <a:latin typeface="Tahoma"/>
                <a:ea typeface="+mn-ea"/>
                <a:cs typeface="Tahoma"/>
              </a:rPr>
              <a:t> </a:t>
            </a:r>
            <a:r>
              <a:rPr kumimoji="0" sz="850" b="0" i="0" u="none" strike="noStrike" kern="1200" cap="none" spc="-5" normalizeH="0" baseline="0" noProof="0" dirty="0">
                <a:ln>
                  <a:noFill/>
                </a:ln>
                <a:solidFill>
                  <a:srgbClr val="2E2B1F"/>
                </a:solidFill>
                <a:effectLst/>
                <a:uLnTx/>
                <a:uFillTx/>
                <a:latin typeface="Tahoma"/>
                <a:ea typeface="+mn-ea"/>
                <a:cs typeface="Tahoma"/>
              </a:rPr>
              <a:t>States.</a:t>
            </a:r>
            <a:r>
              <a:rPr kumimoji="0" sz="850" b="0" i="0" u="none" strike="noStrike" kern="1200" cap="none" spc="20" normalizeH="0" baseline="0" noProof="0" dirty="0">
                <a:ln>
                  <a:noFill/>
                </a:ln>
                <a:solidFill>
                  <a:srgbClr val="2E2B1F"/>
                </a:solidFill>
                <a:effectLst/>
                <a:uLnTx/>
                <a:uFillTx/>
                <a:latin typeface="Tahoma"/>
                <a:ea typeface="+mn-ea"/>
                <a:cs typeface="Tahoma"/>
              </a:rPr>
              <a:t> </a:t>
            </a:r>
            <a:r>
              <a:rPr kumimoji="0" sz="850" b="0" i="0" u="none" strike="noStrike" kern="1200" cap="none" spc="-25" normalizeH="0" baseline="0" noProof="0" dirty="0">
                <a:ln>
                  <a:noFill/>
                </a:ln>
                <a:solidFill>
                  <a:srgbClr val="FF0000"/>
                </a:solidFill>
                <a:effectLst/>
                <a:uLnTx/>
                <a:uFillTx/>
                <a:latin typeface="Tahoma"/>
                <a:ea typeface="+mn-ea"/>
                <a:cs typeface="Tahoma"/>
              </a:rPr>
              <a:t>*</a:t>
            </a:r>
            <a:r>
              <a:rPr kumimoji="0" sz="900" b="0" i="1" u="none" strike="noStrike" kern="1200" cap="none" spc="-25" normalizeH="0" baseline="0" noProof="0" dirty="0">
                <a:ln>
                  <a:noFill/>
                </a:ln>
                <a:solidFill>
                  <a:srgbClr val="FF0000"/>
                </a:solidFill>
                <a:effectLst/>
                <a:uLnTx/>
                <a:uFillTx/>
                <a:latin typeface="Tahoma"/>
                <a:ea typeface="+mn-ea"/>
                <a:cs typeface="Tahoma"/>
              </a:rPr>
              <a:t>Superseded</a:t>
            </a:r>
            <a:r>
              <a:rPr kumimoji="0" sz="900" b="0" i="1" u="none" strike="noStrike" kern="1200" cap="none" spc="-10" normalizeH="0" baseline="0" noProof="0" dirty="0">
                <a:ln>
                  <a:noFill/>
                </a:ln>
                <a:solidFill>
                  <a:srgbClr val="FF0000"/>
                </a:solidFill>
                <a:effectLst/>
                <a:uLnTx/>
                <a:uFillTx/>
                <a:latin typeface="Tahoma"/>
                <a:ea typeface="+mn-ea"/>
                <a:cs typeface="Tahoma"/>
              </a:rPr>
              <a:t> </a:t>
            </a:r>
            <a:r>
              <a:rPr kumimoji="0" sz="900" b="0" i="1" u="none" strike="noStrike" kern="1200" cap="none" spc="-30" normalizeH="0" baseline="0" noProof="0" dirty="0">
                <a:ln>
                  <a:noFill/>
                </a:ln>
                <a:solidFill>
                  <a:srgbClr val="FF0000"/>
                </a:solidFill>
                <a:effectLst/>
                <a:uLnTx/>
                <a:uFillTx/>
                <a:latin typeface="Tahoma"/>
                <a:ea typeface="+mn-ea"/>
                <a:cs typeface="Tahoma"/>
              </a:rPr>
              <a:t>by</a:t>
            </a:r>
            <a:r>
              <a:rPr kumimoji="0" sz="900" b="0" i="1" u="none" strike="noStrike" kern="1200" cap="none" spc="-15" normalizeH="0" baseline="0" noProof="0" dirty="0">
                <a:ln>
                  <a:noFill/>
                </a:ln>
                <a:solidFill>
                  <a:srgbClr val="FF0000"/>
                </a:solidFill>
                <a:effectLst/>
                <a:uLnTx/>
                <a:uFillTx/>
                <a:latin typeface="Tahoma"/>
                <a:ea typeface="+mn-ea"/>
                <a:cs typeface="Tahoma"/>
              </a:rPr>
              <a:t> </a:t>
            </a:r>
            <a:r>
              <a:rPr kumimoji="0" sz="900" b="0" i="1" u="none" strike="noStrike" kern="1200" cap="none" spc="-25" normalizeH="0" baseline="0" noProof="0" dirty="0">
                <a:ln>
                  <a:noFill/>
                </a:ln>
                <a:solidFill>
                  <a:srgbClr val="FF0000"/>
                </a:solidFill>
                <a:effectLst/>
                <a:uLnTx/>
                <a:uFillTx/>
                <a:latin typeface="Tahoma"/>
                <a:ea typeface="+mn-ea"/>
                <a:cs typeface="Tahoma"/>
              </a:rPr>
              <a:t>section</a:t>
            </a:r>
            <a:r>
              <a:rPr kumimoji="0" sz="900" b="0" i="1" u="none" strike="noStrike" kern="1200" cap="none" spc="-40" normalizeH="0" baseline="0" noProof="0" dirty="0">
                <a:ln>
                  <a:noFill/>
                </a:ln>
                <a:solidFill>
                  <a:srgbClr val="FF0000"/>
                </a:solidFill>
                <a:effectLst/>
                <a:uLnTx/>
                <a:uFillTx/>
                <a:latin typeface="Tahoma"/>
                <a:ea typeface="+mn-ea"/>
                <a:cs typeface="Tahoma"/>
              </a:rPr>
              <a:t> </a:t>
            </a:r>
            <a:r>
              <a:rPr kumimoji="0" sz="900" b="0" i="1" u="none" strike="noStrike" kern="1200" cap="none" spc="-30" normalizeH="0" baseline="0" noProof="0" dirty="0">
                <a:ln>
                  <a:noFill/>
                </a:ln>
                <a:solidFill>
                  <a:srgbClr val="FF0000"/>
                </a:solidFill>
                <a:effectLst/>
                <a:uLnTx/>
                <a:uFillTx/>
                <a:latin typeface="Tahoma"/>
                <a:ea typeface="+mn-ea"/>
                <a:cs typeface="Tahoma"/>
              </a:rPr>
              <a:t>3</a:t>
            </a:r>
            <a:r>
              <a:rPr kumimoji="0" sz="900" b="0" i="1" u="none" strike="noStrike" kern="1200" cap="none" spc="-15" normalizeH="0" baseline="0" noProof="0" dirty="0">
                <a:ln>
                  <a:noFill/>
                </a:ln>
                <a:solidFill>
                  <a:srgbClr val="FF0000"/>
                </a:solidFill>
                <a:effectLst/>
                <a:uLnTx/>
                <a:uFillTx/>
                <a:latin typeface="Tahoma"/>
                <a:ea typeface="+mn-ea"/>
                <a:cs typeface="Tahoma"/>
              </a:rPr>
              <a:t> </a:t>
            </a:r>
            <a:r>
              <a:rPr kumimoji="0" sz="900" b="0" i="1" u="none" strike="noStrike" kern="1200" cap="none" spc="-25" normalizeH="0" baseline="0" noProof="0" dirty="0">
                <a:ln>
                  <a:noFill/>
                </a:ln>
                <a:solidFill>
                  <a:srgbClr val="FF0000"/>
                </a:solidFill>
                <a:effectLst/>
                <a:uLnTx/>
                <a:uFillTx/>
                <a:latin typeface="Tahoma"/>
                <a:ea typeface="+mn-ea"/>
                <a:cs typeface="Tahoma"/>
              </a:rPr>
              <a:t>of</a:t>
            </a:r>
            <a:r>
              <a:rPr kumimoji="0" sz="900" b="0" i="1" u="none" strike="noStrike" kern="1200" cap="none" spc="-30" normalizeH="0" baseline="0" noProof="0" dirty="0">
                <a:ln>
                  <a:noFill/>
                </a:ln>
                <a:solidFill>
                  <a:srgbClr val="FF0000"/>
                </a:solidFill>
                <a:effectLst/>
                <a:uLnTx/>
                <a:uFillTx/>
                <a:latin typeface="Tahoma"/>
                <a:ea typeface="+mn-ea"/>
                <a:cs typeface="Tahoma"/>
              </a:rPr>
              <a:t> </a:t>
            </a:r>
            <a:r>
              <a:rPr kumimoji="0" sz="900" b="0" i="1" u="none" strike="noStrike" kern="1200" cap="none" spc="-25" normalizeH="0" baseline="0" noProof="0" dirty="0">
                <a:ln>
                  <a:noFill/>
                </a:ln>
                <a:solidFill>
                  <a:srgbClr val="FF0000"/>
                </a:solidFill>
                <a:effectLst/>
                <a:uLnTx/>
                <a:uFillTx/>
                <a:latin typeface="Tahoma"/>
                <a:ea typeface="+mn-ea"/>
                <a:cs typeface="Tahoma"/>
              </a:rPr>
              <a:t>the 20th </a:t>
            </a:r>
            <a:r>
              <a:rPr kumimoji="0" sz="900" b="0" i="1" u="none" strike="noStrike" kern="1200" cap="none" spc="-30" normalizeH="0" baseline="0" noProof="0" dirty="0">
                <a:ln>
                  <a:noFill/>
                </a:ln>
                <a:solidFill>
                  <a:srgbClr val="FF0000"/>
                </a:solidFill>
                <a:effectLst/>
                <a:uLnTx/>
                <a:uFillTx/>
                <a:latin typeface="Tahoma"/>
                <a:ea typeface="+mn-ea"/>
                <a:cs typeface="Tahoma"/>
              </a:rPr>
              <a:t>Amendment.</a:t>
            </a:r>
            <a:endParaRPr kumimoji="0" sz="900" b="0" i="0" u="none" strike="noStrike" kern="1200" cap="none" spc="0" normalizeH="0" baseline="0" noProof="0">
              <a:ln>
                <a:noFill/>
              </a:ln>
              <a:solidFill>
                <a:prstClr val="black"/>
              </a:solidFill>
              <a:effectLst/>
              <a:uLnTx/>
              <a:uFillTx/>
              <a:latin typeface="Tahoma"/>
              <a:ea typeface="+mn-ea"/>
              <a:cs typeface="Tahom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317C6-A734-0296-1972-63C1F40E4919}"/>
              </a:ext>
            </a:extLst>
          </p:cNvPr>
          <p:cNvSpPr>
            <a:spLocks noGrp="1"/>
          </p:cNvSpPr>
          <p:nvPr>
            <p:ph type="title"/>
          </p:nvPr>
        </p:nvSpPr>
        <p:spPr>
          <a:xfrm>
            <a:off x="990" y="57150"/>
            <a:ext cx="9220200" cy="415498"/>
          </a:xfrm>
        </p:spPr>
        <p:txBody>
          <a:bodyPr/>
          <a:lstStyle/>
          <a:p>
            <a:r>
              <a:rPr lang="en-US" dirty="0"/>
              <a:t>Presidential Incumbency Advantage</a:t>
            </a:r>
          </a:p>
        </p:txBody>
      </p:sp>
      <p:sp>
        <p:nvSpPr>
          <p:cNvPr id="3" name="Text Placeholder 2">
            <a:extLst>
              <a:ext uri="{FF2B5EF4-FFF2-40B4-BE49-F238E27FC236}">
                <a16:creationId xmlns:a16="http://schemas.microsoft.com/office/drawing/2014/main" id="{BC815A20-B08C-4C3B-B9A4-787895070BF0}"/>
              </a:ext>
            </a:extLst>
          </p:cNvPr>
          <p:cNvSpPr>
            <a:spLocks noGrp="1"/>
          </p:cNvSpPr>
          <p:nvPr>
            <p:ph type="body" idx="1"/>
          </p:nvPr>
        </p:nvSpPr>
        <p:spPr>
          <a:xfrm>
            <a:off x="381000" y="1107638"/>
            <a:ext cx="6858000" cy="1846659"/>
          </a:xfrm>
        </p:spPr>
        <p:txBody>
          <a:bodyPr/>
          <a:lstStyle/>
          <a:p>
            <a:pPr marL="342900" indent="-342900">
              <a:buFont typeface="Arial" panose="020B0604020202020204" pitchFamily="34" charset="0"/>
              <a:buChar char="•"/>
            </a:pPr>
            <a:r>
              <a:rPr lang="en-US" dirty="0"/>
              <a:t>Well Known</a:t>
            </a:r>
          </a:p>
          <a:p>
            <a:pPr marL="342900" indent="-342900">
              <a:buFont typeface="Arial" panose="020B0604020202020204" pitchFamily="34" charset="0"/>
              <a:buChar char="•"/>
            </a:pPr>
            <a:r>
              <a:rPr lang="en-US" dirty="0"/>
              <a:t>Bully pulpit</a:t>
            </a:r>
          </a:p>
          <a:p>
            <a:pPr marL="342900" indent="-342900">
              <a:buFont typeface="Arial" panose="020B0604020202020204" pitchFamily="34" charset="0"/>
              <a:buChar char="•"/>
            </a:pPr>
            <a:r>
              <a:rPr lang="en-US" dirty="0"/>
              <a:t>Has experience winning </a:t>
            </a:r>
            <a:r>
              <a:rPr lang="en-US"/>
              <a:t>a presidential </a:t>
            </a:r>
            <a:r>
              <a:rPr lang="en-US" dirty="0"/>
              <a:t>election</a:t>
            </a:r>
          </a:p>
          <a:p>
            <a:pPr marL="342900" indent="-342900">
              <a:buFont typeface="Arial" panose="020B0604020202020204" pitchFamily="34" charset="0"/>
              <a:buChar char="•"/>
            </a:pPr>
            <a:r>
              <a:rPr lang="en-US" dirty="0"/>
              <a:t>Has network of campaign contributors, staff, volunteers</a:t>
            </a:r>
          </a:p>
          <a:p>
            <a:pPr marL="342900" indent="-342900">
              <a:buFont typeface="Arial" panose="020B0604020202020204" pitchFamily="34" charset="0"/>
              <a:buChar char="•"/>
            </a:pPr>
            <a:r>
              <a:rPr lang="en-US" dirty="0"/>
              <a:t>Is already seen as presidential</a:t>
            </a:r>
          </a:p>
        </p:txBody>
      </p:sp>
      <p:sp>
        <p:nvSpPr>
          <p:cNvPr id="4" name="Text Placeholder 2">
            <a:extLst>
              <a:ext uri="{FF2B5EF4-FFF2-40B4-BE49-F238E27FC236}">
                <a16:creationId xmlns:a16="http://schemas.microsoft.com/office/drawing/2014/main" id="{815E2B97-5A99-EB55-8886-E1005E4F87BA}"/>
              </a:ext>
            </a:extLst>
          </p:cNvPr>
          <p:cNvSpPr txBox="1">
            <a:spLocks/>
          </p:cNvSpPr>
          <p:nvPr/>
        </p:nvSpPr>
        <p:spPr>
          <a:xfrm>
            <a:off x="76200" y="493191"/>
            <a:ext cx="7010400" cy="584775"/>
          </a:xfrm>
          <a:prstGeom prst="rect">
            <a:avLst/>
          </a:prstGeom>
        </p:spPr>
        <p:txBody>
          <a:bodyPr wrap="square" lIns="0" tIns="0" rIns="0" bIns="0">
            <a:spAutoFit/>
          </a:bodyPr>
          <a:lstStyle>
            <a:lvl1pPr marL="0">
              <a:defRPr sz="2000" b="1" i="0">
                <a:solidFill>
                  <a:schemeClr val="hlink"/>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900" kern="0" dirty="0"/>
              <a:t>In 2020 there was one Republican challenger to Pres. Trump</a:t>
            </a:r>
          </a:p>
          <a:p>
            <a:r>
              <a:rPr lang="en-US" sz="1900" kern="0" dirty="0"/>
              <a:t>Presidents have incumbency advantage.</a:t>
            </a:r>
          </a:p>
        </p:txBody>
      </p:sp>
      <p:pic>
        <p:nvPicPr>
          <p:cNvPr id="5" name="Picture 4">
            <a:extLst>
              <a:ext uri="{FF2B5EF4-FFF2-40B4-BE49-F238E27FC236}">
                <a16:creationId xmlns:a16="http://schemas.microsoft.com/office/drawing/2014/main" id="{F02E7828-A552-6929-F70F-39D927CA92AF}"/>
              </a:ext>
            </a:extLst>
          </p:cNvPr>
          <p:cNvPicPr>
            <a:picLocks noChangeAspect="1"/>
          </p:cNvPicPr>
          <p:nvPr/>
        </p:nvPicPr>
        <p:blipFill>
          <a:blip r:embed="rId2"/>
          <a:stretch>
            <a:fillRect/>
          </a:stretch>
        </p:blipFill>
        <p:spPr>
          <a:xfrm>
            <a:off x="6934200" y="-19050"/>
            <a:ext cx="2209800" cy="2419350"/>
          </a:xfrm>
          <a:prstGeom prst="rect">
            <a:avLst/>
          </a:prstGeom>
        </p:spPr>
      </p:pic>
      <p:sp>
        <p:nvSpPr>
          <p:cNvPr id="6" name="TextBox 5">
            <a:extLst>
              <a:ext uri="{FF2B5EF4-FFF2-40B4-BE49-F238E27FC236}">
                <a16:creationId xmlns:a16="http://schemas.microsoft.com/office/drawing/2014/main" id="{DB2A7577-7FC3-C790-9335-42AE8A163B46}"/>
              </a:ext>
            </a:extLst>
          </p:cNvPr>
          <p:cNvSpPr txBox="1"/>
          <p:nvPr/>
        </p:nvSpPr>
        <p:spPr>
          <a:xfrm>
            <a:off x="8111538" y="2030968"/>
            <a:ext cx="1032462" cy="369332"/>
          </a:xfrm>
          <a:prstGeom prst="rect">
            <a:avLst/>
          </a:prstGeom>
          <a:noFill/>
        </p:spPr>
        <p:txBody>
          <a:bodyPr wrap="none" rtlCol="0">
            <a:spAutoFit/>
          </a:bodyPr>
          <a:lstStyle/>
          <a:p>
            <a:r>
              <a:rPr lang="en-US" b="1" dirty="0">
                <a:solidFill>
                  <a:srgbClr val="FFFF00"/>
                </a:solidFill>
              </a:rPr>
              <a:t>Bill Weld</a:t>
            </a:r>
          </a:p>
        </p:txBody>
      </p:sp>
    </p:spTree>
    <p:extLst>
      <p:ext uri="{BB962C8B-B14F-4D97-AF65-F5344CB8AC3E}">
        <p14:creationId xmlns:p14="http://schemas.microsoft.com/office/powerpoint/2010/main" val="9208200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739" y="35432"/>
            <a:ext cx="3731895" cy="46926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100" b="1" i="0" u="none" strike="noStrike" kern="1200" cap="none" spc="0" normalizeH="0" baseline="0" noProof="0" dirty="0">
                <a:ln>
                  <a:noFill/>
                </a:ln>
                <a:solidFill>
                  <a:srgbClr val="2E2B1F"/>
                </a:solidFill>
                <a:effectLst/>
                <a:uLnTx/>
                <a:uFillTx/>
                <a:latin typeface="Tahoma"/>
                <a:ea typeface="+mn-ea"/>
                <a:cs typeface="Tahoma"/>
              </a:rPr>
              <a:t>AMENDMENT</a:t>
            </a:r>
            <a:r>
              <a:rPr kumimoji="0" sz="1100" b="1" i="0" u="none" strike="noStrike" kern="1200" cap="none" spc="-65" normalizeH="0" baseline="0" noProof="0" dirty="0">
                <a:ln>
                  <a:noFill/>
                </a:ln>
                <a:solidFill>
                  <a:srgbClr val="2E2B1F"/>
                </a:solidFill>
                <a:effectLst/>
                <a:uLnTx/>
                <a:uFillTx/>
                <a:latin typeface="Tahoma"/>
                <a:ea typeface="+mn-ea"/>
                <a:cs typeface="Tahoma"/>
              </a:rPr>
              <a:t> </a:t>
            </a:r>
            <a:r>
              <a:rPr kumimoji="0" sz="1100" b="1" i="0" u="none" strike="noStrike" kern="1200" cap="none" spc="0" normalizeH="0" baseline="0" noProof="0" dirty="0">
                <a:ln>
                  <a:noFill/>
                </a:ln>
                <a:solidFill>
                  <a:srgbClr val="2E2B1F"/>
                </a:solidFill>
                <a:effectLst/>
                <a:uLnTx/>
                <a:uFillTx/>
                <a:latin typeface="Tahoma"/>
                <a:ea typeface="+mn-ea"/>
                <a:cs typeface="Tahoma"/>
              </a:rPr>
              <a:t>12</a:t>
            </a:r>
            <a:endParaRPr kumimoji="0" sz="1100" b="0" i="0" u="none" strike="noStrike" kern="1200" cap="none" spc="0" normalizeH="0" baseline="0" noProof="0">
              <a:ln>
                <a:noFill/>
              </a:ln>
              <a:solidFill>
                <a:prstClr val="black"/>
              </a:solidFill>
              <a:effectLst/>
              <a:uLnTx/>
              <a:uFillTx/>
              <a:latin typeface="Tahoma"/>
              <a:ea typeface="+mn-ea"/>
              <a:cs typeface="Tahoma"/>
            </a:endParaRPr>
          </a:p>
          <a:p>
            <a:pPr marL="355600" marR="0" lvl="0" indent="-342900" algn="l" defTabSz="914400" rtl="0" eaLnBrk="1" fontAlgn="auto" latinLnBrk="0" hangingPunct="1">
              <a:lnSpc>
                <a:spcPct val="100000"/>
              </a:lnSpc>
              <a:spcBef>
                <a:spcPts val="5"/>
              </a:spcBef>
              <a:spcAft>
                <a:spcPts val="0"/>
              </a:spcAft>
              <a:buClrTx/>
              <a:buSzTx/>
              <a:buFont typeface="Wingdings"/>
              <a:buChar char=""/>
              <a:tabLst>
                <a:tab pos="354965" algn="l"/>
                <a:tab pos="355600" algn="l"/>
              </a:tabLst>
              <a:defRPr/>
            </a:pPr>
            <a:r>
              <a:rPr kumimoji="0" sz="600" b="0" i="1" u="none" strike="noStrike" kern="1200" cap="none" spc="-5" normalizeH="0" baseline="0" noProof="0" dirty="0">
                <a:ln>
                  <a:noFill/>
                </a:ln>
                <a:solidFill>
                  <a:srgbClr val="2E2B1F"/>
                </a:solidFill>
                <a:effectLst/>
                <a:uLnTx/>
                <a:uFillTx/>
                <a:latin typeface="Tahoma"/>
                <a:ea typeface="+mn-ea"/>
                <a:cs typeface="Tahoma"/>
              </a:rPr>
              <a:t>Passed</a:t>
            </a:r>
            <a:r>
              <a:rPr kumimoji="0" sz="600" b="0" i="1" u="none" strike="noStrike" kern="1200" cap="none" spc="-10" normalizeH="0" baseline="0" noProof="0" dirty="0">
                <a:ln>
                  <a:noFill/>
                </a:ln>
                <a:solidFill>
                  <a:srgbClr val="2E2B1F"/>
                </a:solidFill>
                <a:effectLst/>
                <a:uLnTx/>
                <a:uFillTx/>
                <a:latin typeface="Tahoma"/>
                <a:ea typeface="+mn-ea"/>
                <a:cs typeface="Tahoma"/>
              </a:rPr>
              <a:t> </a:t>
            </a:r>
            <a:r>
              <a:rPr kumimoji="0" sz="600" b="0" i="1" u="none" strike="noStrike" kern="1200" cap="none" spc="0" normalizeH="0" baseline="0" noProof="0" dirty="0">
                <a:ln>
                  <a:noFill/>
                </a:ln>
                <a:solidFill>
                  <a:srgbClr val="2E2B1F"/>
                </a:solidFill>
                <a:effectLst/>
                <a:uLnTx/>
                <a:uFillTx/>
                <a:latin typeface="Tahoma"/>
                <a:ea typeface="+mn-ea"/>
                <a:cs typeface="Tahoma"/>
              </a:rPr>
              <a:t>by</a:t>
            </a:r>
            <a:r>
              <a:rPr kumimoji="0" sz="600" b="0" i="1" u="none" strike="noStrike" kern="1200" cap="none" spc="-10" normalizeH="0" baseline="0" noProof="0" dirty="0">
                <a:ln>
                  <a:noFill/>
                </a:ln>
                <a:solidFill>
                  <a:srgbClr val="2E2B1F"/>
                </a:solidFill>
                <a:effectLst/>
                <a:uLnTx/>
                <a:uFillTx/>
                <a:latin typeface="Tahoma"/>
                <a:ea typeface="+mn-ea"/>
                <a:cs typeface="Tahoma"/>
              </a:rPr>
              <a:t> </a:t>
            </a:r>
            <a:r>
              <a:rPr kumimoji="0" sz="600" b="0" i="1" u="none" strike="noStrike" kern="1200" cap="none" spc="-5" normalizeH="0" baseline="0" noProof="0" dirty="0">
                <a:ln>
                  <a:noFill/>
                </a:ln>
                <a:solidFill>
                  <a:srgbClr val="2E2B1F"/>
                </a:solidFill>
                <a:effectLst/>
                <a:uLnTx/>
                <a:uFillTx/>
                <a:latin typeface="Tahoma"/>
                <a:ea typeface="+mn-ea"/>
                <a:cs typeface="Tahoma"/>
              </a:rPr>
              <a:t>Congress December</a:t>
            </a:r>
            <a:r>
              <a:rPr kumimoji="0" sz="600" b="0" i="1" u="none" strike="noStrike" kern="1200" cap="none" spc="0" normalizeH="0" baseline="0" noProof="0" dirty="0">
                <a:ln>
                  <a:noFill/>
                </a:ln>
                <a:solidFill>
                  <a:srgbClr val="2E2B1F"/>
                </a:solidFill>
                <a:effectLst/>
                <a:uLnTx/>
                <a:uFillTx/>
                <a:latin typeface="Tahoma"/>
                <a:ea typeface="+mn-ea"/>
                <a:cs typeface="Tahoma"/>
              </a:rPr>
              <a:t> </a:t>
            </a:r>
            <a:r>
              <a:rPr kumimoji="0" sz="600" b="0" i="1" u="none" strike="noStrike" kern="1200" cap="none" spc="-5" normalizeH="0" baseline="0" noProof="0" dirty="0">
                <a:ln>
                  <a:noFill/>
                </a:ln>
                <a:solidFill>
                  <a:srgbClr val="2E2B1F"/>
                </a:solidFill>
                <a:effectLst/>
                <a:uLnTx/>
                <a:uFillTx/>
                <a:latin typeface="Tahoma"/>
                <a:ea typeface="+mn-ea"/>
                <a:cs typeface="Tahoma"/>
              </a:rPr>
              <a:t>9,</a:t>
            </a:r>
            <a:r>
              <a:rPr kumimoji="0" sz="600" b="0" i="1" u="none" strike="noStrike" kern="1200" cap="none" spc="0" normalizeH="0" baseline="0" noProof="0" dirty="0">
                <a:ln>
                  <a:noFill/>
                </a:ln>
                <a:solidFill>
                  <a:srgbClr val="2E2B1F"/>
                </a:solidFill>
                <a:effectLst/>
                <a:uLnTx/>
                <a:uFillTx/>
                <a:latin typeface="Tahoma"/>
                <a:ea typeface="+mn-ea"/>
                <a:cs typeface="Tahoma"/>
              </a:rPr>
              <a:t> </a:t>
            </a:r>
            <a:r>
              <a:rPr kumimoji="0" sz="600" b="0" i="1" u="none" strike="noStrike" kern="1200" cap="none" spc="-5" normalizeH="0" baseline="0" noProof="0" dirty="0">
                <a:ln>
                  <a:noFill/>
                </a:ln>
                <a:solidFill>
                  <a:srgbClr val="2E2B1F"/>
                </a:solidFill>
                <a:effectLst/>
                <a:uLnTx/>
                <a:uFillTx/>
                <a:latin typeface="Tahoma"/>
                <a:ea typeface="+mn-ea"/>
                <a:cs typeface="Tahoma"/>
              </a:rPr>
              <a:t>1803.</a:t>
            </a:r>
            <a:r>
              <a:rPr kumimoji="0" sz="600" b="0" i="1" u="none" strike="noStrike" kern="1200" cap="none" spc="5" normalizeH="0" baseline="0" noProof="0" dirty="0">
                <a:ln>
                  <a:noFill/>
                </a:ln>
                <a:solidFill>
                  <a:srgbClr val="2E2B1F"/>
                </a:solidFill>
                <a:effectLst/>
                <a:uLnTx/>
                <a:uFillTx/>
                <a:latin typeface="Tahoma"/>
                <a:ea typeface="+mn-ea"/>
                <a:cs typeface="Tahoma"/>
              </a:rPr>
              <a:t> </a:t>
            </a:r>
            <a:r>
              <a:rPr kumimoji="0" sz="600" b="0" i="1" u="none" strike="noStrike" kern="1200" cap="none" spc="-5" normalizeH="0" baseline="0" noProof="0" dirty="0">
                <a:ln>
                  <a:noFill/>
                </a:ln>
                <a:solidFill>
                  <a:srgbClr val="2E2B1F"/>
                </a:solidFill>
                <a:effectLst/>
                <a:uLnTx/>
                <a:uFillTx/>
                <a:latin typeface="Tahoma"/>
                <a:ea typeface="+mn-ea"/>
                <a:cs typeface="Tahoma"/>
              </a:rPr>
              <a:t>Ratified</a:t>
            </a:r>
            <a:r>
              <a:rPr kumimoji="0" sz="600" b="0" i="1" u="none" strike="noStrike" kern="1200" cap="none" spc="5" normalizeH="0" baseline="0" noProof="0" dirty="0">
                <a:ln>
                  <a:noFill/>
                </a:ln>
                <a:solidFill>
                  <a:srgbClr val="2E2B1F"/>
                </a:solidFill>
                <a:effectLst/>
                <a:uLnTx/>
                <a:uFillTx/>
                <a:latin typeface="Tahoma"/>
                <a:ea typeface="+mn-ea"/>
                <a:cs typeface="Tahoma"/>
              </a:rPr>
              <a:t> </a:t>
            </a:r>
            <a:r>
              <a:rPr kumimoji="0" sz="600" b="0" i="1" u="none" strike="noStrike" kern="1200" cap="none" spc="0" normalizeH="0" baseline="0" noProof="0" dirty="0">
                <a:ln>
                  <a:noFill/>
                </a:ln>
                <a:solidFill>
                  <a:srgbClr val="2E2B1F"/>
                </a:solidFill>
                <a:effectLst/>
                <a:uLnTx/>
                <a:uFillTx/>
                <a:latin typeface="Tahoma"/>
                <a:ea typeface="+mn-ea"/>
                <a:cs typeface="Tahoma"/>
              </a:rPr>
              <a:t>June</a:t>
            </a:r>
            <a:r>
              <a:rPr kumimoji="0" sz="600" b="0" i="1" u="none" strike="noStrike" kern="1200" cap="none" spc="-5" normalizeH="0" baseline="0" noProof="0" dirty="0">
                <a:ln>
                  <a:noFill/>
                </a:ln>
                <a:solidFill>
                  <a:srgbClr val="2E2B1F"/>
                </a:solidFill>
                <a:effectLst/>
                <a:uLnTx/>
                <a:uFillTx/>
                <a:latin typeface="Tahoma"/>
                <a:ea typeface="+mn-ea"/>
                <a:cs typeface="Tahoma"/>
              </a:rPr>
              <a:t> 15,</a:t>
            </a:r>
            <a:r>
              <a:rPr kumimoji="0" sz="600" b="0" i="1" u="none" strike="noStrike" kern="1200" cap="none" spc="0" normalizeH="0" baseline="0" noProof="0" dirty="0">
                <a:ln>
                  <a:noFill/>
                </a:ln>
                <a:solidFill>
                  <a:srgbClr val="2E2B1F"/>
                </a:solidFill>
                <a:effectLst/>
                <a:uLnTx/>
                <a:uFillTx/>
                <a:latin typeface="Tahoma"/>
                <a:ea typeface="+mn-ea"/>
                <a:cs typeface="Tahoma"/>
              </a:rPr>
              <a:t> </a:t>
            </a:r>
            <a:r>
              <a:rPr kumimoji="0" sz="600" b="0" i="1" u="none" strike="noStrike" kern="1200" cap="none" spc="-5" normalizeH="0" baseline="0" noProof="0" dirty="0">
                <a:ln>
                  <a:noFill/>
                </a:ln>
                <a:solidFill>
                  <a:srgbClr val="2E2B1F"/>
                </a:solidFill>
                <a:effectLst/>
                <a:uLnTx/>
                <a:uFillTx/>
                <a:latin typeface="Tahoma"/>
                <a:ea typeface="+mn-ea"/>
                <a:cs typeface="Tahoma"/>
              </a:rPr>
              <a:t>1804.</a:t>
            </a:r>
            <a:endParaRPr kumimoji="0" sz="600" b="0" i="0" u="none" strike="noStrike" kern="1200" cap="none" spc="0" normalizeH="0" baseline="0" noProof="0">
              <a:ln>
                <a:noFill/>
              </a:ln>
              <a:solidFill>
                <a:prstClr val="black"/>
              </a:solidFill>
              <a:effectLst/>
              <a:uLnTx/>
              <a:uFillTx/>
              <a:latin typeface="Tahoma"/>
              <a:ea typeface="+mn-ea"/>
              <a:cs typeface="Tahoma"/>
            </a:endParaRPr>
          </a:p>
          <a:p>
            <a:pPr marL="0" marR="0" lvl="0" indent="0" algn="l" defTabSz="914400" rtl="0" eaLnBrk="1" fontAlgn="auto" latinLnBrk="0" hangingPunct="1">
              <a:lnSpc>
                <a:spcPct val="100000"/>
              </a:lnSpc>
              <a:spcBef>
                <a:spcPts val="55"/>
              </a:spcBef>
              <a:spcAft>
                <a:spcPts val="0"/>
              </a:spcAft>
              <a:buClr>
                <a:srgbClr val="2E2B1F"/>
              </a:buClr>
              <a:buSzTx/>
              <a:buFont typeface="Wingdings"/>
              <a:buChar char=""/>
              <a:tabLst/>
              <a:defRPr/>
            </a:pPr>
            <a:endParaRPr kumimoji="0" sz="550" b="0" i="0" u="none" strike="noStrike" kern="1200" cap="none" spc="0" normalizeH="0" baseline="0" noProof="0">
              <a:ln>
                <a:noFill/>
              </a:ln>
              <a:solidFill>
                <a:prstClr val="black"/>
              </a:solidFill>
              <a:effectLst/>
              <a:uLnTx/>
              <a:uFillTx/>
              <a:latin typeface="Tahoma"/>
              <a:ea typeface="+mn-ea"/>
              <a:cs typeface="Tahoma"/>
            </a:endParaRPr>
          </a:p>
          <a:p>
            <a:pPr marL="355600" marR="0" lvl="0" indent="-342900" algn="l" defTabSz="914400" rtl="0" eaLnBrk="1" fontAlgn="auto" latinLnBrk="0" hangingPunct="1">
              <a:lnSpc>
                <a:spcPct val="100000"/>
              </a:lnSpc>
              <a:spcBef>
                <a:spcPts val="0"/>
              </a:spcBef>
              <a:spcAft>
                <a:spcPts val="0"/>
              </a:spcAft>
              <a:buClrTx/>
              <a:buSzTx/>
              <a:buFont typeface="Wingdings"/>
              <a:buChar char=""/>
              <a:tabLst>
                <a:tab pos="354965" algn="l"/>
                <a:tab pos="355600" algn="l"/>
              </a:tabLst>
              <a:defRPr/>
            </a:pPr>
            <a:r>
              <a:rPr kumimoji="0" sz="600" b="1" i="0" u="none" strike="noStrike" kern="1200" cap="none" spc="0" normalizeH="0" baseline="0" noProof="0" dirty="0">
                <a:ln>
                  <a:noFill/>
                </a:ln>
                <a:solidFill>
                  <a:srgbClr val="2E2B1F"/>
                </a:solidFill>
                <a:effectLst/>
                <a:uLnTx/>
                <a:uFillTx/>
                <a:latin typeface="Tahoma"/>
                <a:ea typeface="+mn-ea"/>
                <a:cs typeface="Tahoma"/>
              </a:rPr>
              <a:t>Note</a:t>
            </a:r>
            <a:r>
              <a:rPr kumimoji="0" sz="600" b="0" i="0" u="none" strike="noStrike" kern="1200" cap="none" spc="0" normalizeH="0" baseline="0" noProof="0" dirty="0">
                <a:ln>
                  <a:noFill/>
                </a:ln>
                <a:solidFill>
                  <a:srgbClr val="2E2B1F"/>
                </a:solidFill>
                <a:effectLst/>
                <a:uLnTx/>
                <a:uFillTx/>
                <a:latin typeface="Tahoma"/>
                <a:ea typeface="+mn-ea"/>
                <a:cs typeface="Tahoma"/>
              </a:rPr>
              <a:t>:</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A</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portion</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of</a:t>
            </a:r>
            <a:r>
              <a:rPr kumimoji="0" sz="600" b="0" i="0" u="none" strike="noStrike" kern="1200" cap="none" spc="-5" normalizeH="0" baseline="0" noProof="0" dirty="0">
                <a:ln>
                  <a:noFill/>
                </a:ln>
                <a:solidFill>
                  <a:srgbClr val="2E2B1F"/>
                </a:solidFill>
                <a:effectLst/>
                <a:uLnTx/>
                <a:uFillTx/>
                <a:latin typeface="Tahoma"/>
                <a:ea typeface="+mn-ea"/>
                <a:cs typeface="Tahoma"/>
              </a:rPr>
              <a:t> Article</a:t>
            </a:r>
            <a:r>
              <a:rPr kumimoji="0" sz="600" b="0" i="0" u="none" strike="noStrike" kern="1200" cap="none" spc="0" normalizeH="0" baseline="0" noProof="0" dirty="0">
                <a:ln>
                  <a:noFill/>
                </a:ln>
                <a:solidFill>
                  <a:srgbClr val="2E2B1F"/>
                </a:solidFill>
                <a:effectLst/>
                <a:uLnTx/>
                <a:uFillTx/>
                <a:latin typeface="Tahoma"/>
                <a:ea typeface="+mn-ea"/>
                <a:cs typeface="Tahoma"/>
              </a:rPr>
              <a:t> II,</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section</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1</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of</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the</a:t>
            </a:r>
            <a:r>
              <a:rPr kumimoji="0" sz="600" b="0" i="0" u="none" strike="noStrike" kern="1200" cap="none" spc="-5" normalizeH="0" baseline="0" noProof="0" dirty="0">
                <a:ln>
                  <a:noFill/>
                </a:ln>
                <a:solidFill>
                  <a:srgbClr val="2E2B1F"/>
                </a:solidFill>
                <a:effectLst/>
                <a:uLnTx/>
                <a:uFillTx/>
                <a:latin typeface="Tahoma"/>
                <a:ea typeface="+mn-ea"/>
                <a:cs typeface="Tahoma"/>
              </a:rPr>
              <a:t> Constitution</a:t>
            </a:r>
            <a:r>
              <a:rPr kumimoji="0" sz="600" b="0" i="0" u="none" strike="noStrike" kern="1200" cap="none" spc="2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was</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superseded </a:t>
            </a:r>
            <a:r>
              <a:rPr kumimoji="0" sz="600" b="0" i="0" u="none" strike="noStrike" kern="1200" cap="none" spc="0" normalizeH="0" baseline="0" noProof="0" dirty="0">
                <a:ln>
                  <a:noFill/>
                </a:ln>
                <a:solidFill>
                  <a:srgbClr val="2E2B1F"/>
                </a:solidFill>
                <a:effectLst/>
                <a:uLnTx/>
                <a:uFillTx/>
                <a:latin typeface="Tahoma"/>
                <a:ea typeface="+mn-ea"/>
                <a:cs typeface="Tahoma"/>
              </a:rPr>
              <a:t>by</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the</a:t>
            </a:r>
            <a:r>
              <a:rPr kumimoji="0" sz="600" b="0" i="0" u="none" strike="noStrike" kern="1200" cap="none" spc="-5" normalizeH="0" baseline="0" noProof="0" dirty="0">
                <a:ln>
                  <a:noFill/>
                </a:ln>
                <a:solidFill>
                  <a:srgbClr val="2E2B1F"/>
                </a:solidFill>
                <a:effectLst/>
                <a:uLnTx/>
                <a:uFillTx/>
                <a:latin typeface="Tahoma"/>
                <a:ea typeface="+mn-ea"/>
                <a:cs typeface="Tahoma"/>
              </a:rPr>
              <a:t> 12th</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Amendment.</a:t>
            </a:r>
            <a:endParaRPr kumimoji="0" sz="600" b="0" i="0" u="none" strike="noStrike" kern="1200" cap="none" spc="0" normalizeH="0" baseline="0" noProof="0">
              <a:ln>
                <a:noFill/>
              </a:ln>
              <a:solidFill>
                <a:prstClr val="black"/>
              </a:solidFill>
              <a:effectLst/>
              <a:uLnTx/>
              <a:uFillTx/>
              <a:latin typeface="Tahoma"/>
              <a:ea typeface="+mn-ea"/>
              <a:cs typeface="Tahoma"/>
            </a:endParaRPr>
          </a:p>
        </p:txBody>
      </p:sp>
      <p:sp>
        <p:nvSpPr>
          <p:cNvPr id="3" name="object 3"/>
          <p:cNvSpPr txBox="1"/>
          <p:nvPr/>
        </p:nvSpPr>
        <p:spPr>
          <a:xfrm>
            <a:off x="78739" y="570357"/>
            <a:ext cx="4233545" cy="4417060"/>
          </a:xfrm>
          <a:prstGeom prst="rect">
            <a:avLst/>
          </a:prstGeom>
        </p:spPr>
        <p:txBody>
          <a:bodyPr vert="horz" wrap="square" lIns="0" tIns="12700" rIns="0" bIns="0" rtlCol="0">
            <a:spAutoFit/>
          </a:bodyPr>
          <a:lstStyle/>
          <a:p>
            <a:pPr marL="355600" marR="5080" lvl="0" indent="-342900" algn="l" defTabSz="914400" rtl="0" eaLnBrk="1" fontAlgn="auto" latinLnBrk="0" hangingPunct="1">
              <a:lnSpc>
                <a:spcPct val="99900"/>
              </a:lnSpc>
              <a:spcBef>
                <a:spcPts val="100"/>
              </a:spcBef>
              <a:spcAft>
                <a:spcPts val="0"/>
              </a:spcAft>
              <a:buClrTx/>
              <a:buSzTx/>
              <a:buFont typeface="Wingdings"/>
              <a:buChar char=""/>
              <a:tabLst>
                <a:tab pos="354965" algn="l"/>
                <a:tab pos="355600" algn="l"/>
              </a:tabLst>
              <a:defRPr/>
            </a:pPr>
            <a:r>
              <a:rPr kumimoji="0" sz="900" b="0" i="0" u="none" strike="noStrike" kern="1200" cap="none" spc="0" normalizeH="0" baseline="0" noProof="0" dirty="0">
                <a:ln>
                  <a:noFill/>
                </a:ln>
                <a:solidFill>
                  <a:srgbClr val="2E2B1F"/>
                </a:solidFill>
                <a:effectLst/>
                <a:uLnTx/>
                <a:uFillTx/>
                <a:latin typeface="Tahoma"/>
                <a:ea typeface="+mn-ea"/>
                <a:cs typeface="Tahoma"/>
              </a:rPr>
              <a:t>The </a:t>
            </a:r>
            <a:r>
              <a:rPr kumimoji="0" sz="900" b="0" i="0" u="none" strike="noStrike" kern="1200" cap="none" spc="-5" normalizeH="0" baseline="0" noProof="0" dirty="0">
                <a:ln>
                  <a:noFill/>
                </a:ln>
                <a:solidFill>
                  <a:srgbClr val="2E2B1F"/>
                </a:solidFill>
                <a:effectLst/>
                <a:uLnTx/>
                <a:uFillTx/>
                <a:latin typeface="Tahoma"/>
                <a:ea typeface="+mn-ea"/>
                <a:cs typeface="Tahoma"/>
              </a:rPr>
              <a:t>Electors</a:t>
            </a:r>
            <a:r>
              <a:rPr kumimoji="0" sz="900" b="0" i="0" u="none" strike="noStrike" kern="1200" cap="none" spc="-1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shall</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meet</a:t>
            </a:r>
            <a:r>
              <a:rPr kumimoji="0" sz="900" b="0" i="0" u="none" strike="noStrike" kern="1200" cap="none" spc="20"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in</a:t>
            </a:r>
            <a:r>
              <a:rPr kumimoji="0" sz="900" b="0" i="0" u="none" strike="noStrike" kern="1200" cap="none" spc="-5" normalizeH="0" baseline="0" noProof="0" dirty="0">
                <a:ln>
                  <a:noFill/>
                </a:ln>
                <a:solidFill>
                  <a:srgbClr val="2E2B1F"/>
                </a:solidFill>
                <a:effectLst/>
                <a:uLnTx/>
                <a:uFillTx/>
                <a:latin typeface="Tahoma"/>
                <a:ea typeface="+mn-ea"/>
                <a:cs typeface="Tahoma"/>
              </a:rPr>
              <a:t> their</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10" normalizeH="0" baseline="0" noProof="0" dirty="0">
                <a:ln>
                  <a:noFill/>
                </a:ln>
                <a:solidFill>
                  <a:srgbClr val="2E2B1F"/>
                </a:solidFill>
                <a:effectLst/>
                <a:uLnTx/>
                <a:uFillTx/>
                <a:latin typeface="Tahoma"/>
                <a:ea typeface="+mn-ea"/>
                <a:cs typeface="Tahoma"/>
              </a:rPr>
              <a:t>respective</a:t>
            </a:r>
            <a:r>
              <a:rPr kumimoji="0" sz="900" b="0" i="0" u="none" strike="noStrike" kern="1200" cap="none" spc="20" normalizeH="0" baseline="0" noProof="0" dirty="0">
                <a:ln>
                  <a:noFill/>
                </a:ln>
                <a:solidFill>
                  <a:srgbClr val="2E2B1F"/>
                </a:solidFill>
                <a:effectLst/>
                <a:uLnTx/>
                <a:uFillTx/>
                <a:latin typeface="Tahoma"/>
                <a:ea typeface="+mn-ea"/>
                <a:cs typeface="Tahoma"/>
              </a:rPr>
              <a:t> </a:t>
            </a:r>
            <a:r>
              <a:rPr kumimoji="0" sz="900" b="0" i="0" u="none" strike="noStrike" kern="1200" cap="none" spc="-10" normalizeH="0" baseline="0" noProof="0" dirty="0">
                <a:ln>
                  <a:noFill/>
                </a:ln>
                <a:solidFill>
                  <a:srgbClr val="2E2B1F"/>
                </a:solidFill>
                <a:effectLst/>
                <a:uLnTx/>
                <a:uFillTx/>
                <a:latin typeface="Tahoma"/>
                <a:ea typeface="+mn-ea"/>
                <a:cs typeface="Tahoma"/>
              </a:rPr>
              <a:t>states</a:t>
            </a:r>
            <a:r>
              <a:rPr kumimoji="0" sz="900" b="0" i="0" u="none" strike="noStrike" kern="1200" cap="none" spc="2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and</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vote</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by</a:t>
            </a:r>
            <a:r>
              <a:rPr kumimoji="0" sz="900" b="0" i="0" u="none" strike="noStrike" kern="1200" cap="none" spc="1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ballot</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for </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10" normalizeH="0" baseline="0" noProof="0" dirty="0">
                <a:ln>
                  <a:noFill/>
                </a:ln>
                <a:solidFill>
                  <a:srgbClr val="2E2B1F"/>
                </a:solidFill>
                <a:effectLst/>
                <a:uLnTx/>
                <a:uFillTx/>
                <a:latin typeface="Tahoma"/>
                <a:ea typeface="+mn-ea"/>
                <a:cs typeface="Tahoma"/>
              </a:rPr>
              <a:t>President</a:t>
            </a:r>
            <a:r>
              <a:rPr kumimoji="0" sz="900" b="0" i="0" u="none" strike="noStrike" kern="1200" cap="none" spc="2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and</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Vice-President,</a:t>
            </a:r>
            <a:r>
              <a:rPr kumimoji="0" sz="900" b="0" i="0" u="none" strike="noStrike" kern="1200" cap="none" spc="30"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one of</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whom,</a:t>
            </a:r>
            <a:r>
              <a:rPr kumimoji="0" sz="900" b="0" i="0" u="none" strike="noStrike" kern="1200" cap="none" spc="-1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at</a:t>
            </a:r>
            <a:r>
              <a:rPr kumimoji="0" sz="900" b="0" i="0" u="none" strike="noStrike" kern="1200" cap="none" spc="1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least,</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shall</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not </a:t>
            </a:r>
            <a:r>
              <a:rPr kumimoji="0" sz="900" b="0" i="0" u="none" strike="noStrike" kern="1200" cap="none" spc="-5" normalizeH="0" baseline="0" noProof="0" dirty="0">
                <a:ln>
                  <a:noFill/>
                </a:ln>
                <a:solidFill>
                  <a:srgbClr val="2E2B1F"/>
                </a:solidFill>
                <a:effectLst/>
                <a:uLnTx/>
                <a:uFillTx/>
                <a:latin typeface="Tahoma"/>
                <a:ea typeface="+mn-ea"/>
                <a:cs typeface="Tahoma"/>
              </a:rPr>
              <a:t>be</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an </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inhabitant</a:t>
            </a:r>
            <a:r>
              <a:rPr kumimoji="0" sz="900" b="0" i="0" u="none" strike="noStrike" kern="1200" cap="none" spc="40"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of</a:t>
            </a:r>
            <a:r>
              <a:rPr kumimoji="0" sz="900" b="0" i="0" u="none" strike="noStrike" kern="1200" cap="none" spc="4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a:t>
            </a:r>
            <a:r>
              <a:rPr kumimoji="0" sz="900" b="0" i="0" u="none" strike="noStrike" kern="1200" cap="none" spc="3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same</a:t>
            </a:r>
            <a:r>
              <a:rPr kumimoji="0" sz="900" b="0" i="0" u="none" strike="noStrike" kern="1200" cap="none" spc="4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state</a:t>
            </a:r>
            <a:r>
              <a:rPr kumimoji="0" sz="900" b="0" i="0" u="none" strike="noStrike" kern="1200" cap="none" spc="4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with</a:t>
            </a:r>
            <a:r>
              <a:rPr kumimoji="0" sz="900" b="0" i="0" u="none" strike="noStrike" kern="1200" cap="none" spc="30" normalizeH="0" baseline="0" noProof="0" dirty="0">
                <a:ln>
                  <a:noFill/>
                </a:ln>
                <a:solidFill>
                  <a:srgbClr val="2E2B1F"/>
                </a:solidFill>
                <a:effectLst/>
                <a:uLnTx/>
                <a:uFillTx/>
                <a:latin typeface="Tahoma"/>
                <a:ea typeface="+mn-ea"/>
                <a:cs typeface="Tahoma"/>
              </a:rPr>
              <a:t> </a:t>
            </a:r>
            <a:r>
              <a:rPr kumimoji="0" sz="900" b="0" i="0" u="none" strike="noStrike" kern="1200" cap="none" spc="-10" normalizeH="0" baseline="0" noProof="0" dirty="0">
                <a:ln>
                  <a:noFill/>
                </a:ln>
                <a:solidFill>
                  <a:srgbClr val="2E2B1F"/>
                </a:solidFill>
                <a:effectLst/>
                <a:uLnTx/>
                <a:uFillTx/>
                <a:latin typeface="Tahoma"/>
                <a:ea typeface="+mn-ea"/>
                <a:cs typeface="Tahoma"/>
              </a:rPr>
              <a:t>themselves;</a:t>
            </a:r>
            <a:r>
              <a:rPr kumimoji="0" sz="900" b="0" i="0" u="none" strike="noStrike" kern="1200" cap="none" spc="5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they</a:t>
            </a:r>
            <a:r>
              <a:rPr kumimoji="0" sz="900" b="0" i="0" u="none" strike="noStrike" kern="1200" cap="none" spc="3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shall</a:t>
            </a:r>
            <a:r>
              <a:rPr kumimoji="0" sz="900" b="0" i="0" u="none" strike="noStrike" kern="1200" cap="none" spc="3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name</a:t>
            </a:r>
            <a:r>
              <a:rPr kumimoji="0" sz="900" b="0" i="0" u="none" strike="noStrike" kern="1200" cap="none" spc="30"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in</a:t>
            </a:r>
            <a:r>
              <a:rPr kumimoji="0" sz="900" b="0" i="0" u="none" strike="noStrike" kern="1200" cap="none" spc="4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their </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ballots the</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10" normalizeH="0" baseline="0" noProof="0" dirty="0">
                <a:ln>
                  <a:noFill/>
                </a:ln>
                <a:solidFill>
                  <a:srgbClr val="2E2B1F"/>
                </a:solidFill>
                <a:effectLst/>
                <a:uLnTx/>
                <a:uFillTx/>
                <a:latin typeface="Tahoma"/>
                <a:ea typeface="+mn-ea"/>
                <a:cs typeface="Tahoma"/>
              </a:rPr>
              <a:t>person</a:t>
            </a:r>
            <a:r>
              <a:rPr kumimoji="0" sz="900" b="0" i="0" u="none" strike="noStrike" kern="1200" cap="none" spc="2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voted</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for</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as</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President,</a:t>
            </a:r>
            <a:r>
              <a:rPr kumimoji="0" sz="900" b="0" i="0" u="none" strike="noStrike" kern="1200" cap="none" spc="4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and</a:t>
            </a:r>
            <a:r>
              <a:rPr kumimoji="0" sz="900" b="0" i="0" u="none" strike="noStrike" kern="1200" cap="none" spc="0" normalizeH="0" baseline="0" noProof="0" dirty="0">
                <a:ln>
                  <a:noFill/>
                </a:ln>
                <a:solidFill>
                  <a:srgbClr val="2E2B1F"/>
                </a:solidFill>
                <a:effectLst/>
                <a:uLnTx/>
                <a:uFillTx/>
                <a:latin typeface="Tahoma"/>
                <a:ea typeface="+mn-ea"/>
                <a:cs typeface="Tahoma"/>
              </a:rPr>
              <a:t> in</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distinct</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ballots</a:t>
            </a:r>
            <a:r>
              <a:rPr kumimoji="0" sz="900" b="0" i="0" u="none" strike="noStrike" kern="1200" cap="none" spc="1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10" normalizeH="0" baseline="0" noProof="0" dirty="0">
                <a:ln>
                  <a:noFill/>
                </a:ln>
                <a:solidFill>
                  <a:srgbClr val="2E2B1F"/>
                </a:solidFill>
                <a:effectLst/>
                <a:uLnTx/>
                <a:uFillTx/>
                <a:latin typeface="Tahoma"/>
                <a:ea typeface="+mn-ea"/>
                <a:cs typeface="Tahoma"/>
              </a:rPr>
              <a:t>person </a:t>
            </a:r>
            <a:r>
              <a:rPr kumimoji="0" sz="900" b="0" i="0" u="none" strike="noStrike" kern="1200" cap="none" spc="-5" normalizeH="0" baseline="0" noProof="0" dirty="0">
                <a:ln>
                  <a:noFill/>
                </a:ln>
                <a:solidFill>
                  <a:srgbClr val="2E2B1F"/>
                </a:solidFill>
                <a:effectLst/>
                <a:uLnTx/>
                <a:uFillTx/>
                <a:latin typeface="Tahoma"/>
                <a:ea typeface="+mn-ea"/>
                <a:cs typeface="Tahoma"/>
              </a:rPr>
              <a:t> voted</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for</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as</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Vice-President,</a:t>
            </a:r>
            <a:r>
              <a:rPr kumimoji="0" sz="900" b="0" i="0" u="none" strike="noStrike" kern="1200" cap="none" spc="2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and</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they</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shall</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make</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distinct</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lists </a:t>
            </a:r>
            <a:r>
              <a:rPr kumimoji="0" sz="900" b="0" i="0" u="none" strike="noStrike" kern="1200" cap="none" spc="0" normalizeH="0" baseline="0" noProof="0" dirty="0">
                <a:ln>
                  <a:noFill/>
                </a:ln>
                <a:solidFill>
                  <a:srgbClr val="2E2B1F"/>
                </a:solidFill>
                <a:effectLst/>
                <a:uLnTx/>
                <a:uFillTx/>
                <a:latin typeface="Tahoma"/>
                <a:ea typeface="+mn-ea"/>
                <a:cs typeface="Tahoma"/>
              </a:rPr>
              <a:t>of</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all</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persons </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voted</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for</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as</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President,</a:t>
            </a:r>
            <a:r>
              <a:rPr kumimoji="0" sz="900" b="0" i="0" u="none" strike="noStrike" kern="1200" cap="none" spc="3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and</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of</a:t>
            </a:r>
            <a:r>
              <a:rPr kumimoji="0" sz="900" b="0" i="0" u="none" strike="noStrike" kern="1200" cap="none" spc="-5" normalizeH="0" baseline="0" noProof="0" dirty="0">
                <a:ln>
                  <a:noFill/>
                </a:ln>
                <a:solidFill>
                  <a:srgbClr val="2E2B1F"/>
                </a:solidFill>
                <a:effectLst/>
                <a:uLnTx/>
                <a:uFillTx/>
                <a:latin typeface="Tahoma"/>
                <a:ea typeface="+mn-ea"/>
                <a:cs typeface="Tahoma"/>
              </a:rPr>
              <a:t> all</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persons</a:t>
            </a:r>
            <a:r>
              <a:rPr kumimoji="0" sz="900" b="0" i="0" u="none" strike="noStrike" kern="1200" cap="none" spc="2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voted</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for</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as</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Vice-President,</a:t>
            </a:r>
            <a:r>
              <a:rPr kumimoji="0" sz="900" b="0" i="0" u="none" strike="noStrike" kern="1200" cap="none" spc="3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and</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of </a:t>
            </a:r>
            <a:r>
              <a:rPr kumimoji="0" sz="900" b="0" i="0" u="none" strike="noStrike" kern="1200" cap="none" spc="-27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 number</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of</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votes</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for</a:t>
            </a:r>
            <a:r>
              <a:rPr kumimoji="0" sz="900" b="0" i="0" u="none" strike="noStrike" kern="1200" cap="none" spc="-1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each,</a:t>
            </a:r>
            <a:r>
              <a:rPr kumimoji="0" sz="900" b="0" i="0" u="none" strike="noStrike" kern="1200" cap="none" spc="20"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which</a:t>
            </a:r>
            <a:r>
              <a:rPr kumimoji="0" sz="900" b="0" i="0" u="none" strike="noStrike" kern="1200" cap="none" spc="-3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lists they</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shall sign</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and</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certify,</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and </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transmit</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10" normalizeH="0" baseline="0" noProof="0" dirty="0">
                <a:ln>
                  <a:noFill/>
                </a:ln>
                <a:solidFill>
                  <a:srgbClr val="2E2B1F"/>
                </a:solidFill>
                <a:effectLst/>
                <a:uLnTx/>
                <a:uFillTx/>
                <a:latin typeface="Tahoma"/>
                <a:ea typeface="+mn-ea"/>
                <a:cs typeface="Tahoma"/>
              </a:rPr>
              <a:t>sealed</a:t>
            </a:r>
            <a:r>
              <a:rPr kumimoji="0" sz="900" b="0" i="0" u="none" strike="noStrike" kern="1200" cap="none" spc="2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to</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10" normalizeH="0" baseline="0" noProof="0" dirty="0">
                <a:ln>
                  <a:noFill/>
                </a:ln>
                <a:solidFill>
                  <a:srgbClr val="2E2B1F"/>
                </a:solidFill>
                <a:effectLst/>
                <a:uLnTx/>
                <a:uFillTx/>
                <a:latin typeface="Tahoma"/>
                <a:ea typeface="+mn-ea"/>
                <a:cs typeface="Tahoma"/>
              </a:rPr>
              <a:t>seat</a:t>
            </a:r>
            <a:r>
              <a:rPr kumimoji="0" sz="900" b="0" i="0" u="none" strike="noStrike" kern="1200" cap="none" spc="20"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of</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government</a:t>
            </a:r>
            <a:r>
              <a:rPr kumimoji="0" sz="900" b="0" i="0" u="none" strike="noStrike" kern="1200" cap="none" spc="20"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of</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United</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10" normalizeH="0" baseline="0" noProof="0" dirty="0">
                <a:ln>
                  <a:noFill/>
                </a:ln>
                <a:solidFill>
                  <a:srgbClr val="2E2B1F"/>
                </a:solidFill>
                <a:effectLst/>
                <a:uLnTx/>
                <a:uFillTx/>
                <a:latin typeface="Tahoma"/>
                <a:ea typeface="+mn-ea"/>
                <a:cs typeface="Tahoma"/>
              </a:rPr>
              <a:t>States,</a:t>
            </a:r>
            <a:r>
              <a:rPr kumimoji="0" sz="900" b="0" i="0" u="none" strike="noStrike" kern="1200" cap="none" spc="2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directed </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to</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10" normalizeH="0" baseline="0" noProof="0" dirty="0">
                <a:ln>
                  <a:noFill/>
                </a:ln>
                <a:solidFill>
                  <a:srgbClr val="2E2B1F"/>
                </a:solidFill>
                <a:effectLst/>
                <a:uLnTx/>
                <a:uFillTx/>
                <a:latin typeface="Tahoma"/>
                <a:ea typeface="+mn-ea"/>
                <a:cs typeface="Tahoma"/>
              </a:rPr>
              <a:t>President</a:t>
            </a:r>
            <a:r>
              <a:rPr kumimoji="0" sz="900" b="0" i="0" u="none" strike="noStrike" kern="1200" cap="none" spc="35"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of</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Senate;</a:t>
            </a:r>
            <a:r>
              <a:rPr kumimoji="0" sz="900" b="0" i="0" u="none" strike="noStrike" kern="1200" cap="none" spc="2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10" normalizeH="0" baseline="0" noProof="0" dirty="0">
                <a:ln>
                  <a:noFill/>
                </a:ln>
                <a:solidFill>
                  <a:srgbClr val="2E2B1F"/>
                </a:solidFill>
                <a:effectLst/>
                <a:uLnTx/>
                <a:uFillTx/>
                <a:latin typeface="Tahoma"/>
                <a:ea typeface="+mn-ea"/>
                <a:cs typeface="Tahoma"/>
              </a:rPr>
              <a:t>President</a:t>
            </a:r>
            <a:r>
              <a:rPr kumimoji="0" sz="900" b="0" i="0" u="none" strike="noStrike" kern="1200" cap="none" spc="35"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of</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Senate</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shall,</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in </a:t>
            </a:r>
            <a:r>
              <a:rPr kumimoji="0" sz="900" b="0" i="0" u="none" strike="noStrike" kern="1200" cap="none" spc="-5" normalizeH="0" baseline="0" noProof="0" dirty="0">
                <a:ln>
                  <a:noFill/>
                </a:ln>
                <a:solidFill>
                  <a:srgbClr val="2E2B1F"/>
                </a:solidFill>
                <a:effectLst/>
                <a:uLnTx/>
                <a:uFillTx/>
                <a:latin typeface="Tahoma"/>
                <a:ea typeface="+mn-ea"/>
                <a:cs typeface="Tahoma"/>
              </a:rPr>
              <a:t>the </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presence</a:t>
            </a:r>
            <a:r>
              <a:rPr kumimoji="0" sz="900" b="0" i="0" u="none" strike="noStrike" kern="1200" cap="none" spc="20"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of</a:t>
            </a:r>
            <a:r>
              <a:rPr kumimoji="0" sz="900" b="0" i="0" u="none" strike="noStrike" kern="1200" cap="none" spc="-5" normalizeH="0" baseline="0" noProof="0" dirty="0">
                <a:ln>
                  <a:noFill/>
                </a:ln>
                <a:solidFill>
                  <a:srgbClr val="2E2B1F"/>
                </a:solidFill>
                <a:effectLst/>
                <a:uLnTx/>
                <a:uFillTx/>
                <a:latin typeface="Tahoma"/>
                <a:ea typeface="+mn-ea"/>
                <a:cs typeface="Tahoma"/>
              </a:rPr>
              <a:t> the</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Senate</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and</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House</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of</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10" normalizeH="0" baseline="0" noProof="0" dirty="0">
                <a:ln>
                  <a:noFill/>
                </a:ln>
                <a:solidFill>
                  <a:srgbClr val="2E2B1F"/>
                </a:solidFill>
                <a:effectLst/>
                <a:uLnTx/>
                <a:uFillTx/>
                <a:latin typeface="Tahoma"/>
                <a:ea typeface="+mn-ea"/>
                <a:cs typeface="Tahoma"/>
              </a:rPr>
              <a:t>Representatives,</a:t>
            </a:r>
            <a:r>
              <a:rPr kumimoji="0" sz="900" b="0" i="0" u="none" strike="noStrike" kern="1200" cap="none" spc="6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open</a:t>
            </a:r>
            <a:r>
              <a:rPr kumimoji="0" sz="900" b="0" i="0" u="none" strike="noStrike" kern="1200" cap="none" spc="2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all</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 </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certificates and</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 votes</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shall</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then</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be</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counted;</a:t>
            </a:r>
            <a:r>
              <a:rPr kumimoji="0" sz="900" b="0" i="0" u="none" strike="noStrike" kern="1200" cap="none" spc="1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a:t>
            </a:r>
            <a:r>
              <a:rPr kumimoji="0" sz="900" b="0" i="0" u="none" strike="noStrike" kern="1200" cap="none" spc="0" normalizeH="0" baseline="0" noProof="0" dirty="0">
                <a:ln>
                  <a:noFill/>
                </a:ln>
                <a:solidFill>
                  <a:srgbClr val="2E2B1F"/>
                </a:solidFill>
                <a:effectLst/>
                <a:uLnTx/>
                <a:uFillTx/>
                <a:latin typeface="Tahoma"/>
                <a:ea typeface="+mn-ea"/>
                <a:cs typeface="Tahoma"/>
              </a:rPr>
              <a:t> The </a:t>
            </a:r>
            <a:r>
              <a:rPr kumimoji="0" sz="900" b="0" i="0" u="none" strike="noStrike" kern="1200" cap="none" spc="-5" normalizeH="0" baseline="0" noProof="0" dirty="0">
                <a:ln>
                  <a:noFill/>
                </a:ln>
                <a:solidFill>
                  <a:srgbClr val="2E2B1F"/>
                </a:solidFill>
                <a:effectLst/>
                <a:uLnTx/>
                <a:uFillTx/>
                <a:latin typeface="Tahoma"/>
                <a:ea typeface="+mn-ea"/>
                <a:cs typeface="Tahoma"/>
              </a:rPr>
              <a:t>person</a:t>
            </a:r>
            <a:r>
              <a:rPr kumimoji="0" sz="900" b="0" i="0" u="none" strike="noStrike" kern="1200" cap="none" spc="2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having</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 </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10" normalizeH="0" baseline="0" noProof="0" dirty="0">
                <a:ln>
                  <a:noFill/>
                </a:ln>
                <a:solidFill>
                  <a:srgbClr val="2E2B1F"/>
                </a:solidFill>
                <a:effectLst/>
                <a:uLnTx/>
                <a:uFillTx/>
                <a:latin typeface="Tahoma"/>
                <a:ea typeface="+mn-ea"/>
                <a:cs typeface="Tahoma"/>
              </a:rPr>
              <a:t>greatest</a:t>
            </a:r>
            <a:r>
              <a:rPr kumimoji="0" sz="900" b="0" i="0" u="none" strike="noStrike" kern="1200" cap="none" spc="3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number</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of</a:t>
            </a:r>
            <a:r>
              <a:rPr kumimoji="0" sz="900" b="0" i="0" u="none" strike="noStrike" kern="1200" cap="none" spc="-5" normalizeH="0" baseline="0" noProof="0" dirty="0">
                <a:ln>
                  <a:noFill/>
                </a:ln>
                <a:solidFill>
                  <a:srgbClr val="2E2B1F"/>
                </a:solidFill>
                <a:effectLst/>
                <a:uLnTx/>
                <a:uFillTx/>
                <a:latin typeface="Tahoma"/>
                <a:ea typeface="+mn-ea"/>
                <a:cs typeface="Tahoma"/>
              </a:rPr>
              <a:t> votes</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for</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President,</a:t>
            </a:r>
            <a:r>
              <a:rPr kumimoji="0" sz="900" b="0" i="0" u="none" strike="noStrike" kern="1200" cap="none" spc="2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shall</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be</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President,</a:t>
            </a:r>
            <a:r>
              <a:rPr kumimoji="0" sz="900" b="0" i="0" u="none" strike="noStrike" kern="1200" cap="none" spc="30"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if</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such </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number</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be</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a</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majority</a:t>
            </a:r>
            <a:r>
              <a:rPr kumimoji="0" sz="900" b="0" i="0" u="none" strike="noStrike" kern="1200" cap="none" spc="0" normalizeH="0" baseline="0" noProof="0" dirty="0">
                <a:ln>
                  <a:noFill/>
                </a:ln>
                <a:solidFill>
                  <a:srgbClr val="2E2B1F"/>
                </a:solidFill>
                <a:effectLst/>
                <a:uLnTx/>
                <a:uFillTx/>
                <a:latin typeface="Tahoma"/>
                <a:ea typeface="+mn-ea"/>
                <a:cs typeface="Tahoma"/>
              </a:rPr>
              <a:t> of</a:t>
            </a:r>
            <a:r>
              <a:rPr kumimoji="0" sz="900" b="0" i="0" u="none" strike="noStrike" kern="1200" cap="none" spc="-5" normalizeH="0" baseline="0" noProof="0" dirty="0">
                <a:ln>
                  <a:noFill/>
                </a:ln>
                <a:solidFill>
                  <a:srgbClr val="2E2B1F"/>
                </a:solidFill>
                <a:effectLst/>
                <a:uLnTx/>
                <a:uFillTx/>
                <a:latin typeface="Tahoma"/>
                <a:ea typeface="+mn-ea"/>
                <a:cs typeface="Tahoma"/>
              </a:rPr>
              <a:t> the</a:t>
            </a:r>
            <a:r>
              <a:rPr kumimoji="0" sz="900" b="0" i="0" u="none" strike="noStrike" kern="1200" cap="none" spc="0" normalizeH="0" baseline="0" noProof="0" dirty="0">
                <a:ln>
                  <a:noFill/>
                </a:ln>
                <a:solidFill>
                  <a:srgbClr val="2E2B1F"/>
                </a:solidFill>
                <a:effectLst/>
                <a:uLnTx/>
                <a:uFillTx/>
                <a:latin typeface="Tahoma"/>
                <a:ea typeface="+mn-ea"/>
                <a:cs typeface="Tahoma"/>
              </a:rPr>
              <a:t> whole</a:t>
            </a:r>
            <a:r>
              <a:rPr kumimoji="0" sz="900" b="0" i="0" u="none" strike="noStrike" kern="1200" cap="none" spc="-1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number</a:t>
            </a:r>
            <a:r>
              <a:rPr kumimoji="0" sz="900" b="0" i="0" u="none" strike="noStrike" kern="1200" cap="none" spc="0" normalizeH="0" baseline="0" noProof="0" dirty="0">
                <a:ln>
                  <a:noFill/>
                </a:ln>
                <a:solidFill>
                  <a:srgbClr val="2E2B1F"/>
                </a:solidFill>
                <a:effectLst/>
                <a:uLnTx/>
                <a:uFillTx/>
                <a:latin typeface="Tahoma"/>
                <a:ea typeface="+mn-ea"/>
                <a:cs typeface="Tahoma"/>
              </a:rPr>
              <a:t> of</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Electors</a:t>
            </a:r>
            <a:r>
              <a:rPr kumimoji="0" sz="900" b="0" i="0" u="none" strike="noStrike" kern="1200" cap="none" spc="-1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appointed;</a:t>
            </a:r>
            <a:r>
              <a:rPr kumimoji="0" sz="900" b="0" i="0" u="none" strike="noStrike" kern="1200" cap="none" spc="2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and</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if</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no </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10" normalizeH="0" baseline="0" noProof="0" dirty="0">
                <a:ln>
                  <a:noFill/>
                </a:ln>
                <a:solidFill>
                  <a:srgbClr val="2E2B1F"/>
                </a:solidFill>
                <a:effectLst/>
                <a:uLnTx/>
                <a:uFillTx/>
                <a:latin typeface="Tahoma"/>
                <a:ea typeface="+mn-ea"/>
                <a:cs typeface="Tahoma"/>
              </a:rPr>
              <a:t>person</a:t>
            </a:r>
            <a:r>
              <a:rPr kumimoji="0" sz="900" b="0" i="0" u="none" strike="noStrike" kern="1200" cap="none" spc="2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have</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such</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majority,</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then</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from</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persons</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having</a:t>
            </a:r>
            <a:r>
              <a:rPr kumimoji="0" sz="900" b="0" i="0" u="none" strike="noStrike" kern="1200" cap="none" spc="1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highest </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numbers </a:t>
            </a:r>
            <a:r>
              <a:rPr kumimoji="0" sz="900" b="0" i="0" u="none" strike="noStrike" kern="1200" cap="none" spc="0" normalizeH="0" baseline="0" noProof="0" dirty="0">
                <a:ln>
                  <a:noFill/>
                </a:ln>
                <a:solidFill>
                  <a:srgbClr val="2E2B1F"/>
                </a:solidFill>
                <a:effectLst/>
                <a:uLnTx/>
                <a:uFillTx/>
                <a:latin typeface="Tahoma"/>
                <a:ea typeface="+mn-ea"/>
                <a:cs typeface="Tahoma"/>
              </a:rPr>
              <a:t>not</a:t>
            </a:r>
            <a:r>
              <a:rPr kumimoji="0" sz="900" b="0" i="0" u="none" strike="noStrike" kern="1200" cap="none" spc="-5" normalizeH="0" baseline="0" noProof="0" dirty="0">
                <a:ln>
                  <a:noFill/>
                </a:ln>
                <a:solidFill>
                  <a:srgbClr val="2E2B1F"/>
                </a:solidFill>
                <a:effectLst/>
                <a:uLnTx/>
                <a:uFillTx/>
                <a:latin typeface="Tahoma"/>
                <a:ea typeface="+mn-ea"/>
                <a:cs typeface="Tahoma"/>
              </a:rPr>
              <a:t> exceeding</a:t>
            </a:r>
            <a:r>
              <a:rPr kumimoji="0" sz="900" b="0" i="0" u="none" strike="noStrike" kern="1200" cap="none" spc="1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three</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on</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 list</a:t>
            </a:r>
            <a:r>
              <a:rPr kumimoji="0" sz="900" b="0" i="0" u="none" strike="noStrike" kern="1200" cap="none" spc="0" normalizeH="0" baseline="0" noProof="0" dirty="0">
                <a:ln>
                  <a:noFill/>
                </a:ln>
                <a:solidFill>
                  <a:srgbClr val="2E2B1F"/>
                </a:solidFill>
                <a:effectLst/>
                <a:uLnTx/>
                <a:uFillTx/>
                <a:latin typeface="Tahoma"/>
                <a:ea typeface="+mn-ea"/>
                <a:cs typeface="Tahoma"/>
              </a:rPr>
              <a:t> of</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those</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voted</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for</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as President,</a:t>
            </a:r>
            <a:r>
              <a:rPr kumimoji="0" sz="900" b="0" i="0" u="none" strike="noStrike" kern="1200" cap="none" spc="4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 </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House</a:t>
            </a:r>
            <a:r>
              <a:rPr kumimoji="0" sz="900" b="0" i="0" u="none" strike="noStrike" kern="1200" cap="none" spc="0" normalizeH="0" baseline="0" noProof="0" dirty="0">
                <a:ln>
                  <a:noFill/>
                </a:ln>
                <a:solidFill>
                  <a:srgbClr val="2E2B1F"/>
                </a:solidFill>
                <a:effectLst/>
                <a:uLnTx/>
                <a:uFillTx/>
                <a:latin typeface="Tahoma"/>
                <a:ea typeface="+mn-ea"/>
                <a:cs typeface="Tahoma"/>
              </a:rPr>
              <a:t> of</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10" normalizeH="0" baseline="0" noProof="0" dirty="0">
                <a:ln>
                  <a:noFill/>
                </a:ln>
                <a:solidFill>
                  <a:srgbClr val="2E2B1F"/>
                </a:solidFill>
                <a:effectLst/>
                <a:uLnTx/>
                <a:uFillTx/>
                <a:latin typeface="Tahoma"/>
                <a:ea typeface="+mn-ea"/>
                <a:cs typeface="Tahoma"/>
              </a:rPr>
              <a:t>Representatives</a:t>
            </a:r>
            <a:r>
              <a:rPr kumimoji="0" sz="900" b="0" i="0" u="none" strike="noStrike" kern="1200" cap="none" spc="4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shall</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choose</a:t>
            </a:r>
            <a:r>
              <a:rPr kumimoji="0" sz="900" b="0" i="0" u="none" strike="noStrike" kern="1200" cap="none" spc="-1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immediately,</a:t>
            </a:r>
            <a:r>
              <a:rPr kumimoji="0" sz="900" b="0" i="0" u="none" strike="noStrike" kern="1200" cap="none" spc="2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by</a:t>
            </a:r>
            <a:r>
              <a:rPr kumimoji="0" sz="900" b="0" i="0" u="none" strike="noStrike" kern="1200" cap="none" spc="1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ballot,</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President. </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But</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in</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choosing</a:t>
            </a:r>
            <a:r>
              <a:rPr kumimoji="0" sz="900" b="0" i="0" u="none" strike="noStrike" kern="1200" cap="none" spc="-2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President,</a:t>
            </a:r>
            <a:r>
              <a:rPr kumimoji="0" sz="900" b="0" i="0" u="none" strike="noStrike" kern="1200" cap="none" spc="4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votes</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shall</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be</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10" normalizeH="0" baseline="0" noProof="0" dirty="0">
                <a:ln>
                  <a:noFill/>
                </a:ln>
                <a:solidFill>
                  <a:srgbClr val="2E2B1F"/>
                </a:solidFill>
                <a:effectLst/>
                <a:uLnTx/>
                <a:uFillTx/>
                <a:latin typeface="Tahoma"/>
                <a:ea typeface="+mn-ea"/>
                <a:cs typeface="Tahoma"/>
              </a:rPr>
              <a:t>taken</a:t>
            </a:r>
            <a:r>
              <a:rPr kumimoji="0" sz="900" b="0" i="0" u="none" strike="noStrike" kern="1200" cap="none" spc="2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by</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10" normalizeH="0" baseline="0" noProof="0" dirty="0">
                <a:ln>
                  <a:noFill/>
                </a:ln>
                <a:solidFill>
                  <a:srgbClr val="2E2B1F"/>
                </a:solidFill>
                <a:effectLst/>
                <a:uLnTx/>
                <a:uFillTx/>
                <a:latin typeface="Tahoma"/>
                <a:ea typeface="+mn-ea"/>
                <a:cs typeface="Tahoma"/>
              </a:rPr>
              <a:t>states,</a:t>
            </a:r>
            <a:r>
              <a:rPr kumimoji="0" sz="900" b="0" i="0" u="none" strike="noStrike" kern="1200" cap="none" spc="3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 </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10" normalizeH="0" baseline="0" noProof="0" dirty="0">
                <a:ln>
                  <a:noFill/>
                </a:ln>
                <a:solidFill>
                  <a:srgbClr val="2E2B1F"/>
                </a:solidFill>
                <a:effectLst/>
                <a:uLnTx/>
                <a:uFillTx/>
                <a:latin typeface="Tahoma"/>
                <a:ea typeface="+mn-ea"/>
                <a:cs typeface="Tahoma"/>
              </a:rPr>
              <a:t>representation</a:t>
            </a:r>
            <a:r>
              <a:rPr kumimoji="0" sz="900" b="0" i="0" u="none" strike="noStrike" kern="1200" cap="none" spc="3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from</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each</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10" normalizeH="0" baseline="0" noProof="0" dirty="0">
                <a:ln>
                  <a:noFill/>
                </a:ln>
                <a:solidFill>
                  <a:srgbClr val="2E2B1F"/>
                </a:solidFill>
                <a:effectLst/>
                <a:uLnTx/>
                <a:uFillTx/>
                <a:latin typeface="Tahoma"/>
                <a:ea typeface="+mn-ea"/>
                <a:cs typeface="Tahoma"/>
              </a:rPr>
              <a:t>state</a:t>
            </a:r>
            <a:r>
              <a:rPr kumimoji="0" sz="900" b="0" i="0" u="none" strike="noStrike" kern="1200" cap="none" spc="2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having</a:t>
            </a:r>
            <a:r>
              <a:rPr kumimoji="0" sz="900" b="0" i="0" u="none" strike="noStrike" kern="1200" cap="none" spc="15"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one</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vote;</a:t>
            </a:r>
            <a:r>
              <a:rPr kumimoji="0" sz="900" b="0" i="0" u="none" strike="noStrike" kern="1200" cap="none" spc="15"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a</a:t>
            </a:r>
            <a:r>
              <a:rPr kumimoji="0" sz="900" b="0" i="0" u="none" strike="noStrike" kern="1200" cap="none" spc="1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quorum</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for this purpose </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shall</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consist </a:t>
            </a:r>
            <a:r>
              <a:rPr kumimoji="0" sz="900" b="0" i="0" u="none" strike="noStrike" kern="1200" cap="none" spc="0" normalizeH="0" baseline="0" noProof="0" dirty="0">
                <a:ln>
                  <a:noFill/>
                </a:ln>
                <a:solidFill>
                  <a:srgbClr val="2E2B1F"/>
                </a:solidFill>
                <a:effectLst/>
                <a:uLnTx/>
                <a:uFillTx/>
                <a:latin typeface="Tahoma"/>
                <a:ea typeface="+mn-ea"/>
                <a:cs typeface="Tahoma"/>
              </a:rPr>
              <a:t>of</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a</a:t>
            </a:r>
            <a:r>
              <a:rPr kumimoji="0" sz="900" b="0" i="0" u="none" strike="noStrike" kern="1200" cap="none" spc="1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member</a:t>
            </a:r>
            <a:r>
              <a:rPr kumimoji="0" sz="900" b="0" i="0" u="none" strike="noStrike" kern="1200" cap="none" spc="15"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or </a:t>
            </a:r>
            <a:r>
              <a:rPr kumimoji="0" sz="900" b="0" i="0" u="none" strike="noStrike" kern="1200" cap="none" spc="-5" normalizeH="0" baseline="0" noProof="0" dirty="0">
                <a:ln>
                  <a:noFill/>
                </a:ln>
                <a:solidFill>
                  <a:srgbClr val="2E2B1F"/>
                </a:solidFill>
                <a:effectLst/>
                <a:uLnTx/>
                <a:uFillTx/>
                <a:latin typeface="Tahoma"/>
                <a:ea typeface="+mn-ea"/>
                <a:cs typeface="Tahoma"/>
              </a:rPr>
              <a:t>members</a:t>
            </a:r>
            <a:r>
              <a:rPr kumimoji="0" sz="900" b="0" i="0" u="none" strike="noStrike" kern="1200" cap="none" spc="2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from two-thirds</a:t>
            </a:r>
            <a:r>
              <a:rPr kumimoji="0" sz="900" b="0" i="0" u="none" strike="noStrike" kern="1200" cap="none" spc="-15"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of</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10" normalizeH="0" baseline="0" noProof="0" dirty="0">
                <a:ln>
                  <a:noFill/>
                </a:ln>
                <a:solidFill>
                  <a:srgbClr val="2E2B1F"/>
                </a:solidFill>
                <a:effectLst/>
                <a:uLnTx/>
                <a:uFillTx/>
                <a:latin typeface="Tahoma"/>
                <a:ea typeface="+mn-ea"/>
                <a:cs typeface="Tahoma"/>
              </a:rPr>
              <a:t>states,</a:t>
            </a:r>
            <a:r>
              <a:rPr kumimoji="0" sz="900" b="0" i="0" u="none" strike="noStrike" kern="1200" cap="none" spc="3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and</a:t>
            </a:r>
            <a:r>
              <a:rPr kumimoji="0" sz="900" b="0" i="0" u="none" strike="noStrike" kern="1200" cap="none" spc="0" normalizeH="0" baseline="0" noProof="0" dirty="0">
                <a:ln>
                  <a:noFill/>
                </a:ln>
                <a:solidFill>
                  <a:srgbClr val="2E2B1F"/>
                </a:solidFill>
                <a:effectLst/>
                <a:uLnTx/>
                <a:uFillTx/>
                <a:latin typeface="Tahoma"/>
                <a:ea typeface="+mn-ea"/>
                <a:cs typeface="Tahoma"/>
              </a:rPr>
              <a:t> a </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majority</a:t>
            </a:r>
            <a:r>
              <a:rPr kumimoji="0" sz="900" b="0" i="0" u="none" strike="noStrike" kern="1200" cap="none" spc="0" normalizeH="0" baseline="0" noProof="0" dirty="0">
                <a:ln>
                  <a:noFill/>
                </a:ln>
                <a:solidFill>
                  <a:srgbClr val="2E2B1F"/>
                </a:solidFill>
                <a:effectLst/>
                <a:uLnTx/>
                <a:uFillTx/>
                <a:latin typeface="Tahoma"/>
                <a:ea typeface="+mn-ea"/>
                <a:cs typeface="Tahoma"/>
              </a:rPr>
              <a:t> of</a:t>
            </a:r>
            <a:r>
              <a:rPr kumimoji="0" sz="900" b="0" i="0" u="none" strike="noStrike" kern="1200" cap="none" spc="-5" normalizeH="0" baseline="0" noProof="0" dirty="0">
                <a:ln>
                  <a:noFill/>
                </a:ln>
                <a:solidFill>
                  <a:srgbClr val="2E2B1F"/>
                </a:solidFill>
                <a:effectLst/>
                <a:uLnTx/>
                <a:uFillTx/>
                <a:latin typeface="Tahoma"/>
                <a:ea typeface="+mn-ea"/>
                <a:cs typeface="Tahoma"/>
              </a:rPr>
              <a:t> all</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10" normalizeH="0" baseline="0" noProof="0" dirty="0">
                <a:ln>
                  <a:noFill/>
                </a:ln>
                <a:solidFill>
                  <a:srgbClr val="2E2B1F"/>
                </a:solidFill>
                <a:effectLst/>
                <a:uLnTx/>
                <a:uFillTx/>
                <a:latin typeface="Tahoma"/>
                <a:ea typeface="+mn-ea"/>
                <a:cs typeface="Tahoma"/>
              </a:rPr>
              <a:t>states</a:t>
            </a:r>
            <a:r>
              <a:rPr kumimoji="0" sz="900" b="0" i="0" u="none" strike="noStrike" kern="1200" cap="none" spc="2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shall</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be</a:t>
            </a:r>
            <a:r>
              <a:rPr kumimoji="0" sz="900" b="0" i="0" u="none" strike="noStrike" kern="1200" cap="none" spc="1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necessary</a:t>
            </a:r>
            <a:r>
              <a:rPr kumimoji="0" sz="900" b="0" i="0" u="none" strike="noStrike" kern="1200" cap="none" spc="2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to</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a </a:t>
            </a:r>
            <a:r>
              <a:rPr kumimoji="0" sz="900" b="0" i="0" u="none" strike="noStrike" kern="1200" cap="none" spc="-5" normalizeH="0" baseline="0" noProof="0" dirty="0">
                <a:ln>
                  <a:noFill/>
                </a:ln>
                <a:solidFill>
                  <a:srgbClr val="2E2B1F"/>
                </a:solidFill>
                <a:effectLst/>
                <a:uLnTx/>
                <a:uFillTx/>
                <a:latin typeface="Tahoma"/>
                <a:ea typeface="+mn-ea"/>
                <a:cs typeface="Tahoma"/>
              </a:rPr>
              <a:t>choice.</a:t>
            </a:r>
            <a:r>
              <a:rPr kumimoji="0" sz="900" b="0" i="0" u="none" strike="noStrike" kern="1200" cap="none" spc="15"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[And</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if</a:t>
            </a:r>
            <a:r>
              <a:rPr kumimoji="0" sz="900" b="0" i="0" u="none" strike="noStrike" kern="1200" cap="none" spc="-5" normalizeH="0" baseline="0" noProof="0" dirty="0">
                <a:ln>
                  <a:noFill/>
                </a:ln>
                <a:solidFill>
                  <a:srgbClr val="FF0000"/>
                </a:solidFill>
                <a:effectLst/>
                <a:uLnTx/>
                <a:uFillTx/>
                <a:latin typeface="Tahoma"/>
                <a:ea typeface="+mn-ea"/>
                <a:cs typeface="Tahoma"/>
              </a:rPr>
              <a:t> the</a:t>
            </a:r>
            <a:r>
              <a:rPr kumimoji="0" sz="900" b="0" i="0" u="none" strike="noStrike" kern="1200" cap="none" spc="1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House</a:t>
            </a:r>
            <a:r>
              <a:rPr kumimoji="0" sz="900" b="0" i="0" u="none" strike="noStrike" kern="1200" cap="none" spc="0" normalizeH="0" baseline="0" noProof="0" dirty="0">
                <a:ln>
                  <a:noFill/>
                </a:ln>
                <a:solidFill>
                  <a:srgbClr val="FF0000"/>
                </a:solidFill>
                <a:effectLst/>
                <a:uLnTx/>
                <a:uFillTx/>
                <a:latin typeface="Tahoma"/>
                <a:ea typeface="+mn-ea"/>
                <a:cs typeface="Tahoma"/>
              </a:rPr>
              <a:t> of </a:t>
            </a:r>
            <a:r>
              <a:rPr kumimoji="0" sz="900" b="0" i="0" u="none" strike="noStrike" kern="1200" cap="none" spc="-265" normalizeH="0" baseline="0" noProof="0" dirty="0">
                <a:ln>
                  <a:noFill/>
                </a:ln>
                <a:solidFill>
                  <a:srgbClr val="FF0000"/>
                </a:solidFill>
                <a:effectLst/>
                <a:uLnTx/>
                <a:uFillTx/>
                <a:latin typeface="Tahoma"/>
                <a:ea typeface="+mn-ea"/>
                <a:cs typeface="Tahoma"/>
              </a:rPr>
              <a:t> </a:t>
            </a:r>
            <a:r>
              <a:rPr kumimoji="0" sz="900" b="0" i="0" u="none" strike="noStrike" kern="1200" cap="none" spc="-10" normalizeH="0" baseline="0" noProof="0" dirty="0">
                <a:ln>
                  <a:noFill/>
                </a:ln>
                <a:solidFill>
                  <a:srgbClr val="FF0000"/>
                </a:solidFill>
                <a:effectLst/>
                <a:uLnTx/>
                <a:uFillTx/>
                <a:latin typeface="Tahoma"/>
                <a:ea typeface="+mn-ea"/>
                <a:cs typeface="Tahoma"/>
              </a:rPr>
              <a:t>Representatives</a:t>
            </a:r>
            <a:r>
              <a:rPr kumimoji="0" sz="900" b="0" i="0" u="none" strike="noStrike" kern="1200" cap="none" spc="4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shall</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not</a:t>
            </a:r>
            <a:r>
              <a:rPr kumimoji="0" sz="900" b="0" i="0" u="none" strike="noStrike" kern="1200" cap="none" spc="-5" normalizeH="0" baseline="0" noProof="0" dirty="0">
                <a:ln>
                  <a:noFill/>
                </a:ln>
                <a:solidFill>
                  <a:srgbClr val="FF0000"/>
                </a:solidFill>
                <a:effectLst/>
                <a:uLnTx/>
                <a:uFillTx/>
                <a:latin typeface="Tahoma"/>
                <a:ea typeface="+mn-ea"/>
                <a:cs typeface="Tahoma"/>
              </a:rPr>
              <a:t> choose</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a</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10" normalizeH="0" baseline="0" noProof="0" dirty="0">
                <a:ln>
                  <a:noFill/>
                </a:ln>
                <a:solidFill>
                  <a:srgbClr val="FF0000"/>
                </a:solidFill>
                <a:effectLst/>
                <a:uLnTx/>
                <a:uFillTx/>
                <a:latin typeface="Tahoma"/>
                <a:ea typeface="+mn-ea"/>
                <a:cs typeface="Tahoma"/>
              </a:rPr>
              <a:t>President</a:t>
            </a:r>
            <a:r>
              <a:rPr kumimoji="0" sz="900" b="0" i="0" u="none" strike="noStrike" kern="1200" cap="none" spc="3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whenever</a:t>
            </a:r>
            <a:r>
              <a:rPr kumimoji="0" sz="900" b="0" i="0" u="none" strike="noStrike" kern="1200" cap="none" spc="2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right</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of</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choice </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shall</a:t>
            </a:r>
            <a:r>
              <a:rPr kumimoji="0" sz="900" b="0" i="0" u="none" strike="noStrike" kern="1200" cap="none" spc="2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devolve</a:t>
            </a:r>
            <a:r>
              <a:rPr kumimoji="0" sz="900" b="0" i="0" u="none" strike="noStrike" kern="1200" cap="none" spc="5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upon</a:t>
            </a:r>
            <a:r>
              <a:rPr kumimoji="0" sz="900" b="0" i="0" u="none" strike="noStrike" kern="1200" cap="none" spc="3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them,</a:t>
            </a:r>
            <a:r>
              <a:rPr kumimoji="0" sz="900" b="0" i="0" u="none" strike="noStrike" kern="1200" cap="none" spc="2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before</a:t>
            </a:r>
            <a:r>
              <a:rPr kumimoji="0" sz="900" b="0" i="0" u="none" strike="noStrike" kern="1200" cap="none" spc="4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a:t>
            </a:r>
            <a:r>
              <a:rPr kumimoji="0" sz="900" b="0" i="0" u="none" strike="noStrike" kern="1200" cap="none" spc="3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fourth</a:t>
            </a:r>
            <a:r>
              <a:rPr kumimoji="0" sz="900" b="0" i="0" u="none" strike="noStrike" kern="1200" cap="none" spc="2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day</a:t>
            </a:r>
            <a:r>
              <a:rPr kumimoji="0" sz="900" b="0" i="0" u="none" strike="noStrike" kern="1200" cap="none" spc="55"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of</a:t>
            </a:r>
            <a:r>
              <a:rPr kumimoji="0" sz="900" b="0" i="0" u="none" strike="noStrike" kern="1200" cap="none" spc="25"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March</a:t>
            </a:r>
            <a:r>
              <a:rPr kumimoji="0" sz="900" b="0" i="0" u="none" strike="noStrike" kern="1200" cap="none" spc="2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next</a:t>
            </a:r>
            <a:r>
              <a:rPr kumimoji="0" sz="900" b="0" i="0" u="none" strike="noStrike" kern="1200" cap="none" spc="4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following, </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then</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the</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Vice-President</a:t>
            </a:r>
            <a:r>
              <a:rPr kumimoji="0" sz="900" b="0" i="0" u="none" strike="noStrike" kern="1200" cap="none" spc="3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shall</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act</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as</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President,</a:t>
            </a:r>
            <a:r>
              <a:rPr kumimoji="0" sz="900" b="0" i="0" u="none" strike="noStrike" kern="1200" cap="none" spc="4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as</a:t>
            </a:r>
            <a:r>
              <a:rPr kumimoji="0" sz="900" b="0" i="0" u="none" strike="noStrike" kern="1200" cap="none" spc="0" normalizeH="0" baseline="0" noProof="0" dirty="0">
                <a:ln>
                  <a:noFill/>
                </a:ln>
                <a:solidFill>
                  <a:srgbClr val="FF0000"/>
                </a:solidFill>
                <a:effectLst/>
                <a:uLnTx/>
                <a:uFillTx/>
                <a:latin typeface="Tahoma"/>
                <a:ea typeface="+mn-ea"/>
                <a:cs typeface="Tahoma"/>
              </a:rPr>
              <a:t> in</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case</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of</a:t>
            </a:r>
            <a:r>
              <a:rPr kumimoji="0" sz="900" b="0" i="0" u="none" strike="noStrike" kern="1200" cap="none" spc="-5" normalizeH="0" baseline="0" noProof="0" dirty="0">
                <a:ln>
                  <a:noFill/>
                </a:ln>
                <a:solidFill>
                  <a:srgbClr val="FF0000"/>
                </a:solidFill>
                <a:effectLst/>
                <a:uLnTx/>
                <a:uFillTx/>
                <a:latin typeface="Tahoma"/>
                <a:ea typeface="+mn-ea"/>
                <a:cs typeface="Tahoma"/>
              </a:rPr>
              <a:t> the</a:t>
            </a:r>
            <a:r>
              <a:rPr kumimoji="0" sz="900" b="0" i="0" u="none" strike="noStrike" kern="1200" cap="none" spc="0" normalizeH="0" baseline="0" noProof="0" dirty="0">
                <a:ln>
                  <a:noFill/>
                </a:ln>
                <a:solidFill>
                  <a:srgbClr val="FF0000"/>
                </a:solidFill>
                <a:effectLst/>
                <a:uLnTx/>
                <a:uFillTx/>
                <a:latin typeface="Tahoma"/>
                <a:ea typeface="+mn-ea"/>
                <a:cs typeface="Tahoma"/>
              </a:rPr>
              <a:t> </a:t>
            </a:r>
            <a:r>
              <a:rPr kumimoji="0" sz="900" b="0" i="0" u="none" strike="noStrike" kern="1200" cap="none" spc="-10" normalizeH="0" baseline="0" noProof="0" dirty="0">
                <a:ln>
                  <a:noFill/>
                </a:ln>
                <a:solidFill>
                  <a:srgbClr val="FF0000"/>
                </a:solidFill>
                <a:effectLst/>
                <a:uLnTx/>
                <a:uFillTx/>
                <a:latin typeface="Tahoma"/>
                <a:ea typeface="+mn-ea"/>
                <a:cs typeface="Tahoma"/>
              </a:rPr>
              <a:t>death</a:t>
            </a:r>
            <a:r>
              <a:rPr kumimoji="0" sz="900" b="0" i="0" u="none" strike="noStrike" kern="1200" cap="none" spc="30"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or </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other</a:t>
            </a:r>
            <a:r>
              <a:rPr kumimoji="0" sz="900" b="0" i="0" u="none" strike="noStrike" kern="1200" cap="none" spc="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constitutional</a:t>
            </a:r>
            <a:r>
              <a:rPr kumimoji="0" sz="900" b="0" i="0" u="none" strike="noStrike" kern="1200" cap="none" spc="-3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disability</a:t>
            </a:r>
            <a:r>
              <a:rPr kumimoji="0" sz="900" b="0" i="0" u="none" strike="noStrike" kern="1200" cap="none" spc="20"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FF0000"/>
                </a:solidFill>
                <a:effectLst/>
                <a:uLnTx/>
                <a:uFillTx/>
                <a:latin typeface="Tahoma"/>
                <a:ea typeface="+mn-ea"/>
                <a:cs typeface="Tahoma"/>
              </a:rPr>
              <a:t>of </a:t>
            </a:r>
            <a:r>
              <a:rPr kumimoji="0" sz="900" b="0" i="0" u="none" strike="noStrike" kern="1200" cap="none" spc="-5" normalizeH="0" baseline="0" noProof="0" dirty="0">
                <a:ln>
                  <a:noFill/>
                </a:ln>
                <a:solidFill>
                  <a:srgbClr val="FF0000"/>
                </a:solidFill>
                <a:effectLst/>
                <a:uLnTx/>
                <a:uFillTx/>
                <a:latin typeface="Tahoma"/>
                <a:ea typeface="+mn-ea"/>
                <a:cs typeface="Tahoma"/>
              </a:rPr>
              <a:t>the</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President.</a:t>
            </a:r>
            <a:r>
              <a:rPr kumimoji="0" sz="900" b="0" i="0" u="none" strike="noStrike" kern="1200" cap="none" spc="45" normalizeH="0" baseline="0" noProof="0" dirty="0">
                <a:ln>
                  <a:noFill/>
                </a:ln>
                <a:solidFill>
                  <a:srgbClr val="FF0000"/>
                </a:solidFill>
                <a:effectLst/>
                <a:uLnTx/>
                <a:uFillTx/>
                <a:latin typeface="Tahoma"/>
                <a:ea typeface="+mn-ea"/>
                <a:cs typeface="Tahoma"/>
              </a:rPr>
              <a:t> </a:t>
            </a:r>
            <a:r>
              <a:rPr kumimoji="0" sz="900" b="0" i="0" u="none" strike="noStrike" kern="1200" cap="none" spc="-5" normalizeH="0" baseline="0" noProof="0" dirty="0">
                <a:ln>
                  <a:noFill/>
                </a:ln>
                <a:solidFill>
                  <a:srgbClr val="FF0000"/>
                </a:solidFill>
                <a:effectLst/>
                <a:uLnTx/>
                <a:uFillTx/>
                <a:latin typeface="Tahoma"/>
                <a:ea typeface="+mn-ea"/>
                <a:cs typeface="Tahoma"/>
              </a:rPr>
              <a:t>--]*</a:t>
            </a:r>
            <a:r>
              <a:rPr kumimoji="0" sz="900" b="0" i="0" u="none" strike="noStrike" kern="1200" cap="none" spc="10" normalizeH="0" baseline="0" noProof="0" dirty="0">
                <a:ln>
                  <a:noFill/>
                </a:ln>
                <a:solidFill>
                  <a:srgbClr val="FF0000"/>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The </a:t>
            </a:r>
            <a:r>
              <a:rPr kumimoji="0" sz="900" b="0" i="0" u="none" strike="noStrike" kern="1200" cap="none" spc="-10" normalizeH="0" baseline="0" noProof="0" dirty="0">
                <a:ln>
                  <a:noFill/>
                </a:ln>
                <a:solidFill>
                  <a:srgbClr val="2E2B1F"/>
                </a:solidFill>
                <a:effectLst/>
                <a:uLnTx/>
                <a:uFillTx/>
                <a:latin typeface="Tahoma"/>
                <a:ea typeface="+mn-ea"/>
                <a:cs typeface="Tahoma"/>
              </a:rPr>
              <a:t>person</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having</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 </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10" normalizeH="0" baseline="0" noProof="0" dirty="0">
                <a:ln>
                  <a:noFill/>
                </a:ln>
                <a:solidFill>
                  <a:srgbClr val="2E2B1F"/>
                </a:solidFill>
                <a:effectLst/>
                <a:uLnTx/>
                <a:uFillTx/>
                <a:latin typeface="Tahoma"/>
                <a:ea typeface="+mn-ea"/>
                <a:cs typeface="Tahoma"/>
              </a:rPr>
              <a:t>greatest</a:t>
            </a:r>
            <a:r>
              <a:rPr kumimoji="0" sz="900" b="0" i="0" u="none" strike="noStrike" kern="1200" cap="none" spc="4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number</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of</a:t>
            </a:r>
            <a:r>
              <a:rPr kumimoji="0" sz="900" b="0" i="0" u="none" strike="noStrike" kern="1200" cap="none" spc="-5" normalizeH="0" baseline="0" noProof="0" dirty="0">
                <a:ln>
                  <a:noFill/>
                </a:ln>
                <a:solidFill>
                  <a:srgbClr val="2E2B1F"/>
                </a:solidFill>
                <a:effectLst/>
                <a:uLnTx/>
                <a:uFillTx/>
                <a:latin typeface="Tahoma"/>
                <a:ea typeface="+mn-ea"/>
                <a:cs typeface="Tahoma"/>
              </a:rPr>
              <a:t> votes</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as</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Vice-President,</a:t>
            </a:r>
            <a:r>
              <a:rPr kumimoji="0" sz="900" b="0" i="0" u="none" strike="noStrike" kern="1200" cap="none" spc="3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shall</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be</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Vice-President,</a:t>
            </a:r>
            <a:r>
              <a:rPr kumimoji="0" sz="900" b="0" i="0" u="none" strike="noStrike" kern="1200" cap="none" spc="30"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if </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such</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number</a:t>
            </a:r>
            <a:r>
              <a:rPr kumimoji="0" sz="900" b="0" i="0" u="none" strike="noStrike" kern="1200" cap="none" spc="2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be</a:t>
            </a:r>
            <a:r>
              <a:rPr kumimoji="0" sz="900" b="0" i="0" u="none" strike="noStrike" kern="1200" cap="none" spc="25"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a</a:t>
            </a:r>
            <a:r>
              <a:rPr kumimoji="0" sz="900" b="0" i="0" u="none" strike="noStrike" kern="1200" cap="none" spc="3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majority</a:t>
            </a:r>
            <a:r>
              <a:rPr kumimoji="0" sz="900" b="0" i="0" u="none" strike="noStrike" kern="1200" cap="none" spc="20"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of</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a:t>
            </a:r>
            <a:r>
              <a:rPr kumimoji="0" sz="900" b="0" i="0" u="none" strike="noStrike" kern="1200" cap="none" spc="20"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whole </a:t>
            </a:r>
            <a:r>
              <a:rPr kumimoji="0" sz="900" b="0" i="0" u="none" strike="noStrike" kern="1200" cap="none" spc="-5" normalizeH="0" baseline="0" noProof="0" dirty="0">
                <a:ln>
                  <a:noFill/>
                </a:ln>
                <a:solidFill>
                  <a:srgbClr val="2E2B1F"/>
                </a:solidFill>
                <a:effectLst/>
                <a:uLnTx/>
                <a:uFillTx/>
                <a:latin typeface="Tahoma"/>
                <a:ea typeface="+mn-ea"/>
                <a:cs typeface="Tahoma"/>
              </a:rPr>
              <a:t>number</a:t>
            </a:r>
            <a:r>
              <a:rPr kumimoji="0" sz="900" b="0" i="0" u="none" strike="noStrike" kern="1200" cap="none" spc="25"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of</a:t>
            </a:r>
            <a:r>
              <a:rPr kumimoji="0" sz="900" b="0" i="0" u="none" strike="noStrike" kern="1200" cap="none" spc="2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Electors</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appointed,</a:t>
            </a:r>
            <a:r>
              <a:rPr kumimoji="0" sz="900" b="0" i="0" u="none" strike="noStrike" kern="1200" cap="none" spc="5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and </a:t>
            </a:r>
            <a:r>
              <a:rPr kumimoji="0" sz="900" b="0" i="0" u="none" strike="noStrike" kern="1200" cap="none" spc="0" normalizeH="0" baseline="0" noProof="0" dirty="0">
                <a:ln>
                  <a:noFill/>
                </a:ln>
                <a:solidFill>
                  <a:srgbClr val="2E2B1F"/>
                </a:solidFill>
                <a:effectLst/>
                <a:uLnTx/>
                <a:uFillTx/>
                <a:latin typeface="Tahoma"/>
                <a:ea typeface="+mn-ea"/>
                <a:cs typeface="Tahoma"/>
              </a:rPr>
              <a:t> if no</a:t>
            </a:r>
            <a:r>
              <a:rPr kumimoji="0" sz="900" b="0" i="0" u="none" strike="noStrike" kern="1200" cap="none" spc="-5" normalizeH="0" baseline="0" noProof="0" dirty="0">
                <a:ln>
                  <a:noFill/>
                </a:ln>
                <a:solidFill>
                  <a:srgbClr val="2E2B1F"/>
                </a:solidFill>
                <a:effectLst/>
                <a:uLnTx/>
                <a:uFillTx/>
                <a:latin typeface="Tahoma"/>
                <a:ea typeface="+mn-ea"/>
                <a:cs typeface="Tahoma"/>
              </a:rPr>
              <a:t> person</a:t>
            </a:r>
            <a:r>
              <a:rPr kumimoji="0" sz="900" b="0" i="0" u="none" strike="noStrike" kern="1200" cap="none" spc="2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have</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a</a:t>
            </a:r>
            <a:r>
              <a:rPr kumimoji="0" sz="900" b="0" i="0" u="none" strike="noStrike" kern="1200" cap="none" spc="1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majority, then</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from</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 two</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highest</a:t>
            </a:r>
            <a:r>
              <a:rPr kumimoji="0" sz="900" b="0" i="0" u="none" strike="noStrike" kern="1200" cap="none" spc="1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numbers </a:t>
            </a:r>
            <a:r>
              <a:rPr kumimoji="0" sz="900" b="0" i="0" u="none" strike="noStrike" kern="1200" cap="none" spc="0" normalizeH="0" baseline="0" noProof="0" dirty="0">
                <a:ln>
                  <a:noFill/>
                </a:ln>
                <a:solidFill>
                  <a:srgbClr val="2E2B1F"/>
                </a:solidFill>
                <a:effectLst/>
                <a:uLnTx/>
                <a:uFillTx/>
                <a:latin typeface="Tahoma"/>
                <a:ea typeface="+mn-ea"/>
                <a:cs typeface="Tahoma"/>
              </a:rPr>
              <a:t>on</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 list, </a:t>
            </a:r>
            <a:r>
              <a:rPr kumimoji="0" sz="900" b="0" i="0" u="none" strike="noStrike" kern="1200" cap="none" spc="-26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Senate</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shall</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choose</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Vice-President;</a:t>
            </a:r>
            <a:r>
              <a:rPr kumimoji="0" sz="900" b="0" i="0" u="none" strike="noStrike" kern="1200" cap="none" spc="20"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a</a:t>
            </a:r>
            <a:r>
              <a:rPr kumimoji="0" sz="900" b="0" i="0" u="none" strike="noStrike" kern="1200" cap="none" spc="1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quorum for</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purpose</a:t>
            </a:r>
            <a:r>
              <a:rPr kumimoji="0" sz="900" b="0" i="0" u="none" strike="noStrike" kern="1200" cap="none" spc="1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shall </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consist</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of</a:t>
            </a:r>
            <a:r>
              <a:rPr kumimoji="0" sz="900" b="0" i="0" u="none" strike="noStrike" kern="1200" cap="none" spc="-5" normalizeH="0" baseline="0" noProof="0" dirty="0">
                <a:ln>
                  <a:noFill/>
                </a:ln>
                <a:solidFill>
                  <a:srgbClr val="2E2B1F"/>
                </a:solidFill>
                <a:effectLst/>
                <a:uLnTx/>
                <a:uFillTx/>
                <a:latin typeface="Tahoma"/>
                <a:ea typeface="+mn-ea"/>
                <a:cs typeface="Tahoma"/>
              </a:rPr>
              <a:t> two-thirds</a:t>
            </a:r>
            <a:r>
              <a:rPr kumimoji="0" sz="900" b="0" i="0" u="none" strike="noStrike" kern="1200" cap="none" spc="0" normalizeH="0" baseline="0" noProof="0" dirty="0">
                <a:ln>
                  <a:noFill/>
                </a:ln>
                <a:solidFill>
                  <a:srgbClr val="2E2B1F"/>
                </a:solidFill>
                <a:effectLst/>
                <a:uLnTx/>
                <a:uFillTx/>
                <a:latin typeface="Tahoma"/>
                <a:ea typeface="+mn-ea"/>
                <a:cs typeface="Tahoma"/>
              </a:rPr>
              <a:t> of</a:t>
            </a:r>
            <a:r>
              <a:rPr kumimoji="0" sz="900" b="0" i="0" u="none" strike="noStrike" kern="1200" cap="none" spc="-5" normalizeH="0" baseline="0" noProof="0" dirty="0">
                <a:ln>
                  <a:noFill/>
                </a:ln>
                <a:solidFill>
                  <a:srgbClr val="2E2B1F"/>
                </a:solidFill>
                <a:effectLst/>
                <a:uLnTx/>
                <a:uFillTx/>
                <a:latin typeface="Tahoma"/>
                <a:ea typeface="+mn-ea"/>
                <a:cs typeface="Tahoma"/>
              </a:rPr>
              <a:t> the</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whole</a:t>
            </a:r>
            <a:r>
              <a:rPr kumimoji="0" sz="900" b="0" i="0" u="none" strike="noStrike" kern="1200" cap="none" spc="-2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number</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of</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Senators,</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and</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a</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majority</a:t>
            </a:r>
            <a:r>
              <a:rPr kumimoji="0" sz="900" b="0" i="0" u="none" strike="noStrike" kern="1200" cap="none" spc="0" normalizeH="0" baseline="0" noProof="0" dirty="0">
                <a:ln>
                  <a:noFill/>
                </a:ln>
                <a:solidFill>
                  <a:srgbClr val="2E2B1F"/>
                </a:solidFill>
                <a:effectLst/>
                <a:uLnTx/>
                <a:uFillTx/>
                <a:latin typeface="Tahoma"/>
                <a:ea typeface="+mn-ea"/>
                <a:cs typeface="Tahoma"/>
              </a:rPr>
              <a:t> of</a:t>
            </a:r>
            <a:r>
              <a:rPr kumimoji="0" sz="900" b="0" i="0" u="none" strike="noStrike" kern="1200" cap="none" spc="-5" normalizeH="0" baseline="0" noProof="0" dirty="0">
                <a:ln>
                  <a:noFill/>
                </a:ln>
                <a:solidFill>
                  <a:srgbClr val="2E2B1F"/>
                </a:solidFill>
                <a:effectLst/>
                <a:uLnTx/>
                <a:uFillTx/>
                <a:latin typeface="Tahoma"/>
                <a:ea typeface="+mn-ea"/>
                <a:cs typeface="Tahoma"/>
              </a:rPr>
              <a:t> the </a:t>
            </a:r>
            <a:r>
              <a:rPr kumimoji="0" sz="900" b="0" i="0" u="none" strike="noStrike" kern="1200" cap="none" spc="-265"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whole</a:t>
            </a:r>
            <a:r>
              <a:rPr kumimoji="0" sz="900" b="0" i="0" u="none" strike="noStrike" kern="1200" cap="none" spc="-1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number</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shall</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be</a:t>
            </a:r>
            <a:r>
              <a:rPr kumimoji="0" sz="900" b="0" i="0" u="none" strike="noStrike" kern="1200" cap="none" spc="1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necessary</a:t>
            </a:r>
            <a:r>
              <a:rPr kumimoji="0" sz="900" b="0" i="0" u="none" strike="noStrike" kern="1200" cap="none" spc="3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to</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a</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choice.</a:t>
            </a:r>
            <a:r>
              <a:rPr kumimoji="0" sz="900" b="0" i="0" u="none" strike="noStrike" kern="1200" cap="none" spc="-1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But</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no</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10" normalizeH="0" baseline="0" noProof="0" dirty="0">
                <a:ln>
                  <a:noFill/>
                </a:ln>
                <a:solidFill>
                  <a:srgbClr val="2E2B1F"/>
                </a:solidFill>
                <a:effectLst/>
                <a:uLnTx/>
                <a:uFillTx/>
                <a:latin typeface="Tahoma"/>
                <a:ea typeface="+mn-ea"/>
                <a:cs typeface="Tahoma"/>
              </a:rPr>
              <a:t>person</a:t>
            </a:r>
            <a:r>
              <a:rPr kumimoji="0" sz="900" b="0" i="0" u="none" strike="noStrike" kern="1200" cap="none" spc="2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constitutionally </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ineligible</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to</a:t>
            </a:r>
            <a:r>
              <a:rPr kumimoji="0" sz="900" b="0" i="0" u="none" strike="noStrike" kern="1200" cap="none" spc="2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a:t>
            </a:r>
            <a:r>
              <a:rPr kumimoji="0" sz="900" b="0" i="0" u="none" strike="noStrike" kern="1200" cap="none" spc="1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office</a:t>
            </a:r>
            <a:r>
              <a:rPr kumimoji="0" sz="900" b="0" i="0" u="none" strike="noStrike" kern="1200" cap="none" spc="0" normalizeH="0" baseline="0" noProof="0" dirty="0">
                <a:ln>
                  <a:noFill/>
                </a:ln>
                <a:solidFill>
                  <a:srgbClr val="2E2B1F"/>
                </a:solidFill>
                <a:effectLst/>
                <a:uLnTx/>
                <a:uFillTx/>
                <a:latin typeface="Tahoma"/>
                <a:ea typeface="+mn-ea"/>
                <a:cs typeface="Tahoma"/>
              </a:rPr>
              <a:t> of</a:t>
            </a:r>
            <a:r>
              <a:rPr kumimoji="0" sz="900" b="0" i="0" u="none" strike="noStrike" kern="1200" cap="none" spc="20" normalizeH="0" baseline="0" noProof="0" dirty="0">
                <a:ln>
                  <a:noFill/>
                </a:ln>
                <a:solidFill>
                  <a:srgbClr val="2E2B1F"/>
                </a:solidFill>
                <a:effectLst/>
                <a:uLnTx/>
                <a:uFillTx/>
                <a:latin typeface="Tahoma"/>
                <a:ea typeface="+mn-ea"/>
                <a:cs typeface="Tahoma"/>
              </a:rPr>
              <a:t> </a:t>
            </a:r>
            <a:r>
              <a:rPr kumimoji="0" sz="900" b="0" i="0" u="none" strike="noStrike" kern="1200" cap="none" spc="-10" normalizeH="0" baseline="0" noProof="0" dirty="0">
                <a:ln>
                  <a:noFill/>
                </a:ln>
                <a:solidFill>
                  <a:srgbClr val="2E2B1F"/>
                </a:solidFill>
                <a:effectLst/>
                <a:uLnTx/>
                <a:uFillTx/>
                <a:latin typeface="Tahoma"/>
                <a:ea typeface="+mn-ea"/>
                <a:cs typeface="Tahoma"/>
              </a:rPr>
              <a:t>President</a:t>
            </a:r>
            <a:r>
              <a:rPr kumimoji="0" sz="900" b="0" i="0" u="none" strike="noStrike" kern="1200" cap="none" spc="4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shall</a:t>
            </a:r>
            <a:r>
              <a:rPr kumimoji="0" sz="900" b="0" i="0" u="none" strike="noStrike" kern="1200" cap="none" spc="1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be</a:t>
            </a:r>
            <a:r>
              <a:rPr kumimoji="0" sz="900" b="0" i="0" u="none" strike="noStrike" kern="1200" cap="none" spc="2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eligible</a:t>
            </a:r>
            <a:r>
              <a:rPr kumimoji="0" sz="900" b="0" i="0" u="none" strike="noStrike" kern="1200" cap="none" spc="2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to</a:t>
            </a:r>
            <a:r>
              <a:rPr kumimoji="0" sz="900" b="0" i="0" u="none" strike="noStrike" kern="1200" cap="none" spc="20"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that</a:t>
            </a:r>
            <a:r>
              <a:rPr kumimoji="0" sz="900" b="0" i="0" u="none" strike="noStrike" kern="1200" cap="none" spc="15" normalizeH="0" baseline="0" noProof="0" dirty="0">
                <a:ln>
                  <a:noFill/>
                </a:ln>
                <a:solidFill>
                  <a:srgbClr val="2E2B1F"/>
                </a:solidFill>
                <a:effectLst/>
                <a:uLnTx/>
                <a:uFillTx/>
                <a:latin typeface="Tahoma"/>
                <a:ea typeface="+mn-ea"/>
                <a:cs typeface="Tahoma"/>
              </a:rPr>
              <a:t> </a:t>
            </a:r>
            <a:r>
              <a:rPr kumimoji="0" sz="900" b="0" i="0" u="none" strike="noStrike" kern="1200" cap="none" spc="0" normalizeH="0" baseline="0" noProof="0" dirty="0">
                <a:ln>
                  <a:noFill/>
                </a:ln>
                <a:solidFill>
                  <a:srgbClr val="2E2B1F"/>
                </a:solidFill>
                <a:effectLst/>
                <a:uLnTx/>
                <a:uFillTx/>
                <a:latin typeface="Tahoma"/>
                <a:ea typeface="+mn-ea"/>
                <a:cs typeface="Tahoma"/>
              </a:rPr>
              <a:t>of</a:t>
            </a:r>
            <a:r>
              <a:rPr kumimoji="0" sz="900" b="0" i="0" u="none" strike="noStrike" kern="1200" cap="none" spc="1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Vice-President </a:t>
            </a:r>
            <a:r>
              <a:rPr kumimoji="0" sz="900" b="0" i="0" u="none" strike="noStrike" kern="1200" cap="none" spc="0" normalizeH="0" baseline="0" noProof="0" dirty="0">
                <a:ln>
                  <a:noFill/>
                </a:ln>
                <a:solidFill>
                  <a:srgbClr val="2E2B1F"/>
                </a:solidFill>
                <a:effectLst/>
                <a:uLnTx/>
                <a:uFillTx/>
                <a:latin typeface="Tahoma"/>
                <a:ea typeface="+mn-ea"/>
                <a:cs typeface="Tahoma"/>
              </a:rPr>
              <a:t> of</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the</a:t>
            </a:r>
            <a:r>
              <a:rPr kumimoji="0" sz="900" b="0" i="0" u="none" strike="noStrike" kern="1200" cap="none" spc="5" normalizeH="0" baseline="0" noProof="0" dirty="0">
                <a:ln>
                  <a:noFill/>
                </a:ln>
                <a:solidFill>
                  <a:srgbClr val="2E2B1F"/>
                </a:solidFill>
                <a:effectLst/>
                <a:uLnTx/>
                <a:uFillTx/>
                <a:latin typeface="Tahoma"/>
                <a:ea typeface="+mn-ea"/>
                <a:cs typeface="Tahoma"/>
              </a:rPr>
              <a:t> </a:t>
            </a:r>
            <a:r>
              <a:rPr kumimoji="0" sz="900" b="0" i="0" u="none" strike="noStrike" kern="1200" cap="none" spc="-5" normalizeH="0" baseline="0" noProof="0" dirty="0">
                <a:ln>
                  <a:noFill/>
                </a:ln>
                <a:solidFill>
                  <a:srgbClr val="2E2B1F"/>
                </a:solidFill>
                <a:effectLst/>
                <a:uLnTx/>
                <a:uFillTx/>
                <a:latin typeface="Tahoma"/>
                <a:ea typeface="+mn-ea"/>
                <a:cs typeface="Tahoma"/>
              </a:rPr>
              <a:t>United</a:t>
            </a:r>
            <a:r>
              <a:rPr kumimoji="0" sz="900" b="0" i="0" u="none" strike="noStrike" kern="1200" cap="none" spc="0" normalizeH="0" baseline="0" noProof="0" dirty="0">
                <a:ln>
                  <a:noFill/>
                </a:ln>
                <a:solidFill>
                  <a:srgbClr val="2E2B1F"/>
                </a:solidFill>
                <a:effectLst/>
                <a:uLnTx/>
                <a:uFillTx/>
                <a:latin typeface="Tahoma"/>
                <a:ea typeface="+mn-ea"/>
                <a:cs typeface="Tahoma"/>
              </a:rPr>
              <a:t> </a:t>
            </a:r>
            <a:r>
              <a:rPr kumimoji="0" sz="900" b="0" i="0" u="none" strike="noStrike" kern="1200" cap="none" spc="-10" normalizeH="0" baseline="0" noProof="0" dirty="0">
                <a:ln>
                  <a:noFill/>
                </a:ln>
                <a:solidFill>
                  <a:srgbClr val="2E2B1F"/>
                </a:solidFill>
                <a:effectLst/>
                <a:uLnTx/>
                <a:uFillTx/>
                <a:latin typeface="Tahoma"/>
                <a:ea typeface="+mn-ea"/>
                <a:cs typeface="Tahoma"/>
              </a:rPr>
              <a:t>States.</a:t>
            </a:r>
            <a:r>
              <a:rPr kumimoji="0" sz="900" b="0" i="0" u="none" strike="noStrike" kern="1200" cap="none" spc="35" normalizeH="0" baseline="0" noProof="0" dirty="0">
                <a:ln>
                  <a:noFill/>
                </a:ln>
                <a:solidFill>
                  <a:srgbClr val="2E2B1F"/>
                </a:solidFill>
                <a:effectLst/>
                <a:uLnTx/>
                <a:uFillTx/>
                <a:latin typeface="Tahoma"/>
                <a:ea typeface="+mn-ea"/>
                <a:cs typeface="Tahoma"/>
              </a:rPr>
              <a:t> </a:t>
            </a:r>
            <a:r>
              <a:rPr kumimoji="0" sz="900" b="0" i="0" u="none" strike="noStrike" kern="1200" cap="none" spc="-30" normalizeH="0" baseline="0" noProof="0" dirty="0">
                <a:ln>
                  <a:noFill/>
                </a:ln>
                <a:solidFill>
                  <a:srgbClr val="FF0000"/>
                </a:solidFill>
                <a:effectLst/>
                <a:uLnTx/>
                <a:uFillTx/>
                <a:latin typeface="Tahoma"/>
                <a:ea typeface="+mn-ea"/>
                <a:cs typeface="Tahoma"/>
              </a:rPr>
              <a:t>*</a:t>
            </a:r>
            <a:r>
              <a:rPr kumimoji="0" sz="950" b="0" i="1" u="none" strike="noStrike" kern="1200" cap="none" spc="-30" normalizeH="0" baseline="0" noProof="0" dirty="0">
                <a:ln>
                  <a:noFill/>
                </a:ln>
                <a:solidFill>
                  <a:srgbClr val="FF0000"/>
                </a:solidFill>
                <a:effectLst/>
                <a:uLnTx/>
                <a:uFillTx/>
                <a:latin typeface="Tahoma"/>
                <a:ea typeface="+mn-ea"/>
                <a:cs typeface="Tahoma"/>
              </a:rPr>
              <a:t>Superseded</a:t>
            </a:r>
            <a:r>
              <a:rPr kumimoji="0" sz="950" b="0" i="1" u="none" strike="noStrike" kern="1200" cap="none" spc="25" normalizeH="0" baseline="0" noProof="0" dirty="0">
                <a:ln>
                  <a:noFill/>
                </a:ln>
                <a:solidFill>
                  <a:srgbClr val="FF0000"/>
                </a:solidFill>
                <a:effectLst/>
                <a:uLnTx/>
                <a:uFillTx/>
                <a:latin typeface="Tahoma"/>
                <a:ea typeface="+mn-ea"/>
                <a:cs typeface="Tahoma"/>
              </a:rPr>
              <a:t> </a:t>
            </a:r>
            <a:r>
              <a:rPr kumimoji="0" sz="950" b="0" i="1" u="none" strike="noStrike" kern="1200" cap="none" spc="-35" normalizeH="0" baseline="0" noProof="0" dirty="0">
                <a:ln>
                  <a:noFill/>
                </a:ln>
                <a:solidFill>
                  <a:srgbClr val="FF0000"/>
                </a:solidFill>
                <a:effectLst/>
                <a:uLnTx/>
                <a:uFillTx/>
                <a:latin typeface="Tahoma"/>
                <a:ea typeface="+mn-ea"/>
                <a:cs typeface="Tahoma"/>
              </a:rPr>
              <a:t>by</a:t>
            </a:r>
            <a:r>
              <a:rPr kumimoji="0" sz="950" b="0" i="1" u="none" strike="noStrike" kern="1200" cap="none" spc="15" normalizeH="0" baseline="0" noProof="0" dirty="0">
                <a:ln>
                  <a:noFill/>
                </a:ln>
                <a:solidFill>
                  <a:srgbClr val="FF0000"/>
                </a:solidFill>
                <a:effectLst/>
                <a:uLnTx/>
                <a:uFillTx/>
                <a:latin typeface="Tahoma"/>
                <a:ea typeface="+mn-ea"/>
                <a:cs typeface="Tahoma"/>
              </a:rPr>
              <a:t> </a:t>
            </a:r>
            <a:r>
              <a:rPr kumimoji="0" sz="950" b="0" i="1" u="none" strike="noStrike" kern="1200" cap="none" spc="-30" normalizeH="0" baseline="0" noProof="0" dirty="0">
                <a:ln>
                  <a:noFill/>
                </a:ln>
                <a:solidFill>
                  <a:srgbClr val="FF0000"/>
                </a:solidFill>
                <a:effectLst/>
                <a:uLnTx/>
                <a:uFillTx/>
                <a:latin typeface="Tahoma"/>
                <a:ea typeface="+mn-ea"/>
                <a:cs typeface="Tahoma"/>
              </a:rPr>
              <a:t>section</a:t>
            </a:r>
            <a:r>
              <a:rPr kumimoji="0" sz="950" b="0" i="1" u="none" strike="noStrike" kern="1200" cap="none" spc="-20" normalizeH="0" baseline="0" noProof="0" dirty="0">
                <a:ln>
                  <a:noFill/>
                </a:ln>
                <a:solidFill>
                  <a:srgbClr val="FF0000"/>
                </a:solidFill>
                <a:effectLst/>
                <a:uLnTx/>
                <a:uFillTx/>
                <a:latin typeface="Tahoma"/>
                <a:ea typeface="+mn-ea"/>
                <a:cs typeface="Tahoma"/>
              </a:rPr>
              <a:t> </a:t>
            </a:r>
            <a:r>
              <a:rPr kumimoji="0" sz="950" b="0" i="1" u="none" strike="noStrike" kern="1200" cap="none" spc="-30" normalizeH="0" baseline="0" noProof="0" dirty="0">
                <a:ln>
                  <a:noFill/>
                </a:ln>
                <a:solidFill>
                  <a:srgbClr val="FF0000"/>
                </a:solidFill>
                <a:effectLst/>
                <a:uLnTx/>
                <a:uFillTx/>
                <a:latin typeface="Tahoma"/>
                <a:ea typeface="+mn-ea"/>
                <a:cs typeface="Tahoma"/>
              </a:rPr>
              <a:t>3</a:t>
            </a:r>
            <a:r>
              <a:rPr kumimoji="0" sz="950" b="0" i="1" u="none" strike="noStrike" kern="1200" cap="none" spc="-20" normalizeH="0" baseline="0" noProof="0" dirty="0">
                <a:ln>
                  <a:noFill/>
                </a:ln>
                <a:solidFill>
                  <a:srgbClr val="FF0000"/>
                </a:solidFill>
                <a:effectLst/>
                <a:uLnTx/>
                <a:uFillTx/>
                <a:latin typeface="Tahoma"/>
                <a:ea typeface="+mn-ea"/>
                <a:cs typeface="Tahoma"/>
              </a:rPr>
              <a:t> </a:t>
            </a:r>
            <a:r>
              <a:rPr kumimoji="0" sz="950" b="0" i="1" u="none" strike="noStrike" kern="1200" cap="none" spc="-25" normalizeH="0" baseline="0" noProof="0" dirty="0">
                <a:ln>
                  <a:noFill/>
                </a:ln>
                <a:solidFill>
                  <a:srgbClr val="FF0000"/>
                </a:solidFill>
                <a:effectLst/>
                <a:uLnTx/>
                <a:uFillTx/>
                <a:latin typeface="Tahoma"/>
                <a:ea typeface="+mn-ea"/>
                <a:cs typeface="Tahoma"/>
              </a:rPr>
              <a:t>of</a:t>
            </a:r>
            <a:r>
              <a:rPr kumimoji="0" sz="950" b="0" i="1" u="none" strike="noStrike" kern="1200" cap="none" spc="-10" normalizeH="0" baseline="0" noProof="0" dirty="0">
                <a:ln>
                  <a:noFill/>
                </a:ln>
                <a:solidFill>
                  <a:srgbClr val="FF0000"/>
                </a:solidFill>
                <a:effectLst/>
                <a:uLnTx/>
                <a:uFillTx/>
                <a:latin typeface="Tahoma"/>
                <a:ea typeface="+mn-ea"/>
                <a:cs typeface="Tahoma"/>
              </a:rPr>
              <a:t> </a:t>
            </a:r>
            <a:r>
              <a:rPr kumimoji="0" sz="950" b="0" i="1" u="none" strike="noStrike" kern="1200" cap="none" spc="-30" normalizeH="0" baseline="0" noProof="0" dirty="0">
                <a:ln>
                  <a:noFill/>
                </a:ln>
                <a:solidFill>
                  <a:srgbClr val="FF0000"/>
                </a:solidFill>
                <a:effectLst/>
                <a:uLnTx/>
                <a:uFillTx/>
                <a:latin typeface="Tahoma"/>
                <a:ea typeface="+mn-ea"/>
                <a:cs typeface="Tahoma"/>
              </a:rPr>
              <a:t>the</a:t>
            </a:r>
            <a:r>
              <a:rPr kumimoji="0" sz="950" b="0" i="1" u="none" strike="noStrike" kern="1200" cap="none" spc="-10" normalizeH="0" baseline="0" noProof="0" dirty="0">
                <a:ln>
                  <a:noFill/>
                </a:ln>
                <a:solidFill>
                  <a:srgbClr val="FF0000"/>
                </a:solidFill>
                <a:effectLst/>
                <a:uLnTx/>
                <a:uFillTx/>
                <a:latin typeface="Tahoma"/>
                <a:ea typeface="+mn-ea"/>
                <a:cs typeface="Tahoma"/>
              </a:rPr>
              <a:t> </a:t>
            </a:r>
            <a:r>
              <a:rPr kumimoji="0" sz="950" b="0" i="1" u="none" strike="noStrike" kern="1200" cap="none" spc="-25" normalizeH="0" baseline="0" noProof="0" dirty="0">
                <a:ln>
                  <a:noFill/>
                </a:ln>
                <a:solidFill>
                  <a:srgbClr val="FF0000"/>
                </a:solidFill>
                <a:effectLst/>
                <a:uLnTx/>
                <a:uFillTx/>
                <a:latin typeface="Tahoma"/>
                <a:ea typeface="+mn-ea"/>
                <a:cs typeface="Tahoma"/>
              </a:rPr>
              <a:t>20th</a:t>
            </a:r>
            <a:r>
              <a:rPr kumimoji="0" sz="950" b="0" i="1" u="none" strike="noStrike" kern="1200" cap="none" spc="-15" normalizeH="0" baseline="0" noProof="0" dirty="0">
                <a:ln>
                  <a:noFill/>
                </a:ln>
                <a:solidFill>
                  <a:srgbClr val="FF0000"/>
                </a:solidFill>
                <a:effectLst/>
                <a:uLnTx/>
                <a:uFillTx/>
                <a:latin typeface="Tahoma"/>
                <a:ea typeface="+mn-ea"/>
                <a:cs typeface="Tahoma"/>
              </a:rPr>
              <a:t> </a:t>
            </a:r>
            <a:r>
              <a:rPr kumimoji="0" sz="950" b="0" i="1" u="none" strike="noStrike" kern="1200" cap="none" spc="-35" normalizeH="0" baseline="0" noProof="0" dirty="0">
                <a:ln>
                  <a:noFill/>
                </a:ln>
                <a:solidFill>
                  <a:srgbClr val="FF0000"/>
                </a:solidFill>
                <a:effectLst/>
                <a:uLnTx/>
                <a:uFillTx/>
                <a:latin typeface="Tahoma"/>
                <a:ea typeface="+mn-ea"/>
                <a:cs typeface="Tahoma"/>
              </a:rPr>
              <a:t>Amendment.</a:t>
            </a:r>
            <a:endParaRPr kumimoji="0" sz="950" b="0" i="0" u="none" strike="noStrike" kern="1200" cap="none" spc="0" normalizeH="0" baseline="0" noProof="0">
              <a:ln>
                <a:noFill/>
              </a:ln>
              <a:solidFill>
                <a:prstClr val="black"/>
              </a:solidFill>
              <a:effectLst/>
              <a:uLnTx/>
              <a:uFillTx/>
              <a:latin typeface="Tahoma"/>
              <a:ea typeface="+mn-ea"/>
              <a:cs typeface="Tahoma"/>
            </a:endParaRPr>
          </a:p>
        </p:txBody>
      </p:sp>
      <p:sp>
        <p:nvSpPr>
          <p:cNvPr id="4" name="object 4"/>
          <p:cNvSpPr txBox="1">
            <a:spLocks noGrp="1"/>
          </p:cNvSpPr>
          <p:nvPr>
            <p:ph type="title"/>
          </p:nvPr>
        </p:nvSpPr>
        <p:spPr>
          <a:xfrm>
            <a:off x="4803775" y="35433"/>
            <a:ext cx="1277620"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2E2B1F"/>
                </a:solidFill>
                <a:latin typeface="Tahoma"/>
                <a:cs typeface="Tahoma"/>
              </a:rPr>
              <a:t>AMENDMENT</a:t>
            </a:r>
            <a:r>
              <a:rPr sz="1200" b="1" spc="-55" dirty="0">
                <a:solidFill>
                  <a:srgbClr val="2E2B1F"/>
                </a:solidFill>
                <a:latin typeface="Tahoma"/>
                <a:cs typeface="Tahoma"/>
              </a:rPr>
              <a:t> </a:t>
            </a:r>
            <a:r>
              <a:rPr sz="1200" b="1" dirty="0">
                <a:solidFill>
                  <a:srgbClr val="2E2B1F"/>
                </a:solidFill>
                <a:latin typeface="Tahoma"/>
                <a:cs typeface="Tahoma"/>
              </a:rPr>
              <a:t>20</a:t>
            </a:r>
            <a:endParaRPr sz="1200">
              <a:latin typeface="Tahoma"/>
              <a:cs typeface="Tahoma"/>
            </a:endParaRPr>
          </a:p>
        </p:txBody>
      </p:sp>
      <p:sp>
        <p:nvSpPr>
          <p:cNvPr id="5" name="object 5"/>
          <p:cNvSpPr txBox="1"/>
          <p:nvPr/>
        </p:nvSpPr>
        <p:spPr>
          <a:xfrm>
            <a:off x="4803775" y="402716"/>
            <a:ext cx="93345"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0" normalizeH="0" baseline="0" noProof="0" dirty="0">
                <a:ln>
                  <a:noFill/>
                </a:ln>
                <a:solidFill>
                  <a:srgbClr val="2E2B1F"/>
                </a:solidFill>
                <a:effectLst/>
                <a:uLnTx/>
                <a:uFillTx/>
                <a:latin typeface="Wingdings"/>
                <a:ea typeface="+mn-ea"/>
                <a:cs typeface="Wingdings"/>
              </a:rPr>
              <a:t></a:t>
            </a:r>
            <a:endParaRPr kumimoji="0" sz="600" b="0" i="0" u="none" strike="noStrike" kern="1200" cap="none" spc="0" normalizeH="0" baseline="0" noProof="0">
              <a:ln>
                <a:noFill/>
              </a:ln>
              <a:solidFill>
                <a:prstClr val="black"/>
              </a:solidFill>
              <a:effectLst/>
              <a:uLnTx/>
              <a:uFillTx/>
              <a:latin typeface="Wingdings"/>
              <a:ea typeface="+mn-ea"/>
              <a:cs typeface="Wingdings"/>
            </a:endParaRPr>
          </a:p>
        </p:txBody>
      </p:sp>
      <p:sp>
        <p:nvSpPr>
          <p:cNvPr id="6" name="object 6"/>
          <p:cNvSpPr txBox="1"/>
          <p:nvPr/>
        </p:nvSpPr>
        <p:spPr>
          <a:xfrm>
            <a:off x="4803775" y="677036"/>
            <a:ext cx="93345"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0" normalizeH="0" baseline="0" noProof="0" dirty="0">
                <a:ln>
                  <a:noFill/>
                </a:ln>
                <a:solidFill>
                  <a:srgbClr val="2E2B1F"/>
                </a:solidFill>
                <a:effectLst/>
                <a:uLnTx/>
                <a:uFillTx/>
                <a:latin typeface="Wingdings"/>
                <a:ea typeface="+mn-ea"/>
                <a:cs typeface="Wingdings"/>
              </a:rPr>
              <a:t></a:t>
            </a:r>
            <a:endParaRPr kumimoji="0" sz="600" b="0" i="0" u="none" strike="noStrike" kern="1200" cap="none" spc="0" normalizeH="0" baseline="0" noProof="0">
              <a:ln>
                <a:noFill/>
              </a:ln>
              <a:solidFill>
                <a:prstClr val="black"/>
              </a:solidFill>
              <a:effectLst/>
              <a:uLnTx/>
              <a:uFillTx/>
              <a:latin typeface="Wingdings"/>
              <a:ea typeface="+mn-ea"/>
              <a:cs typeface="Wingdings"/>
            </a:endParaRPr>
          </a:p>
        </p:txBody>
      </p:sp>
      <p:sp>
        <p:nvSpPr>
          <p:cNvPr id="7" name="object 7"/>
          <p:cNvSpPr txBox="1"/>
          <p:nvPr/>
        </p:nvSpPr>
        <p:spPr>
          <a:xfrm>
            <a:off x="4803775" y="1043178"/>
            <a:ext cx="93345"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0" normalizeH="0" baseline="0" noProof="0" dirty="0">
                <a:ln>
                  <a:noFill/>
                </a:ln>
                <a:solidFill>
                  <a:srgbClr val="2E2B1F"/>
                </a:solidFill>
                <a:effectLst/>
                <a:uLnTx/>
                <a:uFillTx/>
                <a:latin typeface="Wingdings"/>
                <a:ea typeface="+mn-ea"/>
                <a:cs typeface="Wingdings"/>
              </a:rPr>
              <a:t></a:t>
            </a:r>
            <a:endParaRPr kumimoji="0" sz="600" b="0" i="0" u="none" strike="noStrike" kern="1200" cap="none" spc="0" normalizeH="0" baseline="0" noProof="0">
              <a:ln>
                <a:noFill/>
              </a:ln>
              <a:solidFill>
                <a:prstClr val="black"/>
              </a:solidFill>
              <a:effectLst/>
              <a:uLnTx/>
              <a:uFillTx/>
              <a:latin typeface="Wingdings"/>
              <a:ea typeface="+mn-ea"/>
              <a:cs typeface="Wingdings"/>
            </a:endParaRPr>
          </a:p>
        </p:txBody>
      </p:sp>
      <p:sp>
        <p:nvSpPr>
          <p:cNvPr id="8" name="object 8"/>
          <p:cNvSpPr txBox="1"/>
          <p:nvPr/>
        </p:nvSpPr>
        <p:spPr>
          <a:xfrm>
            <a:off x="4803775" y="3421126"/>
            <a:ext cx="93345"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0" normalizeH="0" baseline="0" noProof="0" dirty="0">
                <a:ln>
                  <a:noFill/>
                </a:ln>
                <a:solidFill>
                  <a:srgbClr val="2E2B1F"/>
                </a:solidFill>
                <a:effectLst/>
                <a:uLnTx/>
                <a:uFillTx/>
                <a:latin typeface="Wingdings"/>
                <a:ea typeface="+mn-ea"/>
                <a:cs typeface="Wingdings"/>
              </a:rPr>
              <a:t></a:t>
            </a:r>
            <a:endParaRPr kumimoji="0" sz="600" b="0" i="0" u="none" strike="noStrike" kern="1200" cap="none" spc="0" normalizeH="0" baseline="0" noProof="0">
              <a:ln>
                <a:noFill/>
              </a:ln>
              <a:solidFill>
                <a:prstClr val="black"/>
              </a:solidFill>
              <a:effectLst/>
              <a:uLnTx/>
              <a:uFillTx/>
              <a:latin typeface="Wingdings"/>
              <a:ea typeface="+mn-ea"/>
              <a:cs typeface="Wingdings"/>
            </a:endParaRPr>
          </a:p>
        </p:txBody>
      </p:sp>
      <p:sp>
        <p:nvSpPr>
          <p:cNvPr id="9" name="object 9"/>
          <p:cNvSpPr txBox="1"/>
          <p:nvPr/>
        </p:nvSpPr>
        <p:spPr>
          <a:xfrm>
            <a:off x="4803775" y="3878376"/>
            <a:ext cx="93345"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0" normalizeH="0" baseline="0" noProof="0" dirty="0">
                <a:ln>
                  <a:noFill/>
                </a:ln>
                <a:solidFill>
                  <a:srgbClr val="2E2B1F"/>
                </a:solidFill>
                <a:effectLst/>
                <a:uLnTx/>
                <a:uFillTx/>
                <a:latin typeface="Wingdings"/>
                <a:ea typeface="+mn-ea"/>
                <a:cs typeface="Wingdings"/>
              </a:rPr>
              <a:t></a:t>
            </a:r>
            <a:endParaRPr kumimoji="0" sz="600" b="0" i="0" u="none" strike="noStrike" kern="1200" cap="none" spc="0" normalizeH="0" baseline="0" noProof="0">
              <a:ln>
                <a:noFill/>
              </a:ln>
              <a:solidFill>
                <a:prstClr val="black"/>
              </a:solidFill>
              <a:effectLst/>
              <a:uLnTx/>
              <a:uFillTx/>
              <a:latin typeface="Wingdings"/>
              <a:ea typeface="+mn-ea"/>
              <a:cs typeface="Wingdings"/>
            </a:endParaRPr>
          </a:p>
        </p:txBody>
      </p:sp>
      <p:sp>
        <p:nvSpPr>
          <p:cNvPr id="10" name="object 10"/>
          <p:cNvSpPr txBox="1"/>
          <p:nvPr/>
        </p:nvSpPr>
        <p:spPr>
          <a:xfrm>
            <a:off x="4803775" y="4061256"/>
            <a:ext cx="93345"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0" normalizeH="0" baseline="0" noProof="0" dirty="0">
                <a:ln>
                  <a:noFill/>
                </a:ln>
                <a:solidFill>
                  <a:srgbClr val="2E2B1F"/>
                </a:solidFill>
                <a:effectLst/>
                <a:uLnTx/>
                <a:uFillTx/>
                <a:latin typeface="Wingdings"/>
                <a:ea typeface="+mn-ea"/>
                <a:cs typeface="Wingdings"/>
              </a:rPr>
              <a:t></a:t>
            </a:r>
            <a:endParaRPr kumimoji="0" sz="600" b="0" i="0" u="none" strike="noStrike" kern="1200" cap="none" spc="0" normalizeH="0" baseline="0" noProof="0">
              <a:ln>
                <a:noFill/>
              </a:ln>
              <a:solidFill>
                <a:prstClr val="black"/>
              </a:solidFill>
              <a:effectLst/>
              <a:uLnTx/>
              <a:uFillTx/>
              <a:latin typeface="Wingdings"/>
              <a:ea typeface="+mn-ea"/>
              <a:cs typeface="Wingdings"/>
            </a:endParaRPr>
          </a:p>
        </p:txBody>
      </p:sp>
      <p:sp>
        <p:nvSpPr>
          <p:cNvPr id="11" name="object 11"/>
          <p:cNvSpPr txBox="1"/>
          <p:nvPr/>
        </p:nvSpPr>
        <p:spPr>
          <a:xfrm>
            <a:off x="4740275" y="215715"/>
            <a:ext cx="4335780" cy="4054475"/>
          </a:xfrm>
          <a:prstGeom prst="rect">
            <a:avLst/>
          </a:prstGeom>
        </p:spPr>
        <p:txBody>
          <a:bodyPr vert="horz" wrap="square" lIns="0" tIns="16510" rIns="0" bIns="0" rtlCol="0">
            <a:spAutoFit/>
          </a:bodyPr>
          <a:lstStyle/>
          <a:p>
            <a:pPr marL="419100" marR="0" lvl="0" indent="-343535" algn="l" defTabSz="914400" rtl="0" eaLnBrk="1" fontAlgn="auto" latinLnBrk="0" hangingPunct="1">
              <a:lnSpc>
                <a:spcPct val="100000"/>
              </a:lnSpc>
              <a:spcBef>
                <a:spcPts val="130"/>
              </a:spcBef>
              <a:spcAft>
                <a:spcPts val="0"/>
              </a:spcAft>
              <a:buClrTx/>
              <a:buSzTx/>
              <a:buFont typeface="Wingdings"/>
              <a:buChar char=""/>
              <a:tabLst>
                <a:tab pos="419100" algn="l"/>
                <a:tab pos="419734" algn="l"/>
              </a:tabLst>
              <a:defRPr/>
            </a:pPr>
            <a:r>
              <a:rPr kumimoji="0" sz="600" b="0" i="1" u="none" strike="noStrike" kern="1200" cap="none" spc="-5" normalizeH="0" baseline="0" noProof="0" dirty="0">
                <a:ln>
                  <a:noFill/>
                </a:ln>
                <a:solidFill>
                  <a:srgbClr val="2E2B1F"/>
                </a:solidFill>
                <a:effectLst/>
                <a:uLnTx/>
                <a:uFillTx/>
                <a:latin typeface="Tahoma"/>
                <a:ea typeface="+mn-ea"/>
                <a:cs typeface="Tahoma"/>
              </a:rPr>
              <a:t>Passed </a:t>
            </a:r>
            <a:r>
              <a:rPr kumimoji="0" sz="600" b="0" i="1" u="none" strike="noStrike" kern="1200" cap="none" spc="0" normalizeH="0" baseline="0" noProof="0" dirty="0">
                <a:ln>
                  <a:noFill/>
                </a:ln>
                <a:solidFill>
                  <a:srgbClr val="2E2B1F"/>
                </a:solidFill>
                <a:effectLst/>
                <a:uLnTx/>
                <a:uFillTx/>
                <a:latin typeface="Tahoma"/>
                <a:ea typeface="+mn-ea"/>
                <a:cs typeface="Tahoma"/>
              </a:rPr>
              <a:t>by</a:t>
            </a:r>
            <a:r>
              <a:rPr kumimoji="0" sz="600" b="0" i="1" u="none" strike="noStrike" kern="1200" cap="none" spc="-10" normalizeH="0" baseline="0" noProof="0" dirty="0">
                <a:ln>
                  <a:noFill/>
                </a:ln>
                <a:solidFill>
                  <a:srgbClr val="2E2B1F"/>
                </a:solidFill>
                <a:effectLst/>
                <a:uLnTx/>
                <a:uFillTx/>
                <a:latin typeface="Tahoma"/>
                <a:ea typeface="+mn-ea"/>
                <a:cs typeface="Tahoma"/>
              </a:rPr>
              <a:t> </a:t>
            </a:r>
            <a:r>
              <a:rPr kumimoji="0" sz="600" b="0" i="1" u="none" strike="noStrike" kern="1200" cap="none" spc="-5" normalizeH="0" baseline="0" noProof="0" dirty="0">
                <a:ln>
                  <a:noFill/>
                </a:ln>
                <a:solidFill>
                  <a:srgbClr val="2E2B1F"/>
                </a:solidFill>
                <a:effectLst/>
                <a:uLnTx/>
                <a:uFillTx/>
                <a:latin typeface="Tahoma"/>
                <a:ea typeface="+mn-ea"/>
                <a:cs typeface="Tahoma"/>
              </a:rPr>
              <a:t>Congress</a:t>
            </a:r>
            <a:r>
              <a:rPr kumimoji="0" sz="600" b="0" i="1" u="none" strike="noStrike" kern="1200" cap="none" spc="0" normalizeH="0" baseline="0" noProof="0" dirty="0">
                <a:ln>
                  <a:noFill/>
                </a:ln>
                <a:solidFill>
                  <a:srgbClr val="2E2B1F"/>
                </a:solidFill>
                <a:effectLst/>
                <a:uLnTx/>
                <a:uFillTx/>
                <a:latin typeface="Tahoma"/>
                <a:ea typeface="+mn-ea"/>
                <a:cs typeface="Tahoma"/>
              </a:rPr>
              <a:t> </a:t>
            </a:r>
            <a:r>
              <a:rPr kumimoji="0" sz="600" b="0" i="1" u="none" strike="noStrike" kern="1200" cap="none" spc="-5" normalizeH="0" baseline="0" noProof="0" dirty="0">
                <a:ln>
                  <a:noFill/>
                </a:ln>
                <a:solidFill>
                  <a:srgbClr val="2E2B1F"/>
                </a:solidFill>
                <a:effectLst/>
                <a:uLnTx/>
                <a:uFillTx/>
                <a:latin typeface="Tahoma"/>
                <a:ea typeface="+mn-ea"/>
                <a:cs typeface="Tahoma"/>
              </a:rPr>
              <a:t>March</a:t>
            </a:r>
            <a:r>
              <a:rPr kumimoji="0" sz="600" b="0" i="1" u="none" strike="noStrike" kern="1200" cap="none" spc="-10" normalizeH="0" baseline="0" noProof="0" dirty="0">
                <a:ln>
                  <a:noFill/>
                </a:ln>
                <a:solidFill>
                  <a:srgbClr val="2E2B1F"/>
                </a:solidFill>
                <a:effectLst/>
                <a:uLnTx/>
                <a:uFillTx/>
                <a:latin typeface="Tahoma"/>
                <a:ea typeface="+mn-ea"/>
                <a:cs typeface="Tahoma"/>
              </a:rPr>
              <a:t> </a:t>
            </a:r>
            <a:r>
              <a:rPr kumimoji="0" sz="600" b="0" i="1" u="none" strike="noStrike" kern="1200" cap="none" spc="-5" normalizeH="0" baseline="0" noProof="0" dirty="0">
                <a:ln>
                  <a:noFill/>
                </a:ln>
                <a:solidFill>
                  <a:srgbClr val="2E2B1F"/>
                </a:solidFill>
                <a:effectLst/>
                <a:uLnTx/>
                <a:uFillTx/>
                <a:latin typeface="Tahoma"/>
                <a:ea typeface="+mn-ea"/>
                <a:cs typeface="Tahoma"/>
              </a:rPr>
              <a:t>2,</a:t>
            </a:r>
            <a:r>
              <a:rPr kumimoji="0" sz="600" b="0" i="1" u="none" strike="noStrike" kern="1200" cap="none" spc="0" normalizeH="0" baseline="0" noProof="0" dirty="0">
                <a:ln>
                  <a:noFill/>
                </a:ln>
                <a:solidFill>
                  <a:srgbClr val="2E2B1F"/>
                </a:solidFill>
                <a:effectLst/>
                <a:uLnTx/>
                <a:uFillTx/>
                <a:latin typeface="Tahoma"/>
                <a:ea typeface="+mn-ea"/>
                <a:cs typeface="Tahoma"/>
              </a:rPr>
              <a:t> </a:t>
            </a:r>
            <a:r>
              <a:rPr kumimoji="0" sz="600" b="0" i="1" u="none" strike="noStrike" kern="1200" cap="none" spc="-5" normalizeH="0" baseline="0" noProof="0" dirty="0">
                <a:ln>
                  <a:noFill/>
                </a:ln>
                <a:solidFill>
                  <a:srgbClr val="2E2B1F"/>
                </a:solidFill>
                <a:effectLst/>
                <a:uLnTx/>
                <a:uFillTx/>
                <a:latin typeface="Tahoma"/>
                <a:ea typeface="+mn-ea"/>
                <a:cs typeface="Tahoma"/>
              </a:rPr>
              <a:t>1932.</a:t>
            </a:r>
            <a:r>
              <a:rPr kumimoji="0" sz="600" b="0" i="1" u="none" strike="noStrike" kern="1200" cap="none" spc="10" normalizeH="0" baseline="0" noProof="0" dirty="0">
                <a:ln>
                  <a:noFill/>
                </a:ln>
                <a:solidFill>
                  <a:srgbClr val="2E2B1F"/>
                </a:solidFill>
                <a:effectLst/>
                <a:uLnTx/>
                <a:uFillTx/>
                <a:latin typeface="Tahoma"/>
                <a:ea typeface="+mn-ea"/>
                <a:cs typeface="Tahoma"/>
              </a:rPr>
              <a:t> </a:t>
            </a:r>
            <a:r>
              <a:rPr kumimoji="0" sz="600" b="0" i="1" u="none" strike="noStrike" kern="1200" cap="none" spc="-5" normalizeH="0" baseline="0" noProof="0" dirty="0">
                <a:ln>
                  <a:noFill/>
                </a:ln>
                <a:solidFill>
                  <a:srgbClr val="2E2B1F"/>
                </a:solidFill>
                <a:effectLst/>
                <a:uLnTx/>
                <a:uFillTx/>
                <a:latin typeface="Tahoma"/>
                <a:ea typeface="+mn-ea"/>
                <a:cs typeface="Tahoma"/>
              </a:rPr>
              <a:t>Ratified</a:t>
            </a:r>
            <a:r>
              <a:rPr kumimoji="0" sz="600" b="0" i="1" u="none" strike="noStrike" kern="1200" cap="none" spc="5" normalizeH="0" baseline="0" noProof="0" dirty="0">
                <a:ln>
                  <a:noFill/>
                </a:ln>
                <a:solidFill>
                  <a:srgbClr val="2E2B1F"/>
                </a:solidFill>
                <a:effectLst/>
                <a:uLnTx/>
                <a:uFillTx/>
                <a:latin typeface="Tahoma"/>
                <a:ea typeface="+mn-ea"/>
                <a:cs typeface="Tahoma"/>
              </a:rPr>
              <a:t> </a:t>
            </a:r>
            <a:r>
              <a:rPr kumimoji="0" sz="600" b="0" i="1" u="none" strike="noStrike" kern="1200" cap="none" spc="-5" normalizeH="0" baseline="0" noProof="0" dirty="0">
                <a:ln>
                  <a:noFill/>
                </a:ln>
                <a:solidFill>
                  <a:srgbClr val="2E2B1F"/>
                </a:solidFill>
                <a:effectLst/>
                <a:uLnTx/>
                <a:uFillTx/>
                <a:latin typeface="Tahoma"/>
                <a:ea typeface="+mn-ea"/>
                <a:cs typeface="Tahoma"/>
              </a:rPr>
              <a:t>January</a:t>
            </a:r>
            <a:r>
              <a:rPr kumimoji="0" sz="600" b="0" i="1" u="none" strike="noStrike" kern="1200" cap="none" spc="0" normalizeH="0" baseline="0" noProof="0" dirty="0">
                <a:ln>
                  <a:noFill/>
                </a:ln>
                <a:solidFill>
                  <a:srgbClr val="2E2B1F"/>
                </a:solidFill>
                <a:effectLst/>
                <a:uLnTx/>
                <a:uFillTx/>
                <a:latin typeface="Tahoma"/>
                <a:ea typeface="+mn-ea"/>
                <a:cs typeface="Tahoma"/>
              </a:rPr>
              <a:t> </a:t>
            </a:r>
            <a:r>
              <a:rPr kumimoji="0" sz="600" b="0" i="1" u="none" strike="noStrike" kern="1200" cap="none" spc="-5" normalizeH="0" baseline="0" noProof="0" dirty="0">
                <a:ln>
                  <a:noFill/>
                </a:ln>
                <a:solidFill>
                  <a:srgbClr val="2E2B1F"/>
                </a:solidFill>
                <a:effectLst/>
                <a:uLnTx/>
                <a:uFillTx/>
                <a:latin typeface="Tahoma"/>
                <a:ea typeface="+mn-ea"/>
                <a:cs typeface="Tahoma"/>
              </a:rPr>
              <a:t>23,</a:t>
            </a:r>
            <a:r>
              <a:rPr kumimoji="0" sz="600" b="0" i="1" u="none" strike="noStrike" kern="1200" cap="none" spc="0" normalizeH="0" baseline="0" noProof="0" dirty="0">
                <a:ln>
                  <a:noFill/>
                </a:ln>
                <a:solidFill>
                  <a:srgbClr val="2E2B1F"/>
                </a:solidFill>
                <a:effectLst/>
                <a:uLnTx/>
                <a:uFillTx/>
                <a:latin typeface="Tahoma"/>
                <a:ea typeface="+mn-ea"/>
                <a:cs typeface="Tahoma"/>
              </a:rPr>
              <a:t> </a:t>
            </a:r>
            <a:r>
              <a:rPr kumimoji="0" sz="600" b="0" i="1" u="none" strike="noStrike" kern="1200" cap="none" spc="-5" normalizeH="0" baseline="0" noProof="0" dirty="0">
                <a:ln>
                  <a:noFill/>
                </a:ln>
                <a:solidFill>
                  <a:srgbClr val="2E2B1F"/>
                </a:solidFill>
                <a:effectLst/>
                <a:uLnTx/>
                <a:uFillTx/>
                <a:latin typeface="Tahoma"/>
                <a:ea typeface="+mn-ea"/>
                <a:cs typeface="Tahoma"/>
              </a:rPr>
              <a:t>1933.</a:t>
            </a:r>
            <a:endParaRPr kumimoji="0" sz="600" b="0" i="0" u="none" strike="noStrike" kern="1200" cap="none" spc="0" normalizeH="0" baseline="0" noProof="0">
              <a:ln>
                <a:noFill/>
              </a:ln>
              <a:solidFill>
                <a:prstClr val="black"/>
              </a:solidFill>
              <a:effectLst/>
              <a:uLnTx/>
              <a:uFillTx/>
              <a:latin typeface="Tahoma"/>
              <a:ea typeface="+mn-ea"/>
              <a:cs typeface="Tahoma"/>
            </a:endParaRPr>
          </a:p>
          <a:p>
            <a:pPr marL="0" marR="0" lvl="0" indent="0" algn="l" defTabSz="914400" rtl="0" eaLnBrk="1" fontAlgn="auto" latinLnBrk="0" hangingPunct="1">
              <a:lnSpc>
                <a:spcPct val="100000"/>
              </a:lnSpc>
              <a:spcBef>
                <a:spcPts val="55"/>
              </a:spcBef>
              <a:spcAft>
                <a:spcPts val="0"/>
              </a:spcAft>
              <a:buClrTx/>
              <a:buSzTx/>
              <a:buFont typeface="Wingdings"/>
              <a:buChar char=""/>
              <a:tabLst/>
              <a:defRPr/>
            </a:pPr>
            <a:endParaRPr kumimoji="0" sz="550" b="0" i="0" u="none" strike="noStrike" kern="1200" cap="none" spc="0" normalizeH="0" baseline="0" noProof="0">
              <a:ln>
                <a:noFill/>
              </a:ln>
              <a:solidFill>
                <a:prstClr val="black"/>
              </a:solidFill>
              <a:effectLst/>
              <a:uLnTx/>
              <a:uFillTx/>
              <a:latin typeface="Tahoma"/>
              <a:ea typeface="+mn-ea"/>
              <a:cs typeface="Tahoma"/>
            </a:endParaRPr>
          </a:p>
          <a:p>
            <a:pPr marL="419100" marR="85090" lvl="0" indent="0" algn="l" defTabSz="914400" rtl="0" eaLnBrk="1" fontAlgn="auto" latinLnBrk="0" hangingPunct="1">
              <a:lnSpc>
                <a:spcPct val="100000"/>
              </a:lnSpc>
              <a:spcBef>
                <a:spcPts val="0"/>
              </a:spcBef>
              <a:spcAft>
                <a:spcPts val="0"/>
              </a:spcAft>
              <a:buClrTx/>
              <a:buSzTx/>
              <a:buFontTx/>
              <a:buNone/>
              <a:tabLst/>
              <a:defRPr/>
            </a:pPr>
            <a:r>
              <a:rPr kumimoji="0" sz="600" b="1" i="0" u="none" strike="noStrike" kern="1200" cap="none" spc="0" normalizeH="0" baseline="0" noProof="0" dirty="0">
                <a:ln>
                  <a:noFill/>
                </a:ln>
                <a:solidFill>
                  <a:srgbClr val="2E2B1F"/>
                </a:solidFill>
                <a:effectLst/>
                <a:uLnTx/>
                <a:uFillTx/>
                <a:latin typeface="Tahoma"/>
                <a:ea typeface="+mn-ea"/>
                <a:cs typeface="Tahoma"/>
              </a:rPr>
              <a:t>Note</a:t>
            </a:r>
            <a:r>
              <a:rPr kumimoji="0" sz="600" b="0" i="0" u="none" strike="noStrike" kern="1200" cap="none" spc="0" normalizeH="0" baseline="0" noProof="0" dirty="0">
                <a:ln>
                  <a:noFill/>
                </a:ln>
                <a:solidFill>
                  <a:srgbClr val="2E2B1F"/>
                </a:solidFill>
                <a:effectLst/>
                <a:uLnTx/>
                <a:uFillTx/>
                <a:latin typeface="Tahoma"/>
                <a:ea typeface="+mn-ea"/>
                <a:cs typeface="Tahoma"/>
              </a:rPr>
              <a:t>:</a:t>
            </a:r>
            <a:r>
              <a:rPr kumimoji="0" sz="600" b="0" i="0" u="none" strike="noStrike" kern="1200" cap="none" spc="-5" normalizeH="0" baseline="0" noProof="0" dirty="0">
                <a:ln>
                  <a:noFill/>
                </a:ln>
                <a:solidFill>
                  <a:srgbClr val="2E2B1F"/>
                </a:solidFill>
                <a:effectLst/>
                <a:uLnTx/>
                <a:uFillTx/>
                <a:latin typeface="Tahoma"/>
                <a:ea typeface="+mn-ea"/>
                <a:cs typeface="Tahoma"/>
              </a:rPr>
              <a:t> Article</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I,</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section</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4,</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of</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the</a:t>
            </a:r>
            <a:r>
              <a:rPr kumimoji="0" sz="600" b="0" i="0" u="none" strike="noStrike" kern="1200" cap="none" spc="-5" normalizeH="0" baseline="0" noProof="0" dirty="0">
                <a:ln>
                  <a:noFill/>
                </a:ln>
                <a:solidFill>
                  <a:srgbClr val="2E2B1F"/>
                </a:solidFill>
                <a:effectLst/>
                <a:uLnTx/>
                <a:uFillTx/>
                <a:latin typeface="Tahoma"/>
                <a:ea typeface="+mn-ea"/>
                <a:cs typeface="Tahoma"/>
              </a:rPr>
              <a:t> Constitution</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was</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modified</a:t>
            </a:r>
            <a:r>
              <a:rPr kumimoji="0" sz="600" b="0" i="0" u="none" strike="noStrike" kern="1200" cap="none" spc="1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by</a:t>
            </a:r>
            <a:r>
              <a:rPr kumimoji="0" sz="600" b="0" i="0" u="none" strike="noStrike" kern="1200" cap="none" spc="-5" normalizeH="0" baseline="0" noProof="0" dirty="0">
                <a:ln>
                  <a:noFill/>
                </a:ln>
                <a:solidFill>
                  <a:srgbClr val="2E2B1F"/>
                </a:solidFill>
                <a:effectLst/>
                <a:uLnTx/>
                <a:uFillTx/>
                <a:latin typeface="Tahoma"/>
                <a:ea typeface="+mn-ea"/>
                <a:cs typeface="Tahoma"/>
              </a:rPr>
              <a:t> section</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2</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of</a:t>
            </a:r>
            <a:r>
              <a:rPr kumimoji="0" sz="600" b="0" i="0" u="none" strike="noStrike" kern="1200" cap="none" spc="-5" normalizeH="0" baseline="0" noProof="0" dirty="0">
                <a:ln>
                  <a:noFill/>
                </a:ln>
                <a:solidFill>
                  <a:srgbClr val="2E2B1F"/>
                </a:solidFill>
                <a:effectLst/>
                <a:uLnTx/>
                <a:uFillTx/>
                <a:latin typeface="Tahoma"/>
                <a:ea typeface="+mn-ea"/>
                <a:cs typeface="Tahoma"/>
              </a:rPr>
              <a:t> this</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amendment.</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In</a:t>
            </a:r>
            <a:r>
              <a:rPr kumimoji="0" sz="600" b="0" i="0" u="none" strike="noStrike" kern="1200" cap="none" spc="-5" normalizeH="0" baseline="0" noProof="0" dirty="0">
                <a:ln>
                  <a:noFill/>
                </a:ln>
                <a:solidFill>
                  <a:srgbClr val="2E2B1F"/>
                </a:solidFill>
                <a:effectLst/>
                <a:uLnTx/>
                <a:uFillTx/>
                <a:latin typeface="Tahoma"/>
                <a:ea typeface="+mn-ea"/>
                <a:cs typeface="Tahoma"/>
              </a:rPr>
              <a:t> addition,</a:t>
            </a:r>
            <a:r>
              <a:rPr kumimoji="0" sz="600" b="0" i="0" u="none" strike="noStrike" kern="1200" cap="none" spc="30"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a</a:t>
            </a:r>
            <a:r>
              <a:rPr kumimoji="0" sz="600" b="0" i="0" u="none" strike="noStrike" kern="1200" cap="none" spc="-1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portion </a:t>
            </a:r>
            <a:r>
              <a:rPr kumimoji="0" sz="600" b="0" i="0" u="none" strike="noStrike" kern="1200" cap="none" spc="0" normalizeH="0" baseline="0" noProof="0" dirty="0">
                <a:ln>
                  <a:noFill/>
                </a:ln>
                <a:solidFill>
                  <a:srgbClr val="2E2B1F"/>
                </a:solidFill>
                <a:effectLst/>
                <a:uLnTx/>
                <a:uFillTx/>
                <a:latin typeface="Tahoma"/>
                <a:ea typeface="+mn-ea"/>
                <a:cs typeface="Tahoma"/>
              </a:rPr>
              <a:t> of</a:t>
            </a:r>
            <a:r>
              <a:rPr kumimoji="0" sz="600" b="0" i="0" u="none" strike="noStrike" kern="1200" cap="none" spc="-1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the </a:t>
            </a:r>
            <a:r>
              <a:rPr kumimoji="0" sz="600" b="0" i="0" u="none" strike="noStrike" kern="1200" cap="none" spc="-5" normalizeH="0" baseline="0" noProof="0" dirty="0">
                <a:ln>
                  <a:noFill/>
                </a:ln>
                <a:solidFill>
                  <a:srgbClr val="2E2B1F"/>
                </a:solidFill>
                <a:effectLst/>
                <a:uLnTx/>
                <a:uFillTx/>
                <a:latin typeface="Tahoma"/>
                <a:ea typeface="+mn-ea"/>
                <a:cs typeface="Tahoma"/>
              </a:rPr>
              <a:t>12th</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Amendment</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was</a:t>
            </a:r>
            <a:r>
              <a:rPr kumimoji="0" sz="600" b="0" i="0" u="none" strike="noStrike" kern="1200" cap="none" spc="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superseded </a:t>
            </a:r>
            <a:r>
              <a:rPr kumimoji="0" sz="600" b="0" i="0" u="none" strike="noStrike" kern="1200" cap="none" spc="0" normalizeH="0" baseline="0" noProof="0" dirty="0">
                <a:ln>
                  <a:noFill/>
                </a:ln>
                <a:solidFill>
                  <a:srgbClr val="2E2B1F"/>
                </a:solidFill>
                <a:effectLst/>
                <a:uLnTx/>
                <a:uFillTx/>
                <a:latin typeface="Tahoma"/>
                <a:ea typeface="+mn-ea"/>
                <a:cs typeface="Tahoma"/>
              </a:rPr>
              <a:t>by</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section</a:t>
            </a:r>
            <a:r>
              <a:rPr kumimoji="0" sz="600" b="0" i="0" u="none" strike="noStrike" kern="1200" cap="none" spc="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3.</a:t>
            </a:r>
            <a:endParaRPr kumimoji="0" sz="600" b="0" i="0" u="none" strike="noStrike" kern="1200" cap="none" spc="0" normalizeH="0" baseline="0" noProof="0">
              <a:ln>
                <a:noFill/>
              </a:ln>
              <a:solidFill>
                <a:prstClr val="black"/>
              </a:solidFill>
              <a:effectLst/>
              <a:uLnTx/>
              <a:uFillTx/>
              <a:latin typeface="Tahoma"/>
              <a:ea typeface="+mn-ea"/>
              <a:cs typeface="Tahoma"/>
            </a:endParaRPr>
          </a:p>
          <a:p>
            <a:pPr marL="0" marR="0" lvl="0" indent="0" algn="l" defTabSz="914400" rtl="0" eaLnBrk="1" fontAlgn="auto" latinLnBrk="0" hangingPunct="1">
              <a:lnSpc>
                <a:spcPct val="100000"/>
              </a:lnSpc>
              <a:spcBef>
                <a:spcPts val="55"/>
              </a:spcBef>
              <a:spcAft>
                <a:spcPts val="0"/>
              </a:spcAft>
              <a:buClrTx/>
              <a:buSzTx/>
              <a:buFontTx/>
              <a:buNone/>
              <a:tabLst/>
              <a:defRPr/>
            </a:pPr>
            <a:endParaRPr kumimoji="0" sz="550" b="0" i="0" u="none" strike="noStrike" kern="1200" cap="none" spc="0" normalizeH="0" baseline="0" noProof="0">
              <a:ln>
                <a:noFill/>
              </a:ln>
              <a:solidFill>
                <a:prstClr val="black"/>
              </a:solidFill>
              <a:effectLst/>
              <a:uLnTx/>
              <a:uFillTx/>
              <a:latin typeface="Tahoma"/>
              <a:ea typeface="+mn-ea"/>
              <a:cs typeface="Tahoma"/>
            </a:endParaRPr>
          </a:p>
          <a:p>
            <a:pPr marL="419100" marR="127635" lvl="0" indent="0" algn="l" defTabSz="914400" rtl="0" eaLnBrk="1" fontAlgn="auto" latinLnBrk="0" hangingPunct="1">
              <a:lnSpc>
                <a:spcPct val="100000"/>
              </a:lnSpc>
              <a:spcBef>
                <a:spcPts val="5"/>
              </a:spcBef>
              <a:spcAft>
                <a:spcPts val="0"/>
              </a:spcAft>
              <a:buClrTx/>
              <a:buSzTx/>
              <a:buFontTx/>
              <a:buNone/>
              <a:tabLst/>
              <a:defRPr/>
            </a:pPr>
            <a:r>
              <a:rPr kumimoji="0" sz="600" b="1" i="0" u="none" strike="noStrike" kern="1200" cap="none" spc="-5" normalizeH="0" baseline="0" noProof="0" dirty="0">
                <a:ln>
                  <a:noFill/>
                </a:ln>
                <a:solidFill>
                  <a:srgbClr val="2E2B1F"/>
                </a:solidFill>
                <a:effectLst/>
                <a:uLnTx/>
                <a:uFillTx/>
                <a:latin typeface="Tahoma"/>
                <a:ea typeface="+mn-ea"/>
                <a:cs typeface="Tahoma"/>
              </a:rPr>
              <a:t>Section</a:t>
            </a:r>
            <a:r>
              <a:rPr kumimoji="0" sz="600" b="1" i="0" u="none" strike="noStrike" kern="1200" cap="none" spc="-10" normalizeH="0" baseline="0" noProof="0" dirty="0">
                <a:ln>
                  <a:noFill/>
                </a:ln>
                <a:solidFill>
                  <a:srgbClr val="2E2B1F"/>
                </a:solidFill>
                <a:effectLst/>
                <a:uLnTx/>
                <a:uFillTx/>
                <a:latin typeface="Tahoma"/>
                <a:ea typeface="+mn-ea"/>
                <a:cs typeface="Tahoma"/>
              </a:rPr>
              <a:t> </a:t>
            </a:r>
            <a:r>
              <a:rPr kumimoji="0" sz="600" b="1" i="0" u="none" strike="noStrike" kern="1200" cap="none" spc="0" normalizeH="0" baseline="0" noProof="0" dirty="0">
                <a:ln>
                  <a:noFill/>
                </a:ln>
                <a:solidFill>
                  <a:srgbClr val="2E2B1F"/>
                </a:solidFill>
                <a:effectLst/>
                <a:uLnTx/>
                <a:uFillTx/>
                <a:latin typeface="Tahoma"/>
                <a:ea typeface="+mn-ea"/>
                <a:cs typeface="Tahoma"/>
              </a:rPr>
              <a:t>1.</a:t>
            </a:r>
            <a:r>
              <a:rPr kumimoji="0" sz="600" b="1" i="0" u="none" strike="noStrike" kern="1200" cap="none" spc="1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The terms</a:t>
            </a:r>
            <a:r>
              <a:rPr kumimoji="0" sz="600" b="0" i="0" u="none" strike="noStrike" kern="1200" cap="none" spc="-1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of</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the</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President</a:t>
            </a:r>
            <a:r>
              <a:rPr kumimoji="0" sz="600" b="0" i="0" u="none" strike="noStrike" kern="1200" cap="none" spc="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and</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the</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Vice</a:t>
            </a:r>
            <a:r>
              <a:rPr kumimoji="0" sz="600" b="0" i="0" u="none" strike="noStrike" kern="1200" cap="none" spc="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President</a:t>
            </a:r>
            <a:r>
              <a:rPr kumimoji="0" sz="600" b="0" i="0" u="none" strike="noStrike" kern="1200" cap="none" spc="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shall</a:t>
            </a:r>
            <a:r>
              <a:rPr kumimoji="0" sz="600" b="0" i="0" u="none" strike="noStrike" kern="1200" cap="none" spc="1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end</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at</a:t>
            </a:r>
            <a:r>
              <a:rPr kumimoji="0" sz="600" b="0" i="0" u="none" strike="noStrike" kern="1200" cap="none" spc="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noon</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on</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the</a:t>
            </a:r>
            <a:r>
              <a:rPr kumimoji="0" sz="600" b="0" i="0" u="none" strike="noStrike" kern="1200" cap="none" spc="-5" normalizeH="0" baseline="0" noProof="0" dirty="0">
                <a:ln>
                  <a:noFill/>
                </a:ln>
                <a:solidFill>
                  <a:srgbClr val="2E2B1F"/>
                </a:solidFill>
                <a:effectLst/>
                <a:uLnTx/>
                <a:uFillTx/>
                <a:latin typeface="Tahoma"/>
                <a:ea typeface="+mn-ea"/>
                <a:cs typeface="Tahoma"/>
              </a:rPr>
              <a:t> 20th</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day</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of</a:t>
            </a:r>
            <a:r>
              <a:rPr kumimoji="0" sz="600" b="0" i="0" u="none" strike="noStrike" kern="1200" cap="none" spc="-5" normalizeH="0" baseline="0" noProof="0" dirty="0">
                <a:ln>
                  <a:noFill/>
                </a:ln>
                <a:solidFill>
                  <a:srgbClr val="2E2B1F"/>
                </a:solidFill>
                <a:effectLst/>
                <a:uLnTx/>
                <a:uFillTx/>
                <a:latin typeface="Tahoma"/>
                <a:ea typeface="+mn-ea"/>
                <a:cs typeface="Tahoma"/>
              </a:rPr>
              <a:t> January,</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and </a:t>
            </a:r>
            <a:r>
              <a:rPr kumimoji="0" sz="600" b="0" i="0" u="none" strike="noStrike" kern="1200" cap="none" spc="0" normalizeH="0" baseline="0" noProof="0" dirty="0">
                <a:ln>
                  <a:noFill/>
                </a:ln>
                <a:solidFill>
                  <a:srgbClr val="2E2B1F"/>
                </a:solidFill>
                <a:effectLst/>
                <a:uLnTx/>
                <a:uFillTx/>
                <a:latin typeface="Tahoma"/>
                <a:ea typeface="+mn-ea"/>
                <a:cs typeface="Tahoma"/>
              </a:rPr>
              <a:t> the</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terms</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of</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Senators</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and</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Representatives</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at</a:t>
            </a:r>
            <a:r>
              <a:rPr kumimoji="0" sz="600" b="0" i="0" u="none" strike="noStrike" kern="1200" cap="none" spc="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noon</a:t>
            </a:r>
            <a:r>
              <a:rPr kumimoji="0" sz="600" b="0" i="0" u="none" strike="noStrike" kern="1200" cap="none" spc="1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on</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the</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3</a:t>
            </a:r>
            <a:r>
              <a:rPr kumimoji="0" sz="600" b="0" i="0" u="none" strike="noStrike" kern="1200" cap="none" spc="-7" normalizeH="0" baseline="27777" noProof="0" dirty="0">
                <a:ln>
                  <a:noFill/>
                </a:ln>
                <a:solidFill>
                  <a:srgbClr val="2E2B1F"/>
                </a:solidFill>
                <a:effectLst/>
                <a:uLnTx/>
                <a:uFillTx/>
                <a:latin typeface="Tahoma"/>
                <a:ea typeface="+mn-ea"/>
                <a:cs typeface="Tahoma"/>
              </a:rPr>
              <a:t>rd</a:t>
            </a:r>
            <a:r>
              <a:rPr kumimoji="0" sz="600" b="0" i="0" u="none" strike="noStrike" kern="1200" cap="none" spc="112" normalizeH="0" baseline="27777"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day</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of</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January,</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of</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the </a:t>
            </a:r>
            <a:r>
              <a:rPr kumimoji="0" sz="600" b="0" i="0" u="none" strike="noStrike" kern="1200" cap="none" spc="-5" normalizeH="0" baseline="0" noProof="0" dirty="0">
                <a:ln>
                  <a:noFill/>
                </a:ln>
                <a:solidFill>
                  <a:srgbClr val="2E2B1F"/>
                </a:solidFill>
                <a:effectLst/>
                <a:uLnTx/>
                <a:uFillTx/>
                <a:latin typeface="Tahoma"/>
                <a:ea typeface="+mn-ea"/>
                <a:cs typeface="Tahoma"/>
              </a:rPr>
              <a:t>years</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in</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which</a:t>
            </a:r>
            <a:r>
              <a:rPr kumimoji="0" sz="600" b="0" i="0" u="none" strike="noStrike" kern="1200" cap="none" spc="2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such</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terms </a:t>
            </a:r>
            <a:r>
              <a:rPr kumimoji="0" sz="600" b="0" i="0" u="none" strike="noStrike" kern="1200" cap="none" spc="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would</a:t>
            </a:r>
            <a:r>
              <a:rPr kumimoji="0" sz="600" b="0" i="0" u="none" strike="noStrike" kern="1200" cap="none" spc="1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have</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ended</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if</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this</a:t>
            </a:r>
            <a:r>
              <a:rPr kumimoji="0" sz="600" b="0" i="0" u="none" strike="noStrike" kern="1200" cap="none" spc="-1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article</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had</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not</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been</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ratified;</a:t>
            </a:r>
            <a:r>
              <a:rPr kumimoji="0" sz="600" b="0" i="0" u="none" strike="noStrike" kern="1200" cap="none" spc="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and</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the</a:t>
            </a:r>
            <a:r>
              <a:rPr kumimoji="0" sz="600" b="0" i="0" u="none" strike="noStrike" kern="1200" cap="none" spc="-5" normalizeH="0" baseline="0" noProof="0" dirty="0">
                <a:ln>
                  <a:noFill/>
                </a:ln>
                <a:solidFill>
                  <a:srgbClr val="2E2B1F"/>
                </a:solidFill>
                <a:effectLst/>
                <a:uLnTx/>
                <a:uFillTx/>
                <a:latin typeface="Tahoma"/>
                <a:ea typeface="+mn-ea"/>
                <a:cs typeface="Tahoma"/>
              </a:rPr>
              <a:t> terms</a:t>
            </a:r>
            <a:r>
              <a:rPr kumimoji="0" sz="600" b="0" i="0" u="none" strike="noStrike" kern="1200" cap="none" spc="-1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of</a:t>
            </a:r>
            <a:r>
              <a:rPr kumimoji="0" sz="600" b="0" i="0" u="none" strike="noStrike" kern="1200" cap="none" spc="-5" normalizeH="0" baseline="0" noProof="0" dirty="0">
                <a:ln>
                  <a:noFill/>
                </a:ln>
                <a:solidFill>
                  <a:srgbClr val="2E2B1F"/>
                </a:solidFill>
                <a:effectLst/>
                <a:uLnTx/>
                <a:uFillTx/>
                <a:latin typeface="Tahoma"/>
                <a:ea typeface="+mn-ea"/>
                <a:cs typeface="Tahoma"/>
              </a:rPr>
              <a:t> their</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successors</a:t>
            </a:r>
            <a:r>
              <a:rPr kumimoji="0" sz="600" b="0" i="0" u="none" strike="noStrike" kern="1200" cap="none" spc="-1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shall</a:t>
            </a:r>
            <a:r>
              <a:rPr kumimoji="0" sz="600" b="0" i="0" u="none" strike="noStrike" kern="1200" cap="none" spc="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then</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begin.</a:t>
            </a:r>
            <a:endParaRPr kumimoji="0" sz="600" b="0" i="0" u="none" strike="noStrike" kern="1200" cap="none" spc="0" normalizeH="0" baseline="0" noProof="0">
              <a:ln>
                <a:noFill/>
              </a:ln>
              <a:solidFill>
                <a:prstClr val="black"/>
              </a:solidFill>
              <a:effectLst/>
              <a:uLnTx/>
              <a:uFillTx/>
              <a:latin typeface="Tahoma"/>
              <a:ea typeface="+mn-ea"/>
              <a:cs typeface="Tahoma"/>
            </a:endParaRPr>
          </a:p>
          <a:p>
            <a:pPr marL="0" marR="0" lvl="0" indent="0" algn="l" defTabSz="914400" rtl="0" eaLnBrk="1" fontAlgn="auto" latinLnBrk="0" hangingPunct="1">
              <a:lnSpc>
                <a:spcPct val="100000"/>
              </a:lnSpc>
              <a:spcBef>
                <a:spcPts val="55"/>
              </a:spcBef>
              <a:spcAft>
                <a:spcPts val="0"/>
              </a:spcAft>
              <a:buClrTx/>
              <a:buSzTx/>
              <a:buFontTx/>
              <a:buNone/>
              <a:tabLst/>
              <a:defRPr/>
            </a:pPr>
            <a:endParaRPr kumimoji="0" sz="550" b="0" i="0" u="none" strike="noStrike" kern="1200" cap="none" spc="0" normalizeH="0" baseline="0" noProof="0">
              <a:ln>
                <a:noFill/>
              </a:ln>
              <a:solidFill>
                <a:prstClr val="black"/>
              </a:solidFill>
              <a:effectLst/>
              <a:uLnTx/>
              <a:uFillTx/>
              <a:latin typeface="Tahoma"/>
              <a:ea typeface="+mn-ea"/>
              <a:cs typeface="Tahoma"/>
            </a:endParaRPr>
          </a:p>
          <a:p>
            <a:pPr marL="419100" marR="81280" lvl="0" indent="0" algn="l" defTabSz="914400" rtl="0" eaLnBrk="1" fontAlgn="auto" latinLnBrk="0" hangingPunct="1">
              <a:lnSpc>
                <a:spcPct val="100000"/>
              </a:lnSpc>
              <a:spcBef>
                <a:spcPts val="0"/>
              </a:spcBef>
              <a:spcAft>
                <a:spcPts val="0"/>
              </a:spcAft>
              <a:buClrTx/>
              <a:buSzTx/>
              <a:buFontTx/>
              <a:buNone/>
              <a:tabLst/>
              <a:defRPr/>
            </a:pPr>
            <a:r>
              <a:rPr kumimoji="0" sz="600" b="1" i="0" u="none" strike="noStrike" kern="1200" cap="none" spc="-5" normalizeH="0" baseline="0" noProof="0" dirty="0">
                <a:ln>
                  <a:noFill/>
                </a:ln>
                <a:solidFill>
                  <a:srgbClr val="2E2B1F"/>
                </a:solidFill>
                <a:effectLst/>
                <a:uLnTx/>
                <a:uFillTx/>
                <a:latin typeface="Tahoma"/>
                <a:ea typeface="+mn-ea"/>
                <a:cs typeface="Tahoma"/>
              </a:rPr>
              <a:t>Section</a:t>
            </a:r>
            <a:r>
              <a:rPr kumimoji="0" sz="600" b="1" i="0" u="none" strike="noStrike" kern="1200" cap="none" spc="-10" normalizeH="0" baseline="0" noProof="0" dirty="0">
                <a:ln>
                  <a:noFill/>
                </a:ln>
                <a:solidFill>
                  <a:srgbClr val="2E2B1F"/>
                </a:solidFill>
                <a:effectLst/>
                <a:uLnTx/>
                <a:uFillTx/>
                <a:latin typeface="Tahoma"/>
                <a:ea typeface="+mn-ea"/>
                <a:cs typeface="Tahoma"/>
              </a:rPr>
              <a:t> </a:t>
            </a:r>
            <a:r>
              <a:rPr kumimoji="0" sz="600" b="1" i="0" u="none" strike="noStrike" kern="1200" cap="none" spc="0" normalizeH="0" baseline="0" noProof="0" dirty="0">
                <a:ln>
                  <a:noFill/>
                </a:ln>
                <a:solidFill>
                  <a:srgbClr val="2E2B1F"/>
                </a:solidFill>
                <a:effectLst/>
                <a:uLnTx/>
                <a:uFillTx/>
                <a:latin typeface="Tahoma"/>
                <a:ea typeface="+mn-ea"/>
                <a:cs typeface="Tahoma"/>
              </a:rPr>
              <a:t>2.</a:t>
            </a:r>
            <a:r>
              <a:rPr kumimoji="0" sz="600" b="1" i="0" u="none" strike="noStrike" kern="1200" cap="none" spc="1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The Congress</a:t>
            </a:r>
            <a:r>
              <a:rPr kumimoji="0" sz="600" b="0" i="0" u="none" strike="noStrike" kern="1200" cap="none" spc="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shall</a:t>
            </a:r>
            <a:r>
              <a:rPr kumimoji="0" sz="600" b="0" i="0" u="none" strike="noStrike" kern="1200" cap="none" spc="1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assemble</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at</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least</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once</a:t>
            </a:r>
            <a:r>
              <a:rPr kumimoji="0" sz="600" b="0" i="0" u="none" strike="noStrike" kern="1200" cap="none" spc="-1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in</a:t>
            </a:r>
            <a:r>
              <a:rPr kumimoji="0" sz="600" b="0" i="0" u="none" strike="noStrike" kern="1200" cap="none" spc="2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every year,</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and</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such</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meeting</a:t>
            </a:r>
            <a:r>
              <a:rPr kumimoji="0" sz="600" b="0" i="0" u="none" strike="noStrike" kern="1200" cap="none" spc="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shall</a:t>
            </a:r>
            <a:r>
              <a:rPr kumimoji="0" sz="600" b="0" i="0" u="none" strike="noStrike" kern="1200" cap="none" spc="1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begin</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at</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noon</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on</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the </a:t>
            </a:r>
            <a:r>
              <a:rPr kumimoji="0" sz="600" b="0" i="0" u="none" strike="noStrike" kern="1200" cap="none" spc="-17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3</a:t>
            </a:r>
            <a:r>
              <a:rPr kumimoji="0" sz="600" b="0" i="0" u="none" strike="noStrike" kern="1200" cap="none" spc="-7" normalizeH="0" baseline="27777" noProof="0" dirty="0">
                <a:ln>
                  <a:noFill/>
                </a:ln>
                <a:solidFill>
                  <a:srgbClr val="2E2B1F"/>
                </a:solidFill>
                <a:effectLst/>
                <a:uLnTx/>
                <a:uFillTx/>
                <a:latin typeface="Tahoma"/>
                <a:ea typeface="+mn-ea"/>
                <a:cs typeface="Tahoma"/>
              </a:rPr>
              <a:t>rd</a:t>
            </a:r>
            <a:r>
              <a:rPr kumimoji="0" sz="600" b="0" i="0" u="none" strike="noStrike" kern="1200" cap="none" spc="112" normalizeH="0" baseline="27777"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day</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of</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January,</a:t>
            </a:r>
            <a:r>
              <a:rPr kumimoji="0" sz="600" b="0" i="0" u="none" strike="noStrike" kern="1200" cap="none" spc="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unless</a:t>
            </a:r>
            <a:r>
              <a:rPr kumimoji="0" sz="600" b="0" i="0" u="none" strike="noStrike" kern="1200" cap="none" spc="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they</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shall </a:t>
            </a:r>
            <a:r>
              <a:rPr kumimoji="0" sz="600" b="0" i="0" u="none" strike="noStrike" kern="1200" cap="none" spc="0" normalizeH="0" baseline="0" noProof="0" dirty="0">
                <a:ln>
                  <a:noFill/>
                </a:ln>
                <a:solidFill>
                  <a:srgbClr val="2E2B1F"/>
                </a:solidFill>
                <a:effectLst/>
                <a:uLnTx/>
                <a:uFillTx/>
                <a:latin typeface="Tahoma"/>
                <a:ea typeface="+mn-ea"/>
                <a:cs typeface="Tahoma"/>
              </a:rPr>
              <a:t>by</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law</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appoint</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a </a:t>
            </a:r>
            <a:r>
              <a:rPr kumimoji="0" sz="600" b="0" i="0" u="none" strike="noStrike" kern="1200" cap="none" spc="-5" normalizeH="0" baseline="0" noProof="0" dirty="0">
                <a:ln>
                  <a:noFill/>
                </a:ln>
                <a:solidFill>
                  <a:srgbClr val="2E2B1F"/>
                </a:solidFill>
                <a:effectLst/>
                <a:uLnTx/>
                <a:uFillTx/>
                <a:latin typeface="Tahoma"/>
                <a:ea typeface="+mn-ea"/>
                <a:cs typeface="Tahoma"/>
              </a:rPr>
              <a:t>different day.</a:t>
            </a:r>
            <a:endParaRPr kumimoji="0" sz="600" b="0" i="0" u="none" strike="noStrike" kern="1200" cap="none" spc="0" normalizeH="0" baseline="0" noProof="0">
              <a:ln>
                <a:noFill/>
              </a:ln>
              <a:solidFill>
                <a:prstClr val="black"/>
              </a:solidFill>
              <a:effectLst/>
              <a:uLnTx/>
              <a:uFillTx/>
              <a:latin typeface="Tahoma"/>
              <a:ea typeface="+mn-ea"/>
              <a:cs typeface="Tahoma"/>
            </a:endParaRPr>
          </a:p>
          <a:p>
            <a:pPr marL="0" marR="0" lvl="0" indent="0" algn="l" defTabSz="914400" rtl="0" eaLnBrk="1" fontAlgn="auto" latinLnBrk="0" hangingPunct="1">
              <a:lnSpc>
                <a:spcPct val="100000"/>
              </a:lnSpc>
              <a:spcBef>
                <a:spcPts val="50"/>
              </a:spcBef>
              <a:spcAft>
                <a:spcPts val="0"/>
              </a:spcAft>
              <a:buClrTx/>
              <a:buSzTx/>
              <a:buFontTx/>
              <a:buNone/>
              <a:tabLst/>
              <a:defRPr/>
            </a:pPr>
            <a:endParaRPr kumimoji="0" sz="550" b="0" i="0" u="none" strike="noStrike" kern="1200" cap="none" spc="0" normalizeH="0" baseline="0" noProof="0">
              <a:ln>
                <a:noFill/>
              </a:ln>
              <a:solidFill>
                <a:prstClr val="black"/>
              </a:solidFill>
              <a:effectLst/>
              <a:uLnTx/>
              <a:uFillTx/>
              <a:latin typeface="Tahoma"/>
              <a:ea typeface="+mn-ea"/>
              <a:cs typeface="Tahoma"/>
            </a:endParaRPr>
          </a:p>
          <a:p>
            <a:pPr marL="419100" marR="61594" lvl="0" indent="-343535" algn="l" defTabSz="914400" rtl="0" eaLnBrk="1" fontAlgn="auto" latinLnBrk="0" hangingPunct="1">
              <a:lnSpc>
                <a:spcPct val="100000"/>
              </a:lnSpc>
              <a:spcBef>
                <a:spcPts val="0"/>
              </a:spcBef>
              <a:spcAft>
                <a:spcPts val="0"/>
              </a:spcAft>
              <a:buClrTx/>
              <a:buSzTx/>
              <a:buFont typeface="Wingdings"/>
              <a:buChar char=""/>
              <a:tabLst>
                <a:tab pos="419100" algn="l"/>
                <a:tab pos="419734" algn="l"/>
              </a:tabLst>
              <a:defRPr/>
            </a:pPr>
            <a:r>
              <a:rPr kumimoji="0" sz="1100" b="1" i="0" u="none" strike="noStrike" kern="1200" cap="none" spc="0" normalizeH="0" baseline="0" noProof="0" dirty="0">
                <a:ln>
                  <a:noFill/>
                </a:ln>
                <a:solidFill>
                  <a:srgbClr val="FF0000"/>
                </a:solidFill>
                <a:effectLst/>
                <a:uLnTx/>
                <a:uFillTx/>
                <a:latin typeface="Tahoma"/>
                <a:ea typeface="+mn-ea"/>
                <a:cs typeface="Tahoma"/>
              </a:rPr>
              <a:t>Section</a:t>
            </a:r>
            <a:r>
              <a:rPr kumimoji="0" sz="1100" b="1" i="0" u="none" strike="noStrike" kern="1200" cap="none" spc="-20" normalizeH="0" baseline="0" noProof="0" dirty="0">
                <a:ln>
                  <a:noFill/>
                </a:ln>
                <a:solidFill>
                  <a:srgbClr val="FF0000"/>
                </a:solidFill>
                <a:effectLst/>
                <a:uLnTx/>
                <a:uFillTx/>
                <a:latin typeface="Tahoma"/>
                <a:ea typeface="+mn-ea"/>
                <a:cs typeface="Tahoma"/>
              </a:rPr>
              <a:t> </a:t>
            </a:r>
            <a:r>
              <a:rPr kumimoji="0" sz="1100" b="1" i="0" u="none" strike="noStrike" kern="1200" cap="none" spc="0" normalizeH="0" baseline="0" noProof="0" dirty="0">
                <a:ln>
                  <a:noFill/>
                </a:ln>
                <a:solidFill>
                  <a:srgbClr val="FF0000"/>
                </a:solidFill>
                <a:effectLst/>
                <a:uLnTx/>
                <a:uFillTx/>
                <a:latin typeface="Tahoma"/>
                <a:ea typeface="+mn-ea"/>
                <a:cs typeface="Tahoma"/>
              </a:rPr>
              <a:t>3. </a:t>
            </a:r>
            <a:r>
              <a:rPr kumimoji="0" sz="1100" b="0" i="0" u="none" strike="noStrike" kern="1200" cap="none" spc="-5" normalizeH="0" baseline="0" noProof="0" dirty="0">
                <a:ln>
                  <a:noFill/>
                </a:ln>
                <a:solidFill>
                  <a:srgbClr val="FF0000"/>
                </a:solidFill>
                <a:effectLst/>
                <a:uLnTx/>
                <a:uFillTx/>
                <a:latin typeface="Tahoma"/>
                <a:ea typeface="+mn-ea"/>
                <a:cs typeface="Tahoma"/>
              </a:rPr>
              <a:t>If,</a:t>
            </a:r>
            <a:r>
              <a:rPr kumimoji="0" sz="1100" b="0" i="0" u="none" strike="noStrike" kern="1200" cap="none" spc="15"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at</a:t>
            </a:r>
            <a:r>
              <a:rPr kumimoji="0" sz="1100" b="0" i="0" u="none" strike="noStrike" kern="1200" cap="none" spc="-1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the</a:t>
            </a:r>
            <a:r>
              <a:rPr kumimoji="0" sz="1100" b="0" i="0" u="none" strike="noStrike" kern="1200" cap="none" spc="0" normalizeH="0" baseline="0" noProof="0" dirty="0">
                <a:ln>
                  <a:noFill/>
                </a:ln>
                <a:solidFill>
                  <a:srgbClr val="FF0000"/>
                </a:solidFill>
                <a:effectLst/>
                <a:uLnTx/>
                <a:uFillTx/>
                <a:latin typeface="Tahoma"/>
                <a:ea typeface="+mn-ea"/>
                <a:cs typeface="Tahoma"/>
              </a:rPr>
              <a:t> time</a:t>
            </a:r>
            <a:r>
              <a:rPr kumimoji="0" sz="1100" b="0" i="0" u="none" strike="noStrike" kern="1200" cap="none" spc="-1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fixed</a:t>
            </a:r>
            <a:r>
              <a:rPr kumimoji="0" sz="1100" b="0" i="0" u="none" strike="noStrike" kern="1200" cap="none" spc="1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for</a:t>
            </a:r>
            <a:r>
              <a:rPr kumimoji="0" sz="1100" b="0" i="0" u="none" strike="noStrike" kern="1200" cap="none" spc="15"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the</a:t>
            </a:r>
            <a:r>
              <a:rPr kumimoji="0" sz="1100" b="0" i="0" u="none" strike="noStrike" kern="1200" cap="none" spc="-15"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beginning</a:t>
            </a:r>
            <a:r>
              <a:rPr kumimoji="0" sz="1100" b="0" i="0" u="none" strike="noStrike" kern="1200" cap="none" spc="10" normalizeH="0" baseline="0" noProof="0" dirty="0">
                <a:ln>
                  <a:noFill/>
                </a:ln>
                <a:solidFill>
                  <a:srgbClr val="FF0000"/>
                </a:solidFill>
                <a:effectLst/>
                <a:uLnTx/>
                <a:uFillTx/>
                <a:latin typeface="Tahoma"/>
                <a:ea typeface="+mn-ea"/>
                <a:cs typeface="Tahoma"/>
              </a:rPr>
              <a:t> </a:t>
            </a:r>
            <a:r>
              <a:rPr kumimoji="0" sz="1100" b="0" i="0" u="none" strike="noStrike" kern="1200" cap="none" spc="0" normalizeH="0" baseline="0" noProof="0" dirty="0">
                <a:ln>
                  <a:noFill/>
                </a:ln>
                <a:solidFill>
                  <a:srgbClr val="FF0000"/>
                </a:solidFill>
                <a:effectLst/>
                <a:uLnTx/>
                <a:uFillTx/>
                <a:latin typeface="Tahoma"/>
                <a:ea typeface="+mn-ea"/>
                <a:cs typeface="Tahoma"/>
              </a:rPr>
              <a:t>of</a:t>
            </a:r>
            <a:r>
              <a:rPr kumimoji="0" sz="1100" b="0" i="0" u="none" strike="noStrike" kern="1200" cap="none" spc="5"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the</a:t>
            </a:r>
            <a:r>
              <a:rPr kumimoji="0" sz="1100" b="0" i="0" u="none" strike="noStrike" kern="1200" cap="none" spc="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term </a:t>
            </a:r>
            <a:r>
              <a:rPr kumimoji="0" sz="1100" b="0" i="0" u="none" strike="noStrike" kern="1200" cap="none" spc="0" normalizeH="0" baseline="0" noProof="0" dirty="0">
                <a:ln>
                  <a:noFill/>
                </a:ln>
                <a:solidFill>
                  <a:srgbClr val="FF0000"/>
                </a:solidFill>
                <a:effectLst/>
                <a:uLnTx/>
                <a:uFillTx/>
                <a:latin typeface="Tahoma"/>
                <a:ea typeface="+mn-ea"/>
                <a:cs typeface="Tahoma"/>
              </a:rPr>
              <a:t> of </a:t>
            </a:r>
            <a:r>
              <a:rPr kumimoji="0" sz="1100" b="0" i="0" u="none" strike="noStrike" kern="1200" cap="none" spc="-5" normalizeH="0" baseline="0" noProof="0" dirty="0">
                <a:ln>
                  <a:noFill/>
                </a:ln>
                <a:solidFill>
                  <a:srgbClr val="FF0000"/>
                </a:solidFill>
                <a:effectLst/>
                <a:uLnTx/>
                <a:uFillTx/>
                <a:latin typeface="Tahoma"/>
                <a:ea typeface="+mn-ea"/>
                <a:cs typeface="Tahoma"/>
              </a:rPr>
              <a:t>the</a:t>
            </a:r>
            <a:r>
              <a:rPr kumimoji="0" sz="1100" b="0" i="0" u="none" strike="noStrike" kern="1200" cap="none" spc="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President,</a:t>
            </a:r>
            <a:r>
              <a:rPr kumimoji="0" sz="1100" b="0" i="0" u="none" strike="noStrike" kern="1200" cap="none" spc="-1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the</a:t>
            </a:r>
            <a:r>
              <a:rPr kumimoji="0" sz="1100" b="0" i="0" u="none" strike="noStrike" kern="1200" cap="none" spc="-1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President elect</a:t>
            </a:r>
            <a:r>
              <a:rPr kumimoji="0" sz="1100" b="0" i="0" u="none" strike="noStrike" kern="1200" cap="none" spc="5"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shall</a:t>
            </a:r>
            <a:r>
              <a:rPr kumimoji="0" sz="1100" b="0" i="0" u="none" strike="noStrike" kern="1200" cap="none" spc="5"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have</a:t>
            </a:r>
            <a:r>
              <a:rPr kumimoji="0" sz="1100" b="0" i="0" u="none" strike="noStrike" kern="1200" cap="none" spc="-10" normalizeH="0" baseline="0" noProof="0" dirty="0">
                <a:ln>
                  <a:noFill/>
                </a:ln>
                <a:solidFill>
                  <a:srgbClr val="FF0000"/>
                </a:solidFill>
                <a:effectLst/>
                <a:uLnTx/>
                <a:uFillTx/>
                <a:latin typeface="Tahoma"/>
                <a:ea typeface="+mn-ea"/>
                <a:cs typeface="Tahoma"/>
              </a:rPr>
              <a:t> </a:t>
            </a:r>
            <a:r>
              <a:rPr kumimoji="0" sz="1100" b="0" i="0" u="none" strike="noStrike" kern="1200" cap="none" spc="0" normalizeH="0" baseline="0" noProof="0" dirty="0">
                <a:ln>
                  <a:noFill/>
                </a:ln>
                <a:solidFill>
                  <a:srgbClr val="FF0000"/>
                </a:solidFill>
                <a:effectLst/>
                <a:uLnTx/>
                <a:uFillTx/>
                <a:latin typeface="Tahoma"/>
                <a:ea typeface="+mn-ea"/>
                <a:cs typeface="Tahoma"/>
              </a:rPr>
              <a:t>died,</a:t>
            </a:r>
            <a:r>
              <a:rPr kumimoji="0" sz="1100" b="0" i="0" u="none" strike="noStrike" kern="1200" cap="none" spc="15"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the</a:t>
            </a:r>
            <a:r>
              <a:rPr kumimoji="0" sz="1100" b="0" i="0" u="none" strike="noStrike" kern="1200" cap="none" spc="-10" normalizeH="0" baseline="0" noProof="0" dirty="0">
                <a:ln>
                  <a:noFill/>
                </a:ln>
                <a:solidFill>
                  <a:srgbClr val="FF0000"/>
                </a:solidFill>
                <a:effectLst/>
                <a:uLnTx/>
                <a:uFillTx/>
                <a:latin typeface="Tahoma"/>
                <a:ea typeface="+mn-ea"/>
                <a:cs typeface="Tahoma"/>
              </a:rPr>
              <a:t> </a:t>
            </a:r>
            <a:r>
              <a:rPr kumimoji="0" sz="1100" b="0" i="0" u="none" strike="noStrike" kern="1200" cap="none" spc="0" normalizeH="0" baseline="0" noProof="0" dirty="0">
                <a:ln>
                  <a:noFill/>
                </a:ln>
                <a:solidFill>
                  <a:srgbClr val="FF0000"/>
                </a:solidFill>
                <a:effectLst/>
                <a:uLnTx/>
                <a:uFillTx/>
                <a:latin typeface="Tahoma"/>
                <a:ea typeface="+mn-ea"/>
                <a:cs typeface="Tahoma"/>
              </a:rPr>
              <a:t>Vice </a:t>
            </a:r>
            <a:r>
              <a:rPr kumimoji="0" sz="1100" b="0" i="0" u="none" strike="noStrike" kern="1200" cap="none" spc="5"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President</a:t>
            </a:r>
            <a:r>
              <a:rPr kumimoji="0" sz="1100" b="0" i="0" u="none" strike="noStrike" kern="1200" cap="none" spc="-1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elect</a:t>
            </a:r>
            <a:r>
              <a:rPr kumimoji="0" sz="1100" b="0" i="0" u="none" strike="noStrike" kern="1200" cap="none" spc="1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shall </a:t>
            </a:r>
            <a:r>
              <a:rPr kumimoji="0" sz="1100" b="0" i="0" u="none" strike="noStrike" kern="1200" cap="none" spc="0" normalizeH="0" baseline="0" noProof="0" dirty="0">
                <a:ln>
                  <a:noFill/>
                </a:ln>
                <a:solidFill>
                  <a:srgbClr val="FF0000"/>
                </a:solidFill>
                <a:effectLst/>
                <a:uLnTx/>
                <a:uFillTx/>
                <a:latin typeface="Tahoma"/>
                <a:ea typeface="+mn-ea"/>
                <a:cs typeface="Tahoma"/>
              </a:rPr>
              <a:t>become</a:t>
            </a:r>
            <a:r>
              <a:rPr kumimoji="0" sz="1100" b="0" i="0" u="none" strike="noStrike" kern="1200" cap="none" spc="1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President. If</a:t>
            </a:r>
            <a:r>
              <a:rPr kumimoji="0" sz="1100" b="0" i="0" u="none" strike="noStrike" kern="1200" cap="none" spc="15" normalizeH="0" baseline="0" noProof="0" dirty="0">
                <a:ln>
                  <a:noFill/>
                </a:ln>
                <a:solidFill>
                  <a:srgbClr val="FF0000"/>
                </a:solidFill>
                <a:effectLst/>
                <a:uLnTx/>
                <a:uFillTx/>
                <a:latin typeface="Tahoma"/>
                <a:ea typeface="+mn-ea"/>
                <a:cs typeface="Tahoma"/>
              </a:rPr>
              <a:t> </a:t>
            </a:r>
            <a:r>
              <a:rPr kumimoji="0" sz="1100" b="0" i="0" u="none" strike="noStrike" kern="1200" cap="none" spc="0" normalizeH="0" baseline="0" noProof="0" dirty="0">
                <a:ln>
                  <a:noFill/>
                </a:ln>
                <a:solidFill>
                  <a:srgbClr val="FF0000"/>
                </a:solidFill>
                <a:effectLst/>
                <a:uLnTx/>
                <a:uFillTx/>
                <a:latin typeface="Tahoma"/>
                <a:ea typeface="+mn-ea"/>
                <a:cs typeface="Tahoma"/>
              </a:rPr>
              <a:t>a </a:t>
            </a:r>
            <a:r>
              <a:rPr kumimoji="0" sz="1100" b="0" i="0" u="none" strike="noStrike" kern="1200" cap="none" spc="-5" normalizeH="0" baseline="0" noProof="0" dirty="0">
                <a:ln>
                  <a:noFill/>
                </a:ln>
                <a:solidFill>
                  <a:srgbClr val="FF0000"/>
                </a:solidFill>
                <a:effectLst/>
                <a:uLnTx/>
                <a:uFillTx/>
                <a:latin typeface="Tahoma"/>
                <a:ea typeface="+mn-ea"/>
                <a:cs typeface="Tahoma"/>
              </a:rPr>
              <a:t>President shall</a:t>
            </a:r>
            <a:r>
              <a:rPr kumimoji="0" sz="1100" b="0" i="0" u="none" strike="noStrike" kern="1200" cap="none" spc="5" normalizeH="0" baseline="0" noProof="0" dirty="0">
                <a:ln>
                  <a:noFill/>
                </a:ln>
                <a:solidFill>
                  <a:srgbClr val="FF0000"/>
                </a:solidFill>
                <a:effectLst/>
                <a:uLnTx/>
                <a:uFillTx/>
                <a:latin typeface="Tahoma"/>
                <a:ea typeface="+mn-ea"/>
                <a:cs typeface="Tahoma"/>
              </a:rPr>
              <a:t> </a:t>
            </a:r>
            <a:r>
              <a:rPr kumimoji="0" sz="1100" b="0" i="0" u="none" strike="noStrike" kern="1200" cap="none" spc="0" normalizeH="0" baseline="0" noProof="0" dirty="0">
                <a:ln>
                  <a:noFill/>
                </a:ln>
                <a:solidFill>
                  <a:srgbClr val="FF0000"/>
                </a:solidFill>
                <a:effectLst/>
                <a:uLnTx/>
                <a:uFillTx/>
                <a:latin typeface="Tahoma"/>
                <a:ea typeface="+mn-ea"/>
                <a:cs typeface="Tahoma"/>
              </a:rPr>
              <a:t>not </a:t>
            </a:r>
            <a:r>
              <a:rPr kumimoji="0" sz="1100" b="0" i="0" u="none" strike="noStrike" kern="1200" cap="none" spc="-33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have</a:t>
            </a:r>
            <a:r>
              <a:rPr kumimoji="0" sz="1100" b="0" i="0" u="none" strike="noStrike" kern="1200" cap="none" spc="5"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been</a:t>
            </a:r>
            <a:r>
              <a:rPr kumimoji="0" sz="1100" b="0" i="0" u="none" strike="noStrike" kern="1200" cap="none" spc="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chosen</a:t>
            </a:r>
            <a:r>
              <a:rPr kumimoji="0" sz="1100" b="0" i="0" u="none" strike="noStrike" kern="1200" cap="none" spc="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before</a:t>
            </a:r>
            <a:r>
              <a:rPr kumimoji="0" sz="1100" b="0" i="0" u="none" strike="noStrike" kern="1200" cap="none" spc="15"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the</a:t>
            </a:r>
            <a:r>
              <a:rPr kumimoji="0" sz="1100" b="0" i="0" u="none" strike="noStrike" kern="1200" cap="none" spc="-1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time</a:t>
            </a:r>
            <a:r>
              <a:rPr kumimoji="0" sz="1100" b="0" i="0" u="none" strike="noStrike" kern="1200" cap="none" spc="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fixed</a:t>
            </a:r>
            <a:r>
              <a:rPr kumimoji="0" sz="1100" b="0" i="0" u="none" strike="noStrike" kern="1200" cap="none" spc="1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for</a:t>
            </a:r>
            <a:r>
              <a:rPr kumimoji="0" sz="1100" b="0" i="0" u="none" strike="noStrike" kern="1200" cap="none" spc="0" normalizeH="0" baseline="0" noProof="0" dirty="0">
                <a:ln>
                  <a:noFill/>
                </a:ln>
                <a:solidFill>
                  <a:srgbClr val="FF0000"/>
                </a:solidFill>
                <a:effectLst/>
                <a:uLnTx/>
                <a:uFillTx/>
                <a:latin typeface="Tahoma"/>
                <a:ea typeface="+mn-ea"/>
                <a:cs typeface="Tahoma"/>
              </a:rPr>
              <a:t> the</a:t>
            </a:r>
            <a:r>
              <a:rPr kumimoji="0" sz="1100" b="0" i="0" u="none" strike="noStrike" kern="1200" cap="none" spc="5"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beginning</a:t>
            </a:r>
            <a:r>
              <a:rPr kumimoji="0" sz="1100" b="0" i="0" u="none" strike="noStrike" kern="1200" cap="none" spc="10" normalizeH="0" baseline="0" noProof="0" dirty="0">
                <a:ln>
                  <a:noFill/>
                </a:ln>
                <a:solidFill>
                  <a:srgbClr val="FF0000"/>
                </a:solidFill>
                <a:effectLst/>
                <a:uLnTx/>
                <a:uFillTx/>
                <a:latin typeface="Tahoma"/>
                <a:ea typeface="+mn-ea"/>
                <a:cs typeface="Tahoma"/>
              </a:rPr>
              <a:t> </a:t>
            </a:r>
            <a:r>
              <a:rPr kumimoji="0" sz="1100" b="0" i="0" u="none" strike="noStrike" kern="1200" cap="none" spc="0" normalizeH="0" baseline="0" noProof="0" dirty="0">
                <a:ln>
                  <a:noFill/>
                </a:ln>
                <a:solidFill>
                  <a:srgbClr val="FF0000"/>
                </a:solidFill>
                <a:effectLst/>
                <a:uLnTx/>
                <a:uFillTx/>
                <a:latin typeface="Tahoma"/>
                <a:ea typeface="+mn-ea"/>
                <a:cs typeface="Tahoma"/>
              </a:rPr>
              <a:t>of </a:t>
            </a:r>
            <a:r>
              <a:rPr kumimoji="0" sz="1100" b="0" i="0" u="none" strike="noStrike" kern="1200" cap="none" spc="5" normalizeH="0" baseline="0" noProof="0" dirty="0">
                <a:ln>
                  <a:noFill/>
                </a:ln>
                <a:solidFill>
                  <a:srgbClr val="FF0000"/>
                </a:solidFill>
                <a:effectLst/>
                <a:uLnTx/>
                <a:uFillTx/>
                <a:latin typeface="Tahoma"/>
                <a:ea typeface="+mn-ea"/>
                <a:cs typeface="Tahoma"/>
              </a:rPr>
              <a:t> </a:t>
            </a:r>
            <a:r>
              <a:rPr kumimoji="0" sz="1100" b="0" i="0" u="none" strike="noStrike" kern="1200" cap="none" spc="0" normalizeH="0" baseline="0" noProof="0" dirty="0">
                <a:ln>
                  <a:noFill/>
                </a:ln>
                <a:solidFill>
                  <a:srgbClr val="FF0000"/>
                </a:solidFill>
                <a:effectLst/>
                <a:uLnTx/>
                <a:uFillTx/>
                <a:latin typeface="Tahoma"/>
                <a:ea typeface="+mn-ea"/>
                <a:cs typeface="Tahoma"/>
              </a:rPr>
              <a:t>his </a:t>
            </a:r>
            <a:r>
              <a:rPr kumimoji="0" sz="1100" b="0" i="0" u="none" strike="noStrike" kern="1200" cap="none" spc="-5" normalizeH="0" baseline="0" noProof="0" dirty="0">
                <a:ln>
                  <a:noFill/>
                </a:ln>
                <a:solidFill>
                  <a:srgbClr val="FF0000"/>
                </a:solidFill>
                <a:effectLst/>
                <a:uLnTx/>
                <a:uFillTx/>
                <a:latin typeface="Tahoma"/>
                <a:ea typeface="+mn-ea"/>
                <a:cs typeface="Tahoma"/>
              </a:rPr>
              <a:t>term, </a:t>
            </a:r>
            <a:r>
              <a:rPr kumimoji="0" sz="1100" b="0" i="0" u="none" strike="noStrike" kern="1200" cap="none" spc="0" normalizeH="0" baseline="0" noProof="0" dirty="0">
                <a:ln>
                  <a:noFill/>
                </a:ln>
                <a:solidFill>
                  <a:srgbClr val="FF0000"/>
                </a:solidFill>
                <a:effectLst/>
                <a:uLnTx/>
                <a:uFillTx/>
                <a:latin typeface="Tahoma"/>
                <a:ea typeface="+mn-ea"/>
                <a:cs typeface="Tahoma"/>
              </a:rPr>
              <a:t>or</a:t>
            </a:r>
            <a:r>
              <a:rPr kumimoji="0" sz="1100" b="0" i="0" u="none" strike="noStrike" kern="1200" cap="none" spc="15" normalizeH="0" baseline="0" noProof="0" dirty="0">
                <a:ln>
                  <a:noFill/>
                </a:ln>
                <a:solidFill>
                  <a:srgbClr val="FF0000"/>
                </a:solidFill>
                <a:effectLst/>
                <a:uLnTx/>
                <a:uFillTx/>
                <a:latin typeface="Tahoma"/>
                <a:ea typeface="+mn-ea"/>
                <a:cs typeface="Tahoma"/>
              </a:rPr>
              <a:t> </a:t>
            </a:r>
            <a:r>
              <a:rPr kumimoji="0" sz="1100" b="0" i="0" u="none" strike="noStrike" kern="1200" cap="none" spc="0" normalizeH="0" baseline="0" noProof="0" dirty="0">
                <a:ln>
                  <a:noFill/>
                </a:ln>
                <a:solidFill>
                  <a:srgbClr val="FF0000"/>
                </a:solidFill>
                <a:effectLst/>
                <a:uLnTx/>
                <a:uFillTx/>
                <a:latin typeface="Tahoma"/>
                <a:ea typeface="+mn-ea"/>
                <a:cs typeface="Tahoma"/>
              </a:rPr>
              <a:t>if</a:t>
            </a:r>
            <a:r>
              <a:rPr kumimoji="0" sz="1100" b="0" i="0" u="none" strike="noStrike" kern="1200" cap="none" spc="-5" normalizeH="0" baseline="0" noProof="0" dirty="0">
                <a:ln>
                  <a:noFill/>
                </a:ln>
                <a:solidFill>
                  <a:srgbClr val="FF0000"/>
                </a:solidFill>
                <a:effectLst/>
                <a:uLnTx/>
                <a:uFillTx/>
                <a:latin typeface="Tahoma"/>
                <a:ea typeface="+mn-ea"/>
                <a:cs typeface="Tahoma"/>
              </a:rPr>
              <a:t> </a:t>
            </a:r>
            <a:r>
              <a:rPr kumimoji="0" sz="1100" b="0" i="0" u="none" strike="noStrike" kern="1200" cap="none" spc="0" normalizeH="0" baseline="0" noProof="0" dirty="0">
                <a:ln>
                  <a:noFill/>
                </a:ln>
                <a:solidFill>
                  <a:srgbClr val="FF0000"/>
                </a:solidFill>
                <a:effectLst/>
                <a:uLnTx/>
                <a:uFillTx/>
                <a:latin typeface="Tahoma"/>
                <a:ea typeface="+mn-ea"/>
                <a:cs typeface="Tahoma"/>
              </a:rPr>
              <a:t>the</a:t>
            </a:r>
            <a:r>
              <a:rPr kumimoji="0" sz="1100" b="0" i="0" u="none" strike="noStrike" kern="1200" cap="none" spc="-1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President</a:t>
            </a:r>
            <a:r>
              <a:rPr kumimoji="0" sz="1100" b="0" i="0" u="none" strike="noStrike" kern="1200" cap="none" spc="1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elect</a:t>
            </a:r>
            <a:r>
              <a:rPr kumimoji="0" sz="1100" b="0" i="0" u="none" strike="noStrike" kern="1200" cap="none" spc="-1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shall</a:t>
            </a:r>
            <a:r>
              <a:rPr kumimoji="0" sz="1100" b="0" i="0" u="none" strike="noStrike" kern="1200" cap="none" spc="5"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have</a:t>
            </a:r>
            <a:r>
              <a:rPr kumimoji="0" sz="1100" b="0" i="0" u="none" strike="noStrike" kern="1200" cap="none" spc="5"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failed</a:t>
            </a:r>
            <a:r>
              <a:rPr kumimoji="0" sz="1100" b="0" i="0" u="none" strike="noStrike" kern="1200" cap="none" spc="5"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to qualify, </a:t>
            </a:r>
            <a:r>
              <a:rPr kumimoji="0" sz="1100" b="0" i="0" u="none" strike="noStrike" kern="1200" cap="none" spc="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then</a:t>
            </a:r>
            <a:r>
              <a:rPr kumimoji="0" sz="1100" b="0" i="0" u="none" strike="noStrike" kern="1200" cap="none" spc="-15"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the </a:t>
            </a:r>
            <a:r>
              <a:rPr kumimoji="0" sz="1100" b="0" i="0" u="none" strike="noStrike" kern="1200" cap="none" spc="0" normalizeH="0" baseline="0" noProof="0" dirty="0">
                <a:ln>
                  <a:noFill/>
                </a:ln>
                <a:solidFill>
                  <a:srgbClr val="FF0000"/>
                </a:solidFill>
                <a:effectLst/>
                <a:uLnTx/>
                <a:uFillTx/>
                <a:latin typeface="Tahoma"/>
                <a:ea typeface="+mn-ea"/>
                <a:cs typeface="Tahoma"/>
              </a:rPr>
              <a:t>Vice</a:t>
            </a:r>
            <a:r>
              <a:rPr kumimoji="0" sz="1100" b="0" i="0" u="none" strike="noStrike" kern="1200" cap="none" spc="15"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President</a:t>
            </a:r>
            <a:r>
              <a:rPr kumimoji="0" sz="1100" b="0" i="0" u="none" strike="noStrike" kern="1200" cap="none" spc="-1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elect</a:t>
            </a:r>
            <a:r>
              <a:rPr kumimoji="0" sz="1100" b="0" i="0" u="none" strike="noStrike" kern="1200" cap="none" spc="-1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shall</a:t>
            </a:r>
            <a:r>
              <a:rPr kumimoji="0" sz="1100" b="0" i="0" u="none" strike="noStrike" kern="1200" cap="none" spc="5"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act</a:t>
            </a:r>
            <a:r>
              <a:rPr kumimoji="0" sz="1100" b="0" i="0" u="none" strike="noStrike" kern="1200" cap="none" spc="5"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as</a:t>
            </a:r>
            <a:r>
              <a:rPr kumimoji="0" sz="1100" b="0" i="0" u="none" strike="noStrike" kern="1200" cap="none" spc="5"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President</a:t>
            </a:r>
            <a:r>
              <a:rPr kumimoji="0" sz="1100" b="0" i="0" u="none" strike="noStrike" kern="1200" cap="none" spc="-1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until</a:t>
            </a:r>
            <a:r>
              <a:rPr kumimoji="0" sz="1100" b="0" i="0" u="none" strike="noStrike" kern="1200" cap="none" spc="-10" normalizeH="0" baseline="0" noProof="0" dirty="0">
                <a:ln>
                  <a:noFill/>
                </a:ln>
                <a:solidFill>
                  <a:srgbClr val="FF0000"/>
                </a:solidFill>
                <a:effectLst/>
                <a:uLnTx/>
                <a:uFillTx/>
                <a:latin typeface="Tahoma"/>
                <a:ea typeface="+mn-ea"/>
                <a:cs typeface="Tahoma"/>
              </a:rPr>
              <a:t> </a:t>
            </a:r>
            <a:r>
              <a:rPr kumimoji="0" sz="1100" b="0" i="0" u="none" strike="noStrike" kern="1200" cap="none" spc="0" normalizeH="0" baseline="0" noProof="0" dirty="0">
                <a:ln>
                  <a:noFill/>
                </a:ln>
                <a:solidFill>
                  <a:srgbClr val="FF0000"/>
                </a:solidFill>
                <a:effectLst/>
                <a:uLnTx/>
                <a:uFillTx/>
                <a:latin typeface="Tahoma"/>
                <a:ea typeface="+mn-ea"/>
                <a:cs typeface="Tahoma"/>
              </a:rPr>
              <a:t>a </a:t>
            </a:r>
            <a:r>
              <a:rPr kumimoji="0" sz="1100" b="0" i="0" u="none" strike="noStrike" kern="1200" cap="none" spc="5"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President shall</a:t>
            </a:r>
            <a:r>
              <a:rPr kumimoji="0" sz="1100" b="0" i="0" u="none" strike="noStrike" kern="1200" cap="none" spc="5"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have</a:t>
            </a:r>
            <a:r>
              <a:rPr kumimoji="0" sz="1100" b="0" i="0" u="none" strike="noStrike" kern="1200" cap="none" spc="-1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qualified;</a:t>
            </a:r>
            <a:r>
              <a:rPr kumimoji="0" sz="1100" b="0" i="0" u="none" strike="noStrike" kern="1200" cap="none" spc="15"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and</a:t>
            </a:r>
            <a:r>
              <a:rPr kumimoji="0" sz="1100" b="0" i="0" u="none" strike="noStrike" kern="1200" cap="none" spc="1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the</a:t>
            </a:r>
            <a:r>
              <a:rPr kumimoji="0" sz="1100" b="0" i="0" u="none" strike="noStrike" kern="1200" cap="none" spc="-1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Congress</a:t>
            </a:r>
            <a:r>
              <a:rPr kumimoji="0" sz="1100" b="0" i="0" u="none" strike="noStrike" kern="1200" cap="none" spc="1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may</a:t>
            </a:r>
            <a:r>
              <a:rPr kumimoji="0" sz="1100" b="0" i="0" u="none" strike="noStrike" kern="1200" cap="none" spc="10" normalizeH="0" baseline="0" noProof="0" dirty="0">
                <a:ln>
                  <a:noFill/>
                </a:ln>
                <a:solidFill>
                  <a:srgbClr val="FF0000"/>
                </a:solidFill>
                <a:effectLst/>
                <a:uLnTx/>
                <a:uFillTx/>
                <a:latin typeface="Tahoma"/>
                <a:ea typeface="+mn-ea"/>
                <a:cs typeface="Tahoma"/>
              </a:rPr>
              <a:t> </a:t>
            </a:r>
            <a:r>
              <a:rPr kumimoji="0" sz="1100" b="0" i="0" u="none" strike="noStrike" kern="1200" cap="none" spc="0" normalizeH="0" baseline="0" noProof="0" dirty="0">
                <a:ln>
                  <a:noFill/>
                </a:ln>
                <a:solidFill>
                  <a:srgbClr val="FF0000"/>
                </a:solidFill>
                <a:effectLst/>
                <a:uLnTx/>
                <a:uFillTx/>
                <a:latin typeface="Tahoma"/>
                <a:ea typeface="+mn-ea"/>
                <a:cs typeface="Tahoma"/>
              </a:rPr>
              <a:t>by</a:t>
            </a:r>
            <a:r>
              <a:rPr kumimoji="0" sz="1100" b="0" i="0" u="none" strike="noStrike" kern="1200" cap="none" spc="5" normalizeH="0" baseline="0" noProof="0" dirty="0">
                <a:ln>
                  <a:noFill/>
                </a:ln>
                <a:solidFill>
                  <a:srgbClr val="FF0000"/>
                </a:solidFill>
                <a:effectLst/>
                <a:uLnTx/>
                <a:uFillTx/>
                <a:latin typeface="Tahoma"/>
                <a:ea typeface="+mn-ea"/>
                <a:cs typeface="Tahoma"/>
              </a:rPr>
              <a:t> </a:t>
            </a:r>
            <a:r>
              <a:rPr kumimoji="0" sz="1100" b="0" i="0" u="none" strike="noStrike" kern="1200" cap="none" spc="0" normalizeH="0" baseline="0" noProof="0" dirty="0">
                <a:ln>
                  <a:noFill/>
                </a:ln>
                <a:solidFill>
                  <a:srgbClr val="FF0000"/>
                </a:solidFill>
                <a:effectLst/>
                <a:uLnTx/>
                <a:uFillTx/>
                <a:latin typeface="Tahoma"/>
                <a:ea typeface="+mn-ea"/>
                <a:cs typeface="Tahoma"/>
              </a:rPr>
              <a:t>law </a:t>
            </a:r>
            <a:r>
              <a:rPr kumimoji="0" sz="1100" b="0" i="0" u="none" strike="noStrike" kern="1200" cap="none" spc="5" normalizeH="0" baseline="0" noProof="0" dirty="0">
                <a:ln>
                  <a:noFill/>
                </a:ln>
                <a:solidFill>
                  <a:srgbClr val="FF0000"/>
                </a:solidFill>
                <a:effectLst/>
                <a:uLnTx/>
                <a:uFillTx/>
                <a:latin typeface="Tahoma"/>
                <a:ea typeface="+mn-ea"/>
                <a:cs typeface="Tahoma"/>
              </a:rPr>
              <a:t> </a:t>
            </a:r>
            <a:r>
              <a:rPr kumimoji="0" sz="1100" b="0" i="0" u="none" strike="noStrike" kern="1200" cap="none" spc="0" normalizeH="0" baseline="0" noProof="0" dirty="0">
                <a:ln>
                  <a:noFill/>
                </a:ln>
                <a:solidFill>
                  <a:srgbClr val="FF0000"/>
                </a:solidFill>
                <a:effectLst/>
                <a:uLnTx/>
                <a:uFillTx/>
                <a:latin typeface="Tahoma"/>
                <a:ea typeface="+mn-ea"/>
                <a:cs typeface="Tahoma"/>
              </a:rPr>
              <a:t>provide</a:t>
            </a:r>
            <a:r>
              <a:rPr kumimoji="0" sz="1100" b="0" i="0" u="none" strike="noStrike" kern="1200" cap="none" spc="-5" normalizeH="0" baseline="0" noProof="0" dirty="0">
                <a:ln>
                  <a:noFill/>
                </a:ln>
                <a:solidFill>
                  <a:srgbClr val="FF0000"/>
                </a:solidFill>
                <a:effectLst/>
                <a:uLnTx/>
                <a:uFillTx/>
                <a:latin typeface="Tahoma"/>
                <a:ea typeface="+mn-ea"/>
                <a:cs typeface="Tahoma"/>
              </a:rPr>
              <a:t> for</a:t>
            </a:r>
            <a:r>
              <a:rPr kumimoji="0" sz="1100" b="0" i="0" u="none" strike="noStrike" kern="1200" cap="none" spc="15"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the</a:t>
            </a:r>
            <a:r>
              <a:rPr kumimoji="0" sz="1100" b="0" i="0" u="none" strike="noStrike" kern="1200" cap="none" spc="-15"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case</a:t>
            </a:r>
            <a:r>
              <a:rPr kumimoji="0" sz="1100" b="0" i="0" u="none" strike="noStrike" kern="1200" cap="none" spc="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wherein neither</a:t>
            </a:r>
            <a:r>
              <a:rPr kumimoji="0" sz="1100" b="0" i="0" u="none" strike="noStrike" kern="1200" cap="none" spc="5" normalizeH="0" baseline="0" noProof="0" dirty="0">
                <a:ln>
                  <a:noFill/>
                </a:ln>
                <a:solidFill>
                  <a:srgbClr val="FF0000"/>
                </a:solidFill>
                <a:effectLst/>
                <a:uLnTx/>
                <a:uFillTx/>
                <a:latin typeface="Tahoma"/>
                <a:ea typeface="+mn-ea"/>
                <a:cs typeface="Tahoma"/>
              </a:rPr>
              <a:t> </a:t>
            </a:r>
            <a:r>
              <a:rPr kumimoji="0" sz="1100" b="0" i="0" u="none" strike="noStrike" kern="1200" cap="none" spc="0" normalizeH="0" baseline="0" noProof="0" dirty="0">
                <a:ln>
                  <a:noFill/>
                </a:ln>
                <a:solidFill>
                  <a:srgbClr val="FF0000"/>
                </a:solidFill>
                <a:effectLst/>
                <a:uLnTx/>
                <a:uFillTx/>
                <a:latin typeface="Tahoma"/>
                <a:ea typeface="+mn-ea"/>
                <a:cs typeface="Tahoma"/>
              </a:rPr>
              <a:t>a </a:t>
            </a:r>
            <a:r>
              <a:rPr kumimoji="0" sz="1100" b="0" i="0" u="none" strike="noStrike" kern="1200" cap="none" spc="-5" normalizeH="0" baseline="0" noProof="0" dirty="0">
                <a:ln>
                  <a:noFill/>
                </a:ln>
                <a:solidFill>
                  <a:srgbClr val="FF0000"/>
                </a:solidFill>
                <a:effectLst/>
                <a:uLnTx/>
                <a:uFillTx/>
                <a:latin typeface="Tahoma"/>
                <a:ea typeface="+mn-ea"/>
                <a:cs typeface="Tahoma"/>
              </a:rPr>
              <a:t>President elect</a:t>
            </a:r>
            <a:r>
              <a:rPr kumimoji="0" sz="1100" b="0" i="0" u="none" strike="noStrike" kern="1200" cap="none" spc="5" normalizeH="0" baseline="0" noProof="0" dirty="0">
                <a:ln>
                  <a:noFill/>
                </a:ln>
                <a:solidFill>
                  <a:srgbClr val="FF0000"/>
                </a:solidFill>
                <a:effectLst/>
                <a:uLnTx/>
                <a:uFillTx/>
                <a:latin typeface="Tahoma"/>
                <a:ea typeface="+mn-ea"/>
                <a:cs typeface="Tahoma"/>
              </a:rPr>
              <a:t> </a:t>
            </a:r>
            <a:r>
              <a:rPr kumimoji="0" sz="1100" b="0" i="0" u="none" strike="noStrike" kern="1200" cap="none" spc="0" normalizeH="0" baseline="0" noProof="0" dirty="0">
                <a:ln>
                  <a:noFill/>
                </a:ln>
                <a:solidFill>
                  <a:srgbClr val="FF0000"/>
                </a:solidFill>
                <a:effectLst/>
                <a:uLnTx/>
                <a:uFillTx/>
                <a:latin typeface="Tahoma"/>
                <a:ea typeface="+mn-ea"/>
                <a:cs typeface="Tahoma"/>
              </a:rPr>
              <a:t>nor</a:t>
            </a:r>
            <a:r>
              <a:rPr kumimoji="0" sz="1100" b="0" i="0" u="none" strike="noStrike" kern="1200" cap="none" spc="5" normalizeH="0" baseline="0" noProof="0" dirty="0">
                <a:ln>
                  <a:noFill/>
                </a:ln>
                <a:solidFill>
                  <a:srgbClr val="FF0000"/>
                </a:solidFill>
                <a:effectLst/>
                <a:uLnTx/>
                <a:uFillTx/>
                <a:latin typeface="Tahoma"/>
                <a:ea typeface="+mn-ea"/>
                <a:cs typeface="Tahoma"/>
              </a:rPr>
              <a:t> </a:t>
            </a:r>
            <a:r>
              <a:rPr kumimoji="0" sz="1100" b="0" i="0" u="none" strike="noStrike" kern="1200" cap="none" spc="0" normalizeH="0" baseline="0" noProof="0" dirty="0">
                <a:ln>
                  <a:noFill/>
                </a:ln>
                <a:solidFill>
                  <a:srgbClr val="FF0000"/>
                </a:solidFill>
                <a:effectLst/>
                <a:uLnTx/>
                <a:uFillTx/>
                <a:latin typeface="Tahoma"/>
                <a:ea typeface="+mn-ea"/>
                <a:cs typeface="Tahoma"/>
              </a:rPr>
              <a:t>a </a:t>
            </a:r>
            <a:r>
              <a:rPr kumimoji="0" sz="1100" b="0" i="0" u="none" strike="noStrike" kern="1200" cap="none" spc="5" normalizeH="0" baseline="0" noProof="0" dirty="0">
                <a:ln>
                  <a:noFill/>
                </a:ln>
                <a:solidFill>
                  <a:srgbClr val="FF0000"/>
                </a:solidFill>
                <a:effectLst/>
                <a:uLnTx/>
                <a:uFillTx/>
                <a:latin typeface="Tahoma"/>
                <a:ea typeface="+mn-ea"/>
                <a:cs typeface="Tahoma"/>
              </a:rPr>
              <a:t> </a:t>
            </a:r>
            <a:r>
              <a:rPr kumimoji="0" sz="1100" b="0" i="0" u="none" strike="noStrike" kern="1200" cap="none" spc="0" normalizeH="0" baseline="0" noProof="0" dirty="0">
                <a:ln>
                  <a:noFill/>
                </a:ln>
                <a:solidFill>
                  <a:srgbClr val="FF0000"/>
                </a:solidFill>
                <a:effectLst/>
                <a:uLnTx/>
                <a:uFillTx/>
                <a:latin typeface="Tahoma"/>
                <a:ea typeface="+mn-ea"/>
                <a:cs typeface="Tahoma"/>
              </a:rPr>
              <a:t>Vice</a:t>
            </a:r>
            <a:r>
              <a:rPr kumimoji="0" sz="1100" b="0" i="0" u="none" strike="noStrike" kern="1200" cap="none" spc="3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President</a:t>
            </a:r>
            <a:r>
              <a:rPr kumimoji="0" sz="1100" b="0" i="0" u="none" strike="noStrike" kern="1200" cap="none" spc="1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shall</a:t>
            </a:r>
            <a:r>
              <a:rPr kumimoji="0" sz="1100" b="0" i="0" u="none" strike="noStrike" kern="1200" cap="none" spc="1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have</a:t>
            </a:r>
            <a:r>
              <a:rPr kumimoji="0" sz="1100" b="0" i="0" u="none" strike="noStrike" kern="1200" cap="none" spc="2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qualified,</a:t>
            </a:r>
            <a:r>
              <a:rPr kumimoji="0" sz="1100" b="0" i="0" u="none" strike="noStrike" kern="1200" cap="none" spc="25"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declaring</a:t>
            </a:r>
            <a:r>
              <a:rPr kumimoji="0" sz="1100" b="0" i="0" u="none" strike="noStrike" kern="1200" cap="none" spc="4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who</a:t>
            </a:r>
            <a:r>
              <a:rPr kumimoji="0" sz="1100" b="0" i="0" u="none" strike="noStrike" kern="1200" cap="none" spc="2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shall</a:t>
            </a:r>
            <a:r>
              <a:rPr kumimoji="0" sz="1100" b="0" i="0" u="none" strike="noStrike" kern="1200" cap="none" spc="1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then </a:t>
            </a:r>
            <a:r>
              <a:rPr kumimoji="0" sz="1100" b="0" i="0" u="none" strike="noStrike" kern="1200" cap="none" spc="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act</a:t>
            </a:r>
            <a:r>
              <a:rPr kumimoji="0" sz="1100" b="0" i="0" u="none" strike="noStrike" kern="1200" cap="none" spc="5"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as</a:t>
            </a:r>
            <a:r>
              <a:rPr kumimoji="0" sz="1100" b="0" i="0" u="none" strike="noStrike" kern="1200" cap="none" spc="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President,</a:t>
            </a:r>
            <a:r>
              <a:rPr kumimoji="0" sz="1100" b="0" i="0" u="none" strike="noStrike" kern="1200" cap="none" spc="-10" normalizeH="0" baseline="0" noProof="0" dirty="0">
                <a:ln>
                  <a:noFill/>
                </a:ln>
                <a:solidFill>
                  <a:srgbClr val="FF0000"/>
                </a:solidFill>
                <a:effectLst/>
                <a:uLnTx/>
                <a:uFillTx/>
                <a:latin typeface="Tahoma"/>
                <a:ea typeface="+mn-ea"/>
                <a:cs typeface="Tahoma"/>
              </a:rPr>
              <a:t> </a:t>
            </a:r>
            <a:r>
              <a:rPr kumimoji="0" sz="1100" b="0" i="0" u="none" strike="noStrike" kern="1200" cap="none" spc="0" normalizeH="0" baseline="0" noProof="0" dirty="0">
                <a:ln>
                  <a:noFill/>
                </a:ln>
                <a:solidFill>
                  <a:srgbClr val="FF0000"/>
                </a:solidFill>
                <a:effectLst/>
                <a:uLnTx/>
                <a:uFillTx/>
                <a:latin typeface="Tahoma"/>
                <a:ea typeface="+mn-ea"/>
                <a:cs typeface="Tahoma"/>
              </a:rPr>
              <a:t>or</a:t>
            </a:r>
            <a:r>
              <a:rPr kumimoji="0" sz="1100" b="0" i="0" u="none" strike="noStrike" kern="1200" cap="none" spc="5" normalizeH="0" baseline="0" noProof="0" dirty="0">
                <a:ln>
                  <a:noFill/>
                </a:ln>
                <a:solidFill>
                  <a:srgbClr val="FF0000"/>
                </a:solidFill>
                <a:effectLst/>
                <a:uLnTx/>
                <a:uFillTx/>
                <a:latin typeface="Tahoma"/>
                <a:ea typeface="+mn-ea"/>
                <a:cs typeface="Tahoma"/>
              </a:rPr>
              <a:t> </a:t>
            </a:r>
            <a:r>
              <a:rPr kumimoji="0" sz="1100" b="0" i="0" u="none" strike="noStrike" kern="1200" cap="none" spc="0" normalizeH="0" baseline="0" noProof="0" dirty="0">
                <a:ln>
                  <a:noFill/>
                </a:ln>
                <a:solidFill>
                  <a:srgbClr val="FF0000"/>
                </a:solidFill>
                <a:effectLst/>
                <a:uLnTx/>
                <a:uFillTx/>
                <a:latin typeface="Tahoma"/>
                <a:ea typeface="+mn-ea"/>
                <a:cs typeface="Tahoma"/>
              </a:rPr>
              <a:t>the</a:t>
            </a:r>
            <a:r>
              <a:rPr kumimoji="0" sz="1100" b="0" i="0" u="none" strike="noStrike" kern="1200" cap="none" spc="-5" normalizeH="0" baseline="0" noProof="0" dirty="0">
                <a:ln>
                  <a:noFill/>
                </a:ln>
                <a:solidFill>
                  <a:srgbClr val="FF0000"/>
                </a:solidFill>
                <a:effectLst/>
                <a:uLnTx/>
                <a:uFillTx/>
                <a:latin typeface="Tahoma"/>
                <a:ea typeface="+mn-ea"/>
                <a:cs typeface="Tahoma"/>
              </a:rPr>
              <a:t> manner</a:t>
            </a:r>
            <a:r>
              <a:rPr kumimoji="0" sz="1100" b="0" i="0" u="none" strike="noStrike" kern="1200" cap="none" spc="0" normalizeH="0" baseline="0" noProof="0" dirty="0">
                <a:ln>
                  <a:noFill/>
                </a:ln>
                <a:solidFill>
                  <a:srgbClr val="FF0000"/>
                </a:solidFill>
                <a:effectLst/>
                <a:uLnTx/>
                <a:uFillTx/>
                <a:latin typeface="Tahoma"/>
                <a:ea typeface="+mn-ea"/>
                <a:cs typeface="Tahoma"/>
              </a:rPr>
              <a:t> in </a:t>
            </a:r>
            <a:r>
              <a:rPr kumimoji="0" sz="1100" b="0" i="0" u="none" strike="noStrike" kern="1200" cap="none" spc="-5" normalizeH="0" baseline="0" noProof="0" dirty="0">
                <a:ln>
                  <a:noFill/>
                </a:ln>
                <a:solidFill>
                  <a:srgbClr val="FF0000"/>
                </a:solidFill>
                <a:effectLst/>
                <a:uLnTx/>
                <a:uFillTx/>
                <a:latin typeface="Tahoma"/>
                <a:ea typeface="+mn-ea"/>
                <a:cs typeface="Tahoma"/>
              </a:rPr>
              <a:t>which</a:t>
            </a:r>
            <a:r>
              <a:rPr kumimoji="0" sz="1100" b="0" i="0" u="none" strike="noStrike" kern="1200" cap="none" spc="10" normalizeH="0" baseline="0" noProof="0" dirty="0">
                <a:ln>
                  <a:noFill/>
                </a:ln>
                <a:solidFill>
                  <a:srgbClr val="FF0000"/>
                </a:solidFill>
                <a:effectLst/>
                <a:uLnTx/>
                <a:uFillTx/>
                <a:latin typeface="Tahoma"/>
                <a:ea typeface="+mn-ea"/>
                <a:cs typeface="Tahoma"/>
              </a:rPr>
              <a:t> </a:t>
            </a:r>
            <a:r>
              <a:rPr kumimoji="0" sz="1100" b="0" i="0" u="none" strike="noStrike" kern="1200" cap="none" spc="0" normalizeH="0" baseline="0" noProof="0" dirty="0">
                <a:ln>
                  <a:noFill/>
                </a:ln>
                <a:solidFill>
                  <a:srgbClr val="FF0000"/>
                </a:solidFill>
                <a:effectLst/>
                <a:uLnTx/>
                <a:uFillTx/>
                <a:latin typeface="Tahoma"/>
                <a:ea typeface="+mn-ea"/>
                <a:cs typeface="Tahoma"/>
              </a:rPr>
              <a:t>one</a:t>
            </a:r>
            <a:r>
              <a:rPr kumimoji="0" sz="1100" b="0" i="0" u="none" strike="noStrike" kern="1200" cap="none" spc="-5" normalizeH="0" baseline="0" noProof="0" dirty="0">
                <a:ln>
                  <a:noFill/>
                </a:ln>
                <a:solidFill>
                  <a:srgbClr val="FF0000"/>
                </a:solidFill>
                <a:effectLst/>
                <a:uLnTx/>
                <a:uFillTx/>
                <a:latin typeface="Tahoma"/>
                <a:ea typeface="+mn-ea"/>
                <a:cs typeface="Tahoma"/>
              </a:rPr>
              <a:t> who</a:t>
            </a:r>
            <a:r>
              <a:rPr kumimoji="0" sz="1100" b="0" i="0" u="none" strike="noStrike" kern="1200" cap="none" spc="5" normalizeH="0" baseline="0" noProof="0" dirty="0">
                <a:ln>
                  <a:noFill/>
                </a:ln>
                <a:solidFill>
                  <a:srgbClr val="FF0000"/>
                </a:solidFill>
                <a:effectLst/>
                <a:uLnTx/>
                <a:uFillTx/>
                <a:latin typeface="Tahoma"/>
                <a:ea typeface="+mn-ea"/>
                <a:cs typeface="Tahoma"/>
              </a:rPr>
              <a:t> </a:t>
            </a:r>
            <a:r>
              <a:rPr kumimoji="0" sz="1100" b="0" i="0" u="none" strike="noStrike" kern="1200" cap="none" spc="0" normalizeH="0" baseline="0" noProof="0" dirty="0">
                <a:ln>
                  <a:noFill/>
                </a:ln>
                <a:solidFill>
                  <a:srgbClr val="FF0000"/>
                </a:solidFill>
                <a:effectLst/>
                <a:uLnTx/>
                <a:uFillTx/>
                <a:latin typeface="Tahoma"/>
                <a:ea typeface="+mn-ea"/>
                <a:cs typeface="Tahoma"/>
              </a:rPr>
              <a:t>is</a:t>
            </a:r>
            <a:r>
              <a:rPr kumimoji="0" sz="1100" b="0" i="0" u="none" strike="noStrike" kern="1200" cap="none" spc="5"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to</a:t>
            </a:r>
            <a:r>
              <a:rPr kumimoji="0" sz="1100" b="0" i="0" u="none" strike="noStrike" kern="1200" cap="none" spc="-1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act </a:t>
            </a:r>
            <a:r>
              <a:rPr kumimoji="0" sz="1100" b="0" i="0" u="none" strike="noStrike" kern="1200" cap="none" spc="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shall </a:t>
            </a:r>
            <a:r>
              <a:rPr kumimoji="0" sz="1100" b="0" i="0" u="none" strike="noStrike" kern="1200" cap="none" spc="0" normalizeH="0" baseline="0" noProof="0" dirty="0">
                <a:ln>
                  <a:noFill/>
                </a:ln>
                <a:solidFill>
                  <a:srgbClr val="FF0000"/>
                </a:solidFill>
                <a:effectLst/>
                <a:uLnTx/>
                <a:uFillTx/>
                <a:latin typeface="Tahoma"/>
                <a:ea typeface="+mn-ea"/>
                <a:cs typeface="Tahoma"/>
              </a:rPr>
              <a:t>be</a:t>
            </a:r>
            <a:r>
              <a:rPr kumimoji="0" sz="1100" b="0" i="0" u="none" strike="noStrike" kern="1200" cap="none" spc="15"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selected, and</a:t>
            </a:r>
            <a:r>
              <a:rPr kumimoji="0" sz="1100" b="0" i="0" u="none" strike="noStrike" kern="1200" cap="none" spc="1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such</a:t>
            </a:r>
            <a:r>
              <a:rPr kumimoji="0" sz="1100" b="0" i="0" u="none" strike="noStrike" kern="1200" cap="none" spc="15"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person</a:t>
            </a:r>
            <a:r>
              <a:rPr kumimoji="0" sz="1100" b="0" i="0" u="none" strike="noStrike" kern="1200" cap="none" spc="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shall</a:t>
            </a:r>
            <a:r>
              <a:rPr kumimoji="0" sz="1100" b="0" i="0" u="none" strike="noStrike" kern="1200" cap="none" spc="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act</a:t>
            </a:r>
            <a:r>
              <a:rPr kumimoji="0" sz="1100" b="0" i="0" u="none" strike="noStrike" kern="1200" cap="none" spc="5"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accordingly</a:t>
            </a:r>
            <a:r>
              <a:rPr kumimoji="0" sz="1100" b="0" i="0" u="none" strike="noStrike" kern="1200" cap="none" spc="35"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until</a:t>
            </a:r>
            <a:r>
              <a:rPr kumimoji="0" sz="1100" b="0" i="0" u="none" strike="noStrike" kern="1200" cap="none" spc="0" normalizeH="0" baseline="0" noProof="0" dirty="0">
                <a:ln>
                  <a:noFill/>
                </a:ln>
                <a:solidFill>
                  <a:srgbClr val="FF0000"/>
                </a:solidFill>
                <a:effectLst/>
                <a:uLnTx/>
                <a:uFillTx/>
                <a:latin typeface="Tahoma"/>
                <a:ea typeface="+mn-ea"/>
                <a:cs typeface="Tahoma"/>
              </a:rPr>
              <a:t> a </a:t>
            </a:r>
            <a:r>
              <a:rPr kumimoji="0" sz="1100" b="0" i="0" u="none" strike="noStrike" kern="1200" cap="none" spc="-33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President</a:t>
            </a:r>
            <a:r>
              <a:rPr kumimoji="0" sz="1100" b="0" i="0" u="none" strike="noStrike" kern="1200" cap="none" spc="-10" normalizeH="0" baseline="0" noProof="0" dirty="0">
                <a:ln>
                  <a:noFill/>
                </a:ln>
                <a:solidFill>
                  <a:srgbClr val="FF0000"/>
                </a:solidFill>
                <a:effectLst/>
                <a:uLnTx/>
                <a:uFillTx/>
                <a:latin typeface="Tahoma"/>
                <a:ea typeface="+mn-ea"/>
                <a:cs typeface="Tahoma"/>
              </a:rPr>
              <a:t> </a:t>
            </a:r>
            <a:r>
              <a:rPr kumimoji="0" sz="1100" b="0" i="0" u="none" strike="noStrike" kern="1200" cap="none" spc="0" normalizeH="0" baseline="0" noProof="0" dirty="0">
                <a:ln>
                  <a:noFill/>
                </a:ln>
                <a:solidFill>
                  <a:srgbClr val="FF0000"/>
                </a:solidFill>
                <a:effectLst/>
                <a:uLnTx/>
                <a:uFillTx/>
                <a:latin typeface="Tahoma"/>
                <a:ea typeface="+mn-ea"/>
                <a:cs typeface="Tahoma"/>
              </a:rPr>
              <a:t>or</a:t>
            </a:r>
            <a:r>
              <a:rPr kumimoji="0" sz="1100" b="0" i="0" u="none" strike="noStrike" kern="1200" cap="none" spc="10" normalizeH="0" baseline="0" noProof="0" dirty="0">
                <a:ln>
                  <a:noFill/>
                </a:ln>
                <a:solidFill>
                  <a:srgbClr val="FF0000"/>
                </a:solidFill>
                <a:effectLst/>
                <a:uLnTx/>
                <a:uFillTx/>
                <a:latin typeface="Tahoma"/>
                <a:ea typeface="+mn-ea"/>
                <a:cs typeface="Tahoma"/>
              </a:rPr>
              <a:t> </a:t>
            </a:r>
            <a:r>
              <a:rPr kumimoji="0" sz="1100" b="0" i="0" u="none" strike="noStrike" kern="1200" cap="none" spc="0" normalizeH="0" baseline="0" noProof="0" dirty="0">
                <a:ln>
                  <a:noFill/>
                </a:ln>
                <a:solidFill>
                  <a:srgbClr val="FF0000"/>
                </a:solidFill>
                <a:effectLst/>
                <a:uLnTx/>
                <a:uFillTx/>
                <a:latin typeface="Tahoma"/>
                <a:ea typeface="+mn-ea"/>
                <a:cs typeface="Tahoma"/>
              </a:rPr>
              <a:t>Vice</a:t>
            </a:r>
            <a:r>
              <a:rPr kumimoji="0" sz="1100" b="0" i="0" u="none" strike="noStrike" kern="1200" cap="none" spc="-5" normalizeH="0" baseline="0" noProof="0" dirty="0">
                <a:ln>
                  <a:noFill/>
                </a:ln>
                <a:solidFill>
                  <a:srgbClr val="FF0000"/>
                </a:solidFill>
                <a:effectLst/>
                <a:uLnTx/>
                <a:uFillTx/>
                <a:latin typeface="Tahoma"/>
                <a:ea typeface="+mn-ea"/>
                <a:cs typeface="Tahoma"/>
              </a:rPr>
              <a:t> President</a:t>
            </a:r>
            <a:r>
              <a:rPr kumimoji="0" sz="1100" b="0" i="0" u="none" strike="noStrike" kern="1200" cap="none" spc="5"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shall have</a:t>
            </a:r>
            <a:r>
              <a:rPr kumimoji="0" sz="1100" b="0" i="0" u="none" strike="noStrike" kern="1200" cap="none" spc="0" normalizeH="0" baseline="0" noProof="0" dirty="0">
                <a:ln>
                  <a:noFill/>
                </a:ln>
                <a:solidFill>
                  <a:srgbClr val="FF0000"/>
                </a:solidFill>
                <a:effectLst/>
                <a:uLnTx/>
                <a:uFillTx/>
                <a:latin typeface="Tahoma"/>
                <a:ea typeface="+mn-ea"/>
                <a:cs typeface="Tahoma"/>
              </a:rPr>
              <a:t> </a:t>
            </a:r>
            <a:r>
              <a:rPr kumimoji="0" sz="1100" b="0" i="0" u="none" strike="noStrike" kern="1200" cap="none" spc="-5" normalizeH="0" baseline="0" noProof="0" dirty="0">
                <a:ln>
                  <a:noFill/>
                </a:ln>
                <a:solidFill>
                  <a:srgbClr val="FF0000"/>
                </a:solidFill>
                <a:effectLst/>
                <a:uLnTx/>
                <a:uFillTx/>
                <a:latin typeface="Tahoma"/>
                <a:ea typeface="+mn-ea"/>
                <a:cs typeface="Tahoma"/>
              </a:rPr>
              <a:t>qualified.</a:t>
            </a:r>
            <a:endParaRPr kumimoji="0" sz="1100" b="0" i="0" u="none" strike="noStrike" kern="1200" cap="none" spc="0" normalizeH="0" baseline="0" noProof="0">
              <a:ln>
                <a:noFill/>
              </a:ln>
              <a:solidFill>
                <a:prstClr val="black"/>
              </a:solidFill>
              <a:effectLst/>
              <a:uLnTx/>
              <a:uFillTx/>
              <a:latin typeface="Tahoma"/>
              <a:ea typeface="+mn-ea"/>
              <a:cs typeface="Tahoma"/>
            </a:endParaRPr>
          </a:p>
          <a:p>
            <a:pPr marL="419100" marR="67945" lvl="0" indent="0" algn="l" defTabSz="914400" rtl="0" eaLnBrk="1" fontAlgn="auto" latinLnBrk="0" hangingPunct="1">
              <a:lnSpc>
                <a:spcPct val="100000"/>
              </a:lnSpc>
              <a:spcBef>
                <a:spcPts val="730"/>
              </a:spcBef>
              <a:spcAft>
                <a:spcPts val="0"/>
              </a:spcAft>
              <a:buClrTx/>
              <a:buSzTx/>
              <a:buFontTx/>
              <a:buNone/>
              <a:tabLst/>
              <a:defRPr/>
            </a:pPr>
            <a:r>
              <a:rPr kumimoji="0" sz="600" b="1" i="0" u="none" strike="noStrike" kern="1200" cap="none" spc="-5" normalizeH="0" baseline="0" noProof="0" dirty="0">
                <a:ln>
                  <a:noFill/>
                </a:ln>
                <a:solidFill>
                  <a:srgbClr val="2E2B1F"/>
                </a:solidFill>
                <a:effectLst/>
                <a:uLnTx/>
                <a:uFillTx/>
                <a:latin typeface="Tahoma"/>
                <a:ea typeface="+mn-ea"/>
                <a:cs typeface="Tahoma"/>
              </a:rPr>
              <a:t>Section</a:t>
            </a:r>
            <a:r>
              <a:rPr kumimoji="0" sz="600" b="1" i="0" u="none" strike="noStrike" kern="1200" cap="none" spc="-10" normalizeH="0" baseline="0" noProof="0" dirty="0">
                <a:ln>
                  <a:noFill/>
                </a:ln>
                <a:solidFill>
                  <a:srgbClr val="2E2B1F"/>
                </a:solidFill>
                <a:effectLst/>
                <a:uLnTx/>
                <a:uFillTx/>
                <a:latin typeface="Tahoma"/>
                <a:ea typeface="+mn-ea"/>
                <a:cs typeface="Tahoma"/>
              </a:rPr>
              <a:t> </a:t>
            </a:r>
            <a:r>
              <a:rPr kumimoji="0" sz="600" b="1" i="0" u="none" strike="noStrike" kern="1200" cap="none" spc="0" normalizeH="0" baseline="0" noProof="0" dirty="0">
                <a:ln>
                  <a:noFill/>
                </a:ln>
                <a:solidFill>
                  <a:srgbClr val="2E2B1F"/>
                </a:solidFill>
                <a:effectLst/>
                <a:uLnTx/>
                <a:uFillTx/>
                <a:latin typeface="Tahoma"/>
                <a:ea typeface="+mn-ea"/>
                <a:cs typeface="Tahoma"/>
              </a:rPr>
              <a:t>4.</a:t>
            </a:r>
            <a:r>
              <a:rPr kumimoji="0" sz="600" b="1" i="0" u="none" strike="noStrike" kern="1200" cap="none" spc="1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The</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Congress</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may</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by</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law</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provide</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for</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the</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case</a:t>
            </a:r>
            <a:r>
              <a:rPr kumimoji="0" sz="600" b="0" i="0" u="none" strike="noStrike" kern="1200" cap="none" spc="-1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of</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the</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death</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of</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any</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of</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the</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persons</a:t>
            </a:r>
            <a:r>
              <a:rPr kumimoji="0" sz="600" b="0" i="0" u="none" strike="noStrike" kern="1200" cap="none" spc="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from</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whom</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the </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House</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of</a:t>
            </a:r>
            <a:r>
              <a:rPr kumimoji="0" sz="600" b="0" i="0" u="none" strike="noStrike" kern="1200" cap="none" spc="-5" normalizeH="0" baseline="0" noProof="0" dirty="0">
                <a:ln>
                  <a:noFill/>
                </a:ln>
                <a:solidFill>
                  <a:srgbClr val="2E2B1F"/>
                </a:solidFill>
                <a:effectLst/>
                <a:uLnTx/>
                <a:uFillTx/>
                <a:latin typeface="Tahoma"/>
                <a:ea typeface="+mn-ea"/>
                <a:cs typeface="Tahoma"/>
              </a:rPr>
              <a:t> Representatives</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may choose</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a</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President</a:t>
            </a:r>
            <a:r>
              <a:rPr kumimoji="0" sz="600" b="0" i="0" u="none" strike="noStrike" kern="1200" cap="none" spc="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whenever</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the</a:t>
            </a:r>
            <a:r>
              <a:rPr kumimoji="0" sz="600" b="0" i="0" u="none" strike="noStrike" kern="1200" cap="none" spc="-5" normalizeH="0" baseline="0" noProof="0" dirty="0">
                <a:ln>
                  <a:noFill/>
                </a:ln>
                <a:solidFill>
                  <a:srgbClr val="2E2B1F"/>
                </a:solidFill>
                <a:effectLst/>
                <a:uLnTx/>
                <a:uFillTx/>
                <a:latin typeface="Tahoma"/>
                <a:ea typeface="+mn-ea"/>
                <a:cs typeface="Tahoma"/>
              </a:rPr>
              <a:t> right</a:t>
            </a:r>
            <a:r>
              <a:rPr kumimoji="0" sz="600" b="0" i="0" u="none" strike="noStrike" kern="1200" cap="none" spc="1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of</a:t>
            </a:r>
            <a:r>
              <a:rPr kumimoji="0" sz="600" b="0" i="0" u="none" strike="noStrike" kern="1200" cap="none" spc="-5" normalizeH="0" baseline="0" noProof="0" dirty="0">
                <a:ln>
                  <a:noFill/>
                </a:ln>
                <a:solidFill>
                  <a:srgbClr val="2E2B1F"/>
                </a:solidFill>
                <a:effectLst/>
                <a:uLnTx/>
                <a:uFillTx/>
                <a:latin typeface="Tahoma"/>
                <a:ea typeface="+mn-ea"/>
                <a:cs typeface="Tahoma"/>
              </a:rPr>
              <a:t> choice</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shall</a:t>
            </a:r>
            <a:r>
              <a:rPr kumimoji="0" sz="600" b="0" i="0" u="none" strike="noStrike" kern="1200" cap="none" spc="1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have</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devolved</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upon</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them, </a:t>
            </a:r>
            <a:r>
              <a:rPr kumimoji="0" sz="600" b="0" i="0" u="none" strike="noStrike" kern="1200" cap="none" spc="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and for </a:t>
            </a:r>
            <a:r>
              <a:rPr kumimoji="0" sz="600" b="0" i="0" u="none" strike="noStrike" kern="1200" cap="none" spc="0" normalizeH="0" baseline="0" noProof="0" dirty="0">
                <a:ln>
                  <a:noFill/>
                </a:ln>
                <a:solidFill>
                  <a:srgbClr val="2E2B1F"/>
                </a:solidFill>
                <a:effectLst/>
                <a:uLnTx/>
                <a:uFillTx/>
                <a:latin typeface="Tahoma"/>
                <a:ea typeface="+mn-ea"/>
                <a:cs typeface="Tahoma"/>
              </a:rPr>
              <a:t>the </a:t>
            </a:r>
            <a:r>
              <a:rPr kumimoji="0" sz="600" b="0" i="0" u="none" strike="noStrike" kern="1200" cap="none" spc="-5" normalizeH="0" baseline="0" noProof="0" dirty="0">
                <a:ln>
                  <a:noFill/>
                </a:ln>
                <a:solidFill>
                  <a:srgbClr val="2E2B1F"/>
                </a:solidFill>
                <a:effectLst/>
                <a:uLnTx/>
                <a:uFillTx/>
                <a:latin typeface="Tahoma"/>
                <a:ea typeface="+mn-ea"/>
                <a:cs typeface="Tahoma"/>
              </a:rPr>
              <a:t>case </a:t>
            </a:r>
            <a:r>
              <a:rPr kumimoji="0" sz="600" b="0" i="0" u="none" strike="noStrike" kern="1200" cap="none" spc="0" normalizeH="0" baseline="0" noProof="0" dirty="0">
                <a:ln>
                  <a:noFill/>
                </a:ln>
                <a:solidFill>
                  <a:srgbClr val="2E2B1F"/>
                </a:solidFill>
                <a:effectLst/>
                <a:uLnTx/>
                <a:uFillTx/>
                <a:latin typeface="Tahoma"/>
                <a:ea typeface="+mn-ea"/>
                <a:cs typeface="Tahoma"/>
              </a:rPr>
              <a:t>of the </a:t>
            </a:r>
            <a:r>
              <a:rPr kumimoji="0" sz="600" b="0" i="0" u="none" strike="noStrike" kern="1200" cap="none" spc="-5" normalizeH="0" baseline="0" noProof="0" dirty="0">
                <a:ln>
                  <a:noFill/>
                </a:ln>
                <a:solidFill>
                  <a:srgbClr val="2E2B1F"/>
                </a:solidFill>
                <a:effectLst/>
                <a:uLnTx/>
                <a:uFillTx/>
                <a:latin typeface="Tahoma"/>
                <a:ea typeface="+mn-ea"/>
                <a:cs typeface="Tahoma"/>
              </a:rPr>
              <a:t>death </a:t>
            </a:r>
            <a:r>
              <a:rPr kumimoji="0" sz="600" b="0" i="0" u="none" strike="noStrike" kern="1200" cap="none" spc="0" normalizeH="0" baseline="0" noProof="0" dirty="0">
                <a:ln>
                  <a:noFill/>
                </a:ln>
                <a:solidFill>
                  <a:srgbClr val="2E2B1F"/>
                </a:solidFill>
                <a:effectLst/>
                <a:uLnTx/>
                <a:uFillTx/>
                <a:latin typeface="Tahoma"/>
                <a:ea typeface="+mn-ea"/>
                <a:cs typeface="Tahoma"/>
              </a:rPr>
              <a:t>of </a:t>
            </a:r>
            <a:r>
              <a:rPr kumimoji="0" sz="600" b="0" i="0" u="none" strike="noStrike" kern="1200" cap="none" spc="-5" normalizeH="0" baseline="0" noProof="0" dirty="0">
                <a:ln>
                  <a:noFill/>
                </a:ln>
                <a:solidFill>
                  <a:srgbClr val="2E2B1F"/>
                </a:solidFill>
                <a:effectLst/>
                <a:uLnTx/>
                <a:uFillTx/>
                <a:latin typeface="Tahoma"/>
                <a:ea typeface="+mn-ea"/>
                <a:cs typeface="Tahoma"/>
              </a:rPr>
              <a:t>any </a:t>
            </a:r>
            <a:r>
              <a:rPr kumimoji="0" sz="600" b="0" i="0" u="none" strike="noStrike" kern="1200" cap="none" spc="0" normalizeH="0" baseline="0" noProof="0" dirty="0">
                <a:ln>
                  <a:noFill/>
                </a:ln>
                <a:solidFill>
                  <a:srgbClr val="2E2B1F"/>
                </a:solidFill>
                <a:effectLst/>
                <a:uLnTx/>
                <a:uFillTx/>
                <a:latin typeface="Tahoma"/>
                <a:ea typeface="+mn-ea"/>
                <a:cs typeface="Tahoma"/>
              </a:rPr>
              <a:t>of the </a:t>
            </a:r>
            <a:r>
              <a:rPr kumimoji="0" sz="600" b="0" i="0" u="none" strike="noStrike" kern="1200" cap="none" spc="-5" normalizeH="0" baseline="0" noProof="0" dirty="0">
                <a:ln>
                  <a:noFill/>
                </a:ln>
                <a:solidFill>
                  <a:srgbClr val="2E2B1F"/>
                </a:solidFill>
                <a:effectLst/>
                <a:uLnTx/>
                <a:uFillTx/>
                <a:latin typeface="Tahoma"/>
                <a:ea typeface="+mn-ea"/>
                <a:cs typeface="Tahoma"/>
              </a:rPr>
              <a:t>persons from whom </a:t>
            </a:r>
            <a:r>
              <a:rPr kumimoji="0" sz="600" b="0" i="0" u="none" strike="noStrike" kern="1200" cap="none" spc="0" normalizeH="0" baseline="0" noProof="0" dirty="0">
                <a:ln>
                  <a:noFill/>
                </a:ln>
                <a:solidFill>
                  <a:srgbClr val="2E2B1F"/>
                </a:solidFill>
                <a:effectLst/>
                <a:uLnTx/>
                <a:uFillTx/>
                <a:latin typeface="Tahoma"/>
                <a:ea typeface="+mn-ea"/>
                <a:cs typeface="Tahoma"/>
              </a:rPr>
              <a:t>the </a:t>
            </a:r>
            <a:r>
              <a:rPr kumimoji="0" sz="600" b="0" i="0" u="none" strike="noStrike" kern="1200" cap="none" spc="-5" normalizeH="0" baseline="0" noProof="0" dirty="0">
                <a:ln>
                  <a:noFill/>
                </a:ln>
                <a:solidFill>
                  <a:srgbClr val="2E2B1F"/>
                </a:solidFill>
                <a:effectLst/>
                <a:uLnTx/>
                <a:uFillTx/>
                <a:latin typeface="Tahoma"/>
                <a:ea typeface="+mn-ea"/>
                <a:cs typeface="Tahoma"/>
              </a:rPr>
              <a:t>Senate may choose </a:t>
            </a:r>
            <a:r>
              <a:rPr kumimoji="0" sz="600" b="0" i="0" u="none" strike="noStrike" kern="1200" cap="none" spc="0" normalizeH="0" baseline="0" noProof="0" dirty="0">
                <a:ln>
                  <a:noFill/>
                </a:ln>
                <a:solidFill>
                  <a:srgbClr val="2E2B1F"/>
                </a:solidFill>
                <a:effectLst/>
                <a:uLnTx/>
                <a:uFillTx/>
                <a:latin typeface="Tahoma"/>
                <a:ea typeface="+mn-ea"/>
                <a:cs typeface="Tahoma"/>
              </a:rPr>
              <a:t>a </a:t>
            </a:r>
            <a:r>
              <a:rPr kumimoji="0" sz="600" b="0" i="0" u="none" strike="noStrike" kern="1200" cap="none" spc="-5" normalizeH="0" baseline="0" noProof="0" dirty="0">
                <a:ln>
                  <a:noFill/>
                </a:ln>
                <a:solidFill>
                  <a:srgbClr val="2E2B1F"/>
                </a:solidFill>
                <a:effectLst/>
                <a:uLnTx/>
                <a:uFillTx/>
                <a:latin typeface="Tahoma"/>
                <a:ea typeface="+mn-ea"/>
                <a:cs typeface="Tahoma"/>
              </a:rPr>
              <a:t>Vice President whenever </a:t>
            </a:r>
            <a:r>
              <a:rPr kumimoji="0" sz="600" b="0" i="0" u="none" strike="noStrike" kern="1200" cap="none" spc="0" normalizeH="0" baseline="0" noProof="0" dirty="0">
                <a:ln>
                  <a:noFill/>
                </a:ln>
                <a:solidFill>
                  <a:srgbClr val="2E2B1F"/>
                </a:solidFill>
                <a:effectLst/>
                <a:uLnTx/>
                <a:uFillTx/>
                <a:latin typeface="Tahoma"/>
                <a:ea typeface="+mn-ea"/>
                <a:cs typeface="Tahoma"/>
              </a:rPr>
              <a:t> the</a:t>
            </a:r>
            <a:r>
              <a:rPr kumimoji="0" sz="600" b="0" i="0" u="none" strike="noStrike" kern="1200" cap="none" spc="-1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right</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of</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choice</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shall have</a:t>
            </a:r>
            <a:r>
              <a:rPr kumimoji="0" sz="600" b="0" i="0" u="none" strike="noStrike" kern="1200" cap="none" spc="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devolved</a:t>
            </a:r>
            <a:r>
              <a:rPr kumimoji="0" sz="600" b="0" i="0" u="none" strike="noStrike" kern="1200" cap="none" spc="1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upon </a:t>
            </a:r>
            <a:r>
              <a:rPr kumimoji="0" sz="600" b="0" i="0" u="none" strike="noStrike" kern="1200" cap="none" spc="-5" normalizeH="0" baseline="0" noProof="0" dirty="0">
                <a:ln>
                  <a:noFill/>
                </a:ln>
                <a:solidFill>
                  <a:srgbClr val="2E2B1F"/>
                </a:solidFill>
                <a:effectLst/>
                <a:uLnTx/>
                <a:uFillTx/>
                <a:latin typeface="Tahoma"/>
                <a:ea typeface="+mn-ea"/>
                <a:cs typeface="Tahoma"/>
              </a:rPr>
              <a:t>them.</a:t>
            </a:r>
            <a:endParaRPr kumimoji="0" sz="600" b="0" i="0" u="none" strike="noStrike" kern="1200" cap="none" spc="0" normalizeH="0" baseline="0" noProof="0">
              <a:ln>
                <a:noFill/>
              </a:ln>
              <a:solidFill>
                <a:prstClr val="black"/>
              </a:solidFill>
              <a:effectLst/>
              <a:uLnTx/>
              <a:uFillTx/>
              <a:latin typeface="Tahoma"/>
              <a:ea typeface="+mn-ea"/>
              <a:cs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a:ln>
                <a:noFill/>
              </a:ln>
              <a:solidFill>
                <a:prstClr val="black"/>
              </a:solidFill>
              <a:effectLst/>
              <a:uLnTx/>
              <a:uFillTx/>
              <a:latin typeface="Tahoma"/>
              <a:ea typeface="+mn-ea"/>
              <a:cs typeface="Tahoma"/>
            </a:endParaRPr>
          </a:p>
          <a:p>
            <a:pPr marL="419100" marR="0" lvl="0" indent="0" algn="l" defTabSz="914400" rtl="0" eaLnBrk="1" fontAlgn="auto" latinLnBrk="0" hangingPunct="1">
              <a:lnSpc>
                <a:spcPct val="100000"/>
              </a:lnSpc>
              <a:spcBef>
                <a:spcPts val="0"/>
              </a:spcBef>
              <a:spcAft>
                <a:spcPts val="0"/>
              </a:spcAft>
              <a:buClrTx/>
              <a:buSzTx/>
              <a:buFontTx/>
              <a:buNone/>
              <a:tabLst/>
              <a:defRPr/>
            </a:pPr>
            <a:r>
              <a:rPr kumimoji="0" sz="600" b="1" i="0" u="none" strike="noStrike" kern="1200" cap="none" spc="-5" normalizeH="0" baseline="0" noProof="0" dirty="0">
                <a:ln>
                  <a:noFill/>
                </a:ln>
                <a:solidFill>
                  <a:srgbClr val="2E2B1F"/>
                </a:solidFill>
                <a:effectLst/>
                <a:uLnTx/>
                <a:uFillTx/>
                <a:latin typeface="Tahoma"/>
                <a:ea typeface="+mn-ea"/>
                <a:cs typeface="Tahoma"/>
              </a:rPr>
              <a:t>Section</a:t>
            </a:r>
            <a:r>
              <a:rPr kumimoji="0" sz="600" b="1" i="0" u="none" strike="noStrike" kern="1200" cap="none" spc="-10" normalizeH="0" baseline="0" noProof="0" dirty="0">
                <a:ln>
                  <a:noFill/>
                </a:ln>
                <a:solidFill>
                  <a:srgbClr val="2E2B1F"/>
                </a:solidFill>
                <a:effectLst/>
                <a:uLnTx/>
                <a:uFillTx/>
                <a:latin typeface="Tahoma"/>
                <a:ea typeface="+mn-ea"/>
                <a:cs typeface="Tahoma"/>
              </a:rPr>
              <a:t> </a:t>
            </a:r>
            <a:r>
              <a:rPr kumimoji="0" sz="600" b="1" i="0" u="none" strike="noStrike" kern="1200" cap="none" spc="0" normalizeH="0" baseline="0" noProof="0" dirty="0">
                <a:ln>
                  <a:noFill/>
                </a:ln>
                <a:solidFill>
                  <a:srgbClr val="2E2B1F"/>
                </a:solidFill>
                <a:effectLst/>
                <a:uLnTx/>
                <a:uFillTx/>
                <a:latin typeface="Tahoma"/>
                <a:ea typeface="+mn-ea"/>
                <a:cs typeface="Tahoma"/>
              </a:rPr>
              <a:t>5.</a:t>
            </a:r>
            <a:r>
              <a:rPr kumimoji="0" sz="600" b="1" i="0" u="none" strike="noStrike" kern="1200" cap="none" spc="1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Sections</a:t>
            </a:r>
            <a:r>
              <a:rPr kumimoji="0" sz="600" b="0" i="0" u="none" strike="noStrike" kern="1200" cap="none" spc="-1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1</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and</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2</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shall take</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effect</a:t>
            </a:r>
            <a:r>
              <a:rPr kumimoji="0" sz="600" b="0" i="0" u="none" strike="noStrike" kern="1200" cap="none" spc="-20"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on</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the </a:t>
            </a:r>
            <a:r>
              <a:rPr kumimoji="0" sz="600" b="0" i="0" u="none" strike="noStrike" kern="1200" cap="none" spc="-5" normalizeH="0" baseline="0" noProof="0" dirty="0">
                <a:ln>
                  <a:noFill/>
                </a:ln>
                <a:solidFill>
                  <a:srgbClr val="2E2B1F"/>
                </a:solidFill>
                <a:effectLst/>
                <a:uLnTx/>
                <a:uFillTx/>
                <a:latin typeface="Tahoma"/>
                <a:ea typeface="+mn-ea"/>
                <a:cs typeface="Tahoma"/>
              </a:rPr>
              <a:t>15th day</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of</a:t>
            </a:r>
            <a:r>
              <a:rPr kumimoji="0" sz="600" b="0" i="0" u="none" strike="noStrike" kern="1200" cap="none" spc="-5" normalizeH="0" baseline="0" noProof="0" dirty="0">
                <a:ln>
                  <a:noFill/>
                </a:ln>
                <a:solidFill>
                  <a:srgbClr val="2E2B1F"/>
                </a:solidFill>
                <a:effectLst/>
                <a:uLnTx/>
                <a:uFillTx/>
                <a:latin typeface="Tahoma"/>
                <a:ea typeface="+mn-ea"/>
                <a:cs typeface="Tahoma"/>
              </a:rPr>
              <a:t> October</a:t>
            </a:r>
            <a:r>
              <a:rPr kumimoji="0" sz="600" b="0" i="0" u="none" strike="noStrike" kern="1200" cap="none" spc="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following</a:t>
            </a:r>
            <a:r>
              <a:rPr kumimoji="0" sz="600" b="0" i="0" u="none" strike="noStrike" kern="1200" cap="none" spc="2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the </a:t>
            </a:r>
            <a:r>
              <a:rPr kumimoji="0" sz="600" b="0" i="0" u="none" strike="noStrike" kern="1200" cap="none" spc="-5" normalizeH="0" baseline="0" noProof="0" dirty="0">
                <a:ln>
                  <a:noFill/>
                </a:ln>
                <a:solidFill>
                  <a:srgbClr val="2E2B1F"/>
                </a:solidFill>
                <a:effectLst/>
                <a:uLnTx/>
                <a:uFillTx/>
                <a:latin typeface="Tahoma"/>
                <a:ea typeface="+mn-ea"/>
                <a:cs typeface="Tahoma"/>
              </a:rPr>
              <a:t>ratification</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of</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this</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article.</a:t>
            </a:r>
            <a:endParaRPr kumimoji="0" sz="600" b="0" i="0" u="none" strike="noStrike" kern="1200" cap="none" spc="0" normalizeH="0" baseline="0" noProof="0">
              <a:ln>
                <a:noFill/>
              </a:ln>
              <a:solidFill>
                <a:prstClr val="black"/>
              </a:solidFill>
              <a:effectLst/>
              <a:uLnTx/>
              <a:uFillTx/>
              <a:latin typeface="Tahoma"/>
              <a:ea typeface="+mn-ea"/>
              <a:cs typeface="Tahoma"/>
            </a:endParaRPr>
          </a:p>
          <a:p>
            <a:pPr marL="0" marR="0" lvl="0" indent="0" algn="l" defTabSz="914400" rtl="0" eaLnBrk="1" fontAlgn="auto" latinLnBrk="0" hangingPunct="1">
              <a:lnSpc>
                <a:spcPct val="100000"/>
              </a:lnSpc>
              <a:spcBef>
                <a:spcPts val="55"/>
              </a:spcBef>
              <a:spcAft>
                <a:spcPts val="0"/>
              </a:spcAft>
              <a:buClrTx/>
              <a:buSzTx/>
              <a:buFontTx/>
              <a:buNone/>
              <a:tabLst/>
              <a:defRPr/>
            </a:pPr>
            <a:endParaRPr kumimoji="0" sz="550" b="0" i="0" u="none" strike="noStrike" kern="1200" cap="none" spc="0" normalizeH="0" baseline="0" noProof="0">
              <a:ln>
                <a:noFill/>
              </a:ln>
              <a:solidFill>
                <a:prstClr val="black"/>
              </a:solidFill>
              <a:effectLst/>
              <a:uLnTx/>
              <a:uFillTx/>
              <a:latin typeface="Tahoma"/>
              <a:ea typeface="+mn-ea"/>
              <a:cs typeface="Tahoma"/>
            </a:endParaRPr>
          </a:p>
          <a:p>
            <a:pPr marL="419100" marR="0" lvl="0" indent="0" algn="l" defTabSz="914400" rtl="0" eaLnBrk="1" fontAlgn="auto" latinLnBrk="0" hangingPunct="1">
              <a:lnSpc>
                <a:spcPct val="100000"/>
              </a:lnSpc>
              <a:spcBef>
                <a:spcPts val="0"/>
              </a:spcBef>
              <a:spcAft>
                <a:spcPts val="0"/>
              </a:spcAft>
              <a:buClrTx/>
              <a:buSzTx/>
              <a:buFontTx/>
              <a:buNone/>
              <a:tabLst/>
              <a:defRPr/>
            </a:pPr>
            <a:r>
              <a:rPr kumimoji="0" sz="600" b="1" i="0" u="none" strike="noStrike" kern="1200" cap="none" spc="-5" normalizeH="0" baseline="0" noProof="0" dirty="0">
                <a:ln>
                  <a:noFill/>
                </a:ln>
                <a:solidFill>
                  <a:srgbClr val="2E2B1F"/>
                </a:solidFill>
                <a:effectLst/>
                <a:uLnTx/>
                <a:uFillTx/>
                <a:latin typeface="Tahoma"/>
                <a:ea typeface="+mn-ea"/>
                <a:cs typeface="Tahoma"/>
              </a:rPr>
              <a:t>Section</a:t>
            </a:r>
            <a:r>
              <a:rPr kumimoji="0" sz="600" b="1" i="0" u="none" strike="noStrike" kern="1200" cap="none" spc="-10" normalizeH="0" baseline="0" noProof="0" dirty="0">
                <a:ln>
                  <a:noFill/>
                </a:ln>
                <a:solidFill>
                  <a:srgbClr val="2E2B1F"/>
                </a:solidFill>
                <a:effectLst/>
                <a:uLnTx/>
                <a:uFillTx/>
                <a:latin typeface="Tahoma"/>
                <a:ea typeface="+mn-ea"/>
                <a:cs typeface="Tahoma"/>
              </a:rPr>
              <a:t> </a:t>
            </a:r>
            <a:r>
              <a:rPr kumimoji="0" sz="600" b="1" i="0" u="none" strike="noStrike" kern="1200" cap="none" spc="0" normalizeH="0" baseline="0" noProof="0" dirty="0">
                <a:ln>
                  <a:noFill/>
                </a:ln>
                <a:solidFill>
                  <a:srgbClr val="2E2B1F"/>
                </a:solidFill>
                <a:effectLst/>
                <a:uLnTx/>
                <a:uFillTx/>
                <a:latin typeface="Tahoma"/>
                <a:ea typeface="+mn-ea"/>
                <a:cs typeface="Tahoma"/>
              </a:rPr>
              <a:t>6.</a:t>
            </a:r>
            <a:r>
              <a:rPr kumimoji="0" sz="600" b="1" i="0" u="none" strike="noStrike" kern="1200" cap="none" spc="1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This</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article</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shall</a:t>
            </a:r>
            <a:r>
              <a:rPr kumimoji="0" sz="600" b="0" i="0" u="none" strike="noStrike" kern="1200" cap="none" spc="0" normalizeH="0" baseline="0" noProof="0" dirty="0">
                <a:ln>
                  <a:noFill/>
                </a:ln>
                <a:solidFill>
                  <a:srgbClr val="2E2B1F"/>
                </a:solidFill>
                <a:effectLst/>
                <a:uLnTx/>
                <a:uFillTx/>
                <a:latin typeface="Tahoma"/>
                <a:ea typeface="+mn-ea"/>
                <a:cs typeface="Tahoma"/>
              </a:rPr>
              <a:t> be</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inoperative</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unless</a:t>
            </a:r>
            <a:r>
              <a:rPr kumimoji="0" sz="600" b="0" i="0" u="none" strike="noStrike" kern="1200" cap="none" spc="1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it shall</a:t>
            </a:r>
            <a:r>
              <a:rPr kumimoji="0" sz="600" b="0" i="0" u="none" strike="noStrike" kern="1200" cap="none" spc="1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have</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been</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ratified</a:t>
            </a:r>
            <a:r>
              <a:rPr kumimoji="0" sz="600" b="0" i="0" u="none" strike="noStrike" kern="1200" cap="none" spc="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as</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an</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amendment</a:t>
            </a:r>
            <a:r>
              <a:rPr kumimoji="0" sz="600" b="0" i="0" u="none" strike="noStrike" kern="1200" cap="none" spc="0" normalizeH="0" baseline="0" noProof="0" dirty="0">
                <a:ln>
                  <a:noFill/>
                </a:ln>
                <a:solidFill>
                  <a:srgbClr val="2E2B1F"/>
                </a:solidFill>
                <a:effectLst/>
                <a:uLnTx/>
                <a:uFillTx/>
                <a:latin typeface="Tahoma"/>
                <a:ea typeface="+mn-ea"/>
                <a:cs typeface="Tahoma"/>
              </a:rPr>
              <a:t> to</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the</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Constitution</a:t>
            </a:r>
            <a:endParaRPr kumimoji="0" sz="600" b="0" i="0" u="none" strike="noStrike" kern="1200" cap="none" spc="0" normalizeH="0" baseline="0" noProof="0">
              <a:ln>
                <a:noFill/>
              </a:ln>
              <a:solidFill>
                <a:prstClr val="black"/>
              </a:solidFill>
              <a:effectLst/>
              <a:uLnTx/>
              <a:uFillTx/>
              <a:latin typeface="Tahoma"/>
              <a:ea typeface="+mn-ea"/>
              <a:cs typeface="Tahoma"/>
            </a:endParaRPr>
          </a:p>
          <a:p>
            <a:pPr marL="419100" marR="0" lvl="0" indent="0" algn="l" defTabSz="914400" rtl="0" eaLnBrk="1" fontAlgn="auto" latinLnBrk="0" hangingPunct="1">
              <a:lnSpc>
                <a:spcPct val="100000"/>
              </a:lnSpc>
              <a:spcBef>
                <a:spcPts val="0"/>
              </a:spcBef>
              <a:spcAft>
                <a:spcPts val="0"/>
              </a:spcAft>
              <a:buClrTx/>
              <a:buSzTx/>
              <a:buFontTx/>
              <a:buNone/>
              <a:tabLst/>
              <a:defRPr/>
            </a:pPr>
            <a:r>
              <a:rPr kumimoji="0" sz="600" b="0" i="0" u="none" strike="noStrike" kern="1200" cap="none" spc="0" normalizeH="0" baseline="0" noProof="0" dirty="0">
                <a:ln>
                  <a:noFill/>
                </a:ln>
                <a:solidFill>
                  <a:srgbClr val="2E2B1F"/>
                </a:solidFill>
                <a:effectLst/>
                <a:uLnTx/>
                <a:uFillTx/>
                <a:latin typeface="Tahoma"/>
                <a:ea typeface="+mn-ea"/>
                <a:cs typeface="Tahoma"/>
              </a:rPr>
              <a:t>by</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the</a:t>
            </a:r>
            <a:r>
              <a:rPr kumimoji="0" sz="600" b="0" i="0" u="none" strike="noStrike" kern="1200" cap="none" spc="-5" normalizeH="0" baseline="0" noProof="0" dirty="0">
                <a:ln>
                  <a:noFill/>
                </a:ln>
                <a:solidFill>
                  <a:srgbClr val="2E2B1F"/>
                </a:solidFill>
                <a:effectLst/>
                <a:uLnTx/>
                <a:uFillTx/>
                <a:latin typeface="Tahoma"/>
                <a:ea typeface="+mn-ea"/>
                <a:cs typeface="Tahoma"/>
              </a:rPr>
              <a:t> legislatures</a:t>
            </a:r>
            <a:r>
              <a:rPr kumimoji="0" sz="600" b="0" i="0" u="none" strike="noStrike" kern="1200" cap="none" spc="1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of</a:t>
            </a:r>
            <a:r>
              <a:rPr kumimoji="0" sz="600" b="0" i="0" u="none" strike="noStrike" kern="1200" cap="none" spc="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three-fourths</a:t>
            </a:r>
            <a:r>
              <a:rPr kumimoji="0" sz="600" b="0" i="0" u="none" strike="noStrike" kern="1200" cap="none" spc="-2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of</a:t>
            </a:r>
            <a:r>
              <a:rPr kumimoji="0" sz="600" b="0" i="0" u="none" strike="noStrike" kern="1200" cap="none" spc="0" normalizeH="0" baseline="0" noProof="0" dirty="0">
                <a:ln>
                  <a:noFill/>
                </a:ln>
                <a:solidFill>
                  <a:srgbClr val="2E2B1F"/>
                </a:solidFill>
                <a:effectLst/>
                <a:uLnTx/>
                <a:uFillTx/>
                <a:latin typeface="Tahoma"/>
                <a:ea typeface="+mn-ea"/>
                <a:cs typeface="Tahoma"/>
              </a:rPr>
              <a:t> the </a:t>
            </a:r>
            <a:r>
              <a:rPr kumimoji="0" sz="600" b="0" i="0" u="none" strike="noStrike" kern="1200" cap="none" spc="-5" normalizeH="0" baseline="0" noProof="0" dirty="0">
                <a:ln>
                  <a:noFill/>
                </a:ln>
                <a:solidFill>
                  <a:srgbClr val="2E2B1F"/>
                </a:solidFill>
                <a:effectLst/>
                <a:uLnTx/>
                <a:uFillTx/>
                <a:latin typeface="Tahoma"/>
                <a:ea typeface="+mn-ea"/>
                <a:cs typeface="Tahoma"/>
              </a:rPr>
              <a:t>several</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States</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within</a:t>
            </a:r>
            <a:r>
              <a:rPr kumimoji="0" sz="600" b="0" i="0" u="none" strike="noStrike" kern="1200" cap="none" spc="2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seven years</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from</a:t>
            </a:r>
            <a:r>
              <a:rPr kumimoji="0" sz="600" b="0" i="0" u="none" strike="noStrike" kern="1200" cap="none" spc="-20" normalizeH="0" baseline="0" noProof="0" dirty="0">
                <a:ln>
                  <a:noFill/>
                </a:ln>
                <a:solidFill>
                  <a:srgbClr val="2E2B1F"/>
                </a:solidFill>
                <a:effectLst/>
                <a:uLnTx/>
                <a:uFillTx/>
                <a:latin typeface="Tahoma"/>
                <a:ea typeface="+mn-ea"/>
                <a:cs typeface="Tahoma"/>
              </a:rPr>
              <a:t> </a:t>
            </a:r>
            <a:r>
              <a:rPr kumimoji="0" sz="600" b="0" i="0" u="none" strike="noStrike" kern="1200" cap="none" spc="0" normalizeH="0" baseline="0" noProof="0" dirty="0">
                <a:ln>
                  <a:noFill/>
                </a:ln>
                <a:solidFill>
                  <a:srgbClr val="2E2B1F"/>
                </a:solidFill>
                <a:effectLst/>
                <a:uLnTx/>
                <a:uFillTx/>
                <a:latin typeface="Tahoma"/>
                <a:ea typeface="+mn-ea"/>
                <a:cs typeface="Tahoma"/>
              </a:rPr>
              <a:t>the</a:t>
            </a:r>
            <a:r>
              <a:rPr kumimoji="0" sz="600" b="0" i="0" u="none" strike="noStrike" kern="1200" cap="none" spc="5"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date</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of</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its</a:t>
            </a:r>
            <a:r>
              <a:rPr kumimoji="0" sz="600" b="0" i="0" u="none" strike="noStrike" kern="1200" cap="none" spc="-10" normalizeH="0" baseline="0" noProof="0" dirty="0">
                <a:ln>
                  <a:noFill/>
                </a:ln>
                <a:solidFill>
                  <a:srgbClr val="2E2B1F"/>
                </a:solidFill>
                <a:effectLst/>
                <a:uLnTx/>
                <a:uFillTx/>
                <a:latin typeface="Tahoma"/>
                <a:ea typeface="+mn-ea"/>
                <a:cs typeface="Tahoma"/>
              </a:rPr>
              <a:t> </a:t>
            </a:r>
            <a:r>
              <a:rPr kumimoji="0" sz="600" b="0" i="0" u="none" strike="noStrike" kern="1200" cap="none" spc="-5" normalizeH="0" baseline="0" noProof="0" dirty="0">
                <a:ln>
                  <a:noFill/>
                </a:ln>
                <a:solidFill>
                  <a:srgbClr val="2E2B1F"/>
                </a:solidFill>
                <a:effectLst/>
                <a:uLnTx/>
                <a:uFillTx/>
                <a:latin typeface="Tahoma"/>
                <a:ea typeface="+mn-ea"/>
                <a:cs typeface="Tahoma"/>
              </a:rPr>
              <a:t>submission.</a:t>
            </a:r>
            <a:endParaRPr kumimoji="0" sz="600" b="0" i="0" u="none" strike="noStrike" kern="1200" cap="none" spc="0" normalizeH="0" baseline="0" noProof="0">
              <a:ln>
                <a:noFill/>
              </a:ln>
              <a:solidFill>
                <a:prstClr val="black"/>
              </a:solidFill>
              <a:effectLst/>
              <a:uLnTx/>
              <a:uFillTx/>
              <a:latin typeface="Tahoma"/>
              <a:ea typeface="+mn-ea"/>
              <a:cs typeface="Tahoma"/>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469</TotalTime>
  <Words>10029</Words>
  <Application>Microsoft Office PowerPoint</Application>
  <PresentationFormat>On-screen Show (16:9)</PresentationFormat>
  <Paragraphs>795</Paragraphs>
  <Slides>90</Slides>
  <Notes>0</Notes>
  <HiddenSlides>2</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90</vt:i4>
      </vt:variant>
    </vt:vector>
  </HeadingPairs>
  <TitlesOfParts>
    <vt:vector size="112" baseType="lpstr">
      <vt:lpstr>MS PGothic</vt:lpstr>
      <vt:lpstr>Arial</vt:lpstr>
      <vt:lpstr>Arial Black</vt:lpstr>
      <vt:lpstr>Calibri</vt:lpstr>
      <vt:lpstr>Cambria</vt:lpstr>
      <vt:lpstr>Courier New</vt:lpstr>
      <vt:lpstr>DejaVu Sans</vt:lpstr>
      <vt:lpstr>Footlight MT Light</vt:lpstr>
      <vt:lpstr>Franklin Gothic Book</vt:lpstr>
      <vt:lpstr>Franklin Gothic Medium</vt:lpstr>
      <vt:lpstr>HelveticaNeueLTStd-Bd-85-0</vt:lpstr>
      <vt:lpstr>MinionPro-Regular</vt:lpstr>
      <vt:lpstr>MinionPro-Regular-72-0</vt:lpstr>
      <vt:lpstr>Roboto</vt:lpstr>
      <vt:lpstr>Tahoma</vt:lpstr>
      <vt:lpstr>Times New Roman</vt:lpstr>
      <vt:lpstr>Trebuchet MS</vt:lpstr>
      <vt:lpstr>Wingdings</vt:lpstr>
      <vt:lpstr>Office Theme</vt:lpstr>
      <vt:lpstr>6_Office Theme</vt:lpstr>
      <vt:lpstr>1_Office Theme</vt:lpstr>
      <vt:lpstr>2_Office Theme</vt:lpstr>
      <vt:lpstr>UNIT 5</vt:lpstr>
      <vt:lpstr>PowerPoint Presentation</vt:lpstr>
      <vt:lpstr>PowerPoint Presentation</vt:lpstr>
      <vt:lpstr>WHAT DOES THE CONSTITUTION SAY ABOUT WHO  CAN BE PRESIDENT?</vt:lpstr>
      <vt:lpstr>The Primary Season  and Competing for  Delegates</vt:lpstr>
      <vt:lpstr>And they’re off! The Race for the Presidency</vt:lpstr>
      <vt:lpstr>And they’re off! The Race for the Presidency</vt:lpstr>
      <vt:lpstr>PowerPoint Presentation</vt:lpstr>
      <vt:lpstr>Presidential Incumbency Advantage</vt:lpstr>
      <vt:lpstr>HOW TO BECOME THE PARTY NOMINEE  2020 Edition</vt:lpstr>
      <vt:lpstr>HOW TO BECOME THE PARTY NOMINEE</vt:lpstr>
      <vt:lpstr>PowerPoint Presentation</vt:lpstr>
      <vt:lpstr>HOW TO BECOME THE PARTY NOMINEE</vt:lpstr>
      <vt:lpstr>HOW TO BECOME PARTY NOMINEE</vt:lpstr>
      <vt:lpstr>HOW TO BECOME PARTY NOMINEE</vt:lpstr>
      <vt:lpstr>HOW TO BECOME THE PARTY NOMINEE</vt:lpstr>
      <vt:lpstr>PowerPoint Presentation</vt:lpstr>
      <vt:lpstr>HOW TO BECOME PARTY NOMINEE</vt:lpstr>
      <vt:lpstr>The First "Dark Horse" Presidential Candidate</vt:lpstr>
      <vt:lpstr>HOW TO BECOME THE PARTY NOMINEE</vt:lpstr>
      <vt:lpstr>PowerPoint Presentation</vt:lpstr>
      <vt:lpstr>State Primaries and Caucuses 2016 EDITION – Democratic Delegates</vt:lpstr>
      <vt:lpstr>State Primaries and Caucuses 2016 EDITION – Democratic Delegates</vt:lpstr>
      <vt:lpstr>State Primaries and Caucuses 2016 EDITION –Republican Delegates</vt:lpstr>
      <vt:lpstr>State Primaries and Caucuses 2020 EDITION – Democratic and Republican Delegates</vt:lpstr>
      <vt:lpstr>State Primaries and Caucuses</vt:lpstr>
      <vt:lpstr>CALIFORNIA PRESIDENTIAL PRIMARY</vt:lpstr>
      <vt:lpstr>FROM PRIMARY SEASON TO TAKING OFFICE</vt:lpstr>
      <vt:lpstr>ESSENTIAL QUESTION CFU</vt:lpstr>
      <vt:lpstr>Now it’s time to officially  decide who will be the  presidential and vice  presidential candidate for  each party.</vt:lpstr>
      <vt:lpstr>OFFICIALLY BECOME THE PARTY NOMINEE</vt:lpstr>
      <vt:lpstr>OFFICIALLY BECOME THE PARTY NOMINEE</vt:lpstr>
      <vt:lpstr>Balance the Ticket</vt:lpstr>
      <vt:lpstr>FROM PRIMARY SEASON TO TAKING OFFICE</vt:lpstr>
      <vt:lpstr>ESSENTIAL QUESTION CFU</vt:lpstr>
      <vt:lpstr>The people vote for the  electors in November. We  don’t vote directly for the  president or vice president.</vt:lpstr>
      <vt:lpstr>GENERAL ELECTION – WINNING THE PRESIDENCY</vt:lpstr>
      <vt:lpstr>GENERAL ELECTION – WINNING THE PRESIDENCY</vt:lpstr>
      <vt:lpstr>GENERAL ELECTION - WINNING THE PRESIDENCY</vt:lpstr>
      <vt:lpstr>ANALYSIS OF PRESIDENTIAL NOMINATING SYSTEM</vt:lpstr>
      <vt:lpstr>FROM PRIMARY SEASON TO TAKING OFFICE</vt:lpstr>
      <vt:lpstr>ESSENTIAL QUESTION CFU</vt:lpstr>
      <vt:lpstr>QUESTION FOR REVIEW</vt:lpstr>
      <vt:lpstr>QUESTION FOR REVIEW</vt:lpstr>
      <vt:lpstr>PowerPoint Presentation</vt:lpstr>
      <vt:lpstr>PowerPoint Presentation</vt:lpstr>
      <vt:lpstr>The Electoral College</vt:lpstr>
      <vt:lpstr>Electoral College</vt:lpstr>
      <vt:lpstr>QUESTION OF  THE DAY</vt:lpstr>
      <vt:lpstr>True or False?</vt:lpstr>
      <vt:lpstr>PowerPoint Presentation</vt:lpstr>
      <vt:lpstr>RATIONALE FOR SUCH A SYSTEM AT THE CONSTITUTIONAL CONVENTION</vt:lpstr>
      <vt:lpstr>Demagogues</vt:lpstr>
      <vt:lpstr>THE ELECTORAL COLLEGE</vt:lpstr>
      <vt:lpstr>ALLOTMENT OF ELECTORAL VOTES BY STATE</vt:lpstr>
      <vt:lpstr>PowerPoint Presentation</vt:lpstr>
      <vt:lpstr>AMENDMENT 23</vt:lpstr>
      <vt:lpstr>State Electoral Votes</vt:lpstr>
      <vt:lpstr>State Electoral Votes</vt:lpstr>
      <vt:lpstr>SELECTION OF ELECTORS</vt:lpstr>
      <vt:lpstr>WHEN IS ELECTION DAY?</vt:lpstr>
      <vt:lpstr>How to win the electoral vote in a state?</vt:lpstr>
      <vt:lpstr>THE ELECTORAL COLLEGE</vt:lpstr>
      <vt:lpstr>PowerPoint Presentation</vt:lpstr>
      <vt:lpstr>Victory!</vt:lpstr>
      <vt:lpstr>WHEN DO THE ELECTORS MEET?</vt:lpstr>
      <vt:lpstr>PowerPoint Presentation</vt:lpstr>
      <vt:lpstr>WHEN ARE THE ELECTORAL VOTES COUNTED?</vt:lpstr>
      <vt:lpstr>WINNING THE ELECTORAL COLLEGE</vt:lpstr>
      <vt:lpstr>The newly elected  President and Vice  President are inaugurated  (sworn into office) in  January.</vt:lpstr>
      <vt:lpstr>PowerPoint Presentation</vt:lpstr>
      <vt:lpstr>FROM PRIMARY SEASON TO TAKING OFFICE</vt:lpstr>
      <vt:lpstr>GOOD THINGS ABOUT THE ELECTORAL COLLEGE</vt:lpstr>
      <vt:lpstr>CRITICISMS OF THE ELECTORAL COLLEGE</vt:lpstr>
      <vt:lpstr>CRITICISMS OF THE ELECTORAL COLLEGE</vt:lpstr>
      <vt:lpstr>CRITICISMS OF THE ELECTORAL COLLEGE</vt:lpstr>
      <vt:lpstr>CRITICISMS OF THE ELECTORAL COLLEGE</vt:lpstr>
      <vt:lpstr>CRITICISMS OF THE ELECTORAL COLLEGE</vt:lpstr>
      <vt:lpstr>CRITICISMS OF THE ELECTORAL COLLEGE</vt:lpstr>
      <vt:lpstr>CRITICISMS OF THE ELECTORAL COLLEGE</vt:lpstr>
      <vt:lpstr>CRITICISMS OF THE ELECTORAL COLLEGE</vt:lpstr>
      <vt:lpstr>Change the Electoral College?</vt:lpstr>
      <vt:lpstr>ALTERNATIVES TO THE ELECTORAL COLLEGE</vt:lpstr>
      <vt:lpstr>Summary of Benefits &amp; Drawbacks of Electoral College</vt:lpstr>
      <vt:lpstr>QUESTION FOR REVIEW</vt:lpstr>
      <vt:lpstr>QUESTION FOR REVIEW</vt:lpstr>
      <vt:lpstr>BE ABLE TO ANSWER THE FOLLOWING</vt:lpstr>
      <vt:lpstr>United States Constitution</vt:lpstr>
      <vt:lpstr>PowerPoint Presentation</vt:lpstr>
      <vt:lpstr>AMENDMENT 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tperez</dc:creator>
  <cp:lastModifiedBy>Rodriguez, Adrian</cp:lastModifiedBy>
  <cp:revision>81</cp:revision>
  <dcterms:created xsi:type="dcterms:W3CDTF">2021-06-01T11:09:04Z</dcterms:created>
  <dcterms:modified xsi:type="dcterms:W3CDTF">2023-07-10T19:48:23Z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2021-03-26T00:00:00Z</vt:filetime>
  </property>
  <property fmtid="{D5CDD505-2E9C-101B-9397-08002B2CF9AE}" pid="3" name="Creator">
    <vt:lpwstr>Microsoft® PowerPoint® 2019</vt:lpwstr>
  </property>
  <property fmtid="{D5CDD505-2E9C-101B-9397-08002B2CF9AE}" pid="4" name="LastSaved">
    <vt:filetime>2021-06-01T00:00:00Z</vt:filetime>
  </property>
</Properties>
</file>