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sto M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sto M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sto M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sto M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sto MT"/>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sto MT"/>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sto MT"/>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sto MT"/>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sto M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D0D1"/>
          </a:solidFill>
        </a:fill>
      </a:tcStyle>
    </a:wholeTbl>
    <a:band2H>
      <a:tcTxStyle b="def" i="def"/>
      <a:tcStyle>
        <a:tcBdr/>
        <a:fill>
          <a:solidFill>
            <a:srgbClr val="E8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ECC"/>
          </a:solidFill>
        </a:fill>
      </a:tcStyle>
    </a:wholeTbl>
    <a:band2H>
      <a:tcTxStyle b="def" i="def"/>
      <a:tcStyle>
        <a:tcBdr/>
        <a:fill>
          <a:solidFill>
            <a:srgbClr val="E8E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6F0E2"/>
          </a:solidFill>
        </a:fill>
      </a:tcStyle>
    </a:wholeTbl>
    <a:band2H>
      <a:tcTxStyle b="def" i="def"/>
      <a:tcStyle>
        <a:tcBdr/>
        <a:fill>
          <a:solidFill>
            <a:srgbClr val="F3F7F1"/>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p:nvPr>
            <p:ph type="sldImg"/>
          </p:nvPr>
        </p:nvSpPr>
        <p:spPr>
          <a:xfrm>
            <a:off x="1143000" y="685800"/>
            <a:ext cx="4572000" cy="3429000"/>
          </a:xfrm>
          <a:prstGeom prst="rect">
            <a:avLst/>
          </a:prstGeom>
        </p:spPr>
        <p:txBody>
          <a:bodyPr/>
          <a:lstStyle/>
          <a:p>
            <a:pPr/>
          </a:p>
        </p:txBody>
      </p:sp>
      <p:sp>
        <p:nvSpPr>
          <p:cNvPr id="213" name="Shape 21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sto MT"/>
      </a:defRPr>
    </a:lvl1pPr>
    <a:lvl2pPr indent="228600" latinLnBrk="0">
      <a:defRPr sz="1200">
        <a:latin typeface="+mn-lt"/>
        <a:ea typeface="+mn-ea"/>
        <a:cs typeface="+mn-cs"/>
        <a:sym typeface="Calisto MT"/>
      </a:defRPr>
    </a:lvl2pPr>
    <a:lvl3pPr indent="457200" latinLnBrk="0">
      <a:defRPr sz="1200">
        <a:latin typeface="+mn-lt"/>
        <a:ea typeface="+mn-ea"/>
        <a:cs typeface="+mn-cs"/>
        <a:sym typeface="Calisto MT"/>
      </a:defRPr>
    </a:lvl3pPr>
    <a:lvl4pPr indent="685800" latinLnBrk="0">
      <a:defRPr sz="1200">
        <a:latin typeface="+mn-lt"/>
        <a:ea typeface="+mn-ea"/>
        <a:cs typeface="+mn-cs"/>
        <a:sym typeface="Calisto MT"/>
      </a:defRPr>
    </a:lvl4pPr>
    <a:lvl5pPr indent="914400" latinLnBrk="0">
      <a:defRPr sz="1200">
        <a:latin typeface="+mn-lt"/>
        <a:ea typeface="+mn-ea"/>
        <a:cs typeface="+mn-cs"/>
        <a:sym typeface="Calisto MT"/>
      </a:defRPr>
    </a:lvl5pPr>
    <a:lvl6pPr indent="1143000" latinLnBrk="0">
      <a:defRPr sz="1200">
        <a:latin typeface="+mn-lt"/>
        <a:ea typeface="+mn-ea"/>
        <a:cs typeface="+mn-cs"/>
        <a:sym typeface="Calisto MT"/>
      </a:defRPr>
    </a:lvl6pPr>
    <a:lvl7pPr indent="1371600" latinLnBrk="0">
      <a:defRPr sz="1200">
        <a:latin typeface="+mn-lt"/>
        <a:ea typeface="+mn-ea"/>
        <a:cs typeface="+mn-cs"/>
        <a:sym typeface="Calisto MT"/>
      </a:defRPr>
    </a:lvl7pPr>
    <a:lvl8pPr indent="1600200" latinLnBrk="0">
      <a:defRPr sz="1200">
        <a:latin typeface="+mn-lt"/>
        <a:ea typeface="+mn-ea"/>
        <a:cs typeface="+mn-cs"/>
        <a:sym typeface="Calisto MT"/>
      </a:defRPr>
    </a:lvl8pPr>
    <a:lvl9pPr indent="1828800" latinLnBrk="0">
      <a:defRPr sz="1200">
        <a:latin typeface="+mn-lt"/>
        <a:ea typeface="+mn-ea"/>
        <a:cs typeface="+mn-cs"/>
        <a:sym typeface="Calisto MT"/>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Slide">
    <p:spTree>
      <p:nvGrpSpPr>
        <p:cNvPr id="1" name=""/>
        <p:cNvGrpSpPr/>
        <p:nvPr/>
      </p:nvGrpSpPr>
      <p:grpSpPr>
        <a:xfrm>
          <a:off x="0" y="0"/>
          <a:ext cx="0" cy="0"/>
          <a:chOff x="0" y="0"/>
          <a:chExt cx="0" cy="0"/>
        </a:xfrm>
      </p:grpSpPr>
      <p:grpSp>
        <p:nvGrpSpPr>
          <p:cNvPr id="21" name="Group 21"/>
          <p:cNvGrpSpPr/>
          <p:nvPr/>
        </p:nvGrpSpPr>
        <p:grpSpPr>
          <a:xfrm>
            <a:off x="486872" y="411479"/>
            <a:ext cx="8170255" cy="6035042"/>
            <a:chOff x="0" y="0"/>
            <a:chExt cx="8170254" cy="6035040"/>
          </a:xfrm>
        </p:grpSpPr>
        <p:sp>
          <p:nvSpPr>
            <p:cNvPr id="17" name="Shape 17"/>
            <p:cNvSpPr/>
            <p:nvPr/>
          </p:nvSpPr>
          <p:spPr>
            <a:xfrm>
              <a:off x="-1" y="-1"/>
              <a:ext cx="8170256" cy="6035042"/>
            </a:xfrm>
            <a:prstGeom prst="rect">
              <a:avLst/>
            </a:prstGeom>
            <a:solidFill>
              <a:srgbClr val="F2F2F2"/>
            </a:solidFill>
            <a:ln w="12700" cap="flat">
              <a:noFill/>
              <a:miter lim="400000"/>
            </a:ln>
            <a:effectLst>
              <a:outerShdw sx="100000" sy="100000" kx="0" ky="0" algn="b" rotWithShape="0" blurRad="63500" dist="0" dir="0">
                <a:srgbClr val="000000">
                  <a:alpha val="40000"/>
                </a:srgbClr>
              </a:outerShdw>
            </a:effectLst>
          </p:spPr>
          <p:txBody>
            <a:bodyPr wrap="square" lIns="45719" tIns="45719" rIns="45719" bIns="45719" numCol="1" anchor="ctr">
              <a:noAutofit/>
            </a:bodyPr>
            <a:lstStyle/>
            <a:p>
              <a:pPr algn="ctr">
                <a:defRPr>
                  <a:solidFill>
                    <a:srgbClr val="FFFFFF"/>
                  </a:solidFill>
                </a:defRPr>
              </a:pPr>
            </a:p>
          </p:txBody>
        </p:sp>
        <p:sp>
          <p:nvSpPr>
            <p:cNvPr id="18" name="Shape 18"/>
            <p:cNvSpPr/>
            <p:nvPr/>
          </p:nvSpPr>
          <p:spPr>
            <a:xfrm>
              <a:off x="75970" y="64008"/>
              <a:ext cx="7982713" cy="5888737"/>
            </a:xfrm>
            <a:prstGeom prst="rect">
              <a:avLst/>
            </a:prstGeom>
            <a:noFill/>
            <a:ln w="12700"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9" name="Shape 19"/>
            <p:cNvSpPr/>
            <p:nvPr/>
          </p:nvSpPr>
          <p:spPr>
            <a:xfrm>
              <a:off x="75969" y="5722166"/>
              <a:ext cx="7982712" cy="1472"/>
            </a:xfrm>
            <a:prstGeom prst="line">
              <a:avLst/>
            </a:prstGeom>
            <a:noFill/>
            <a:ln w="12700" cap="flat">
              <a:solidFill>
                <a:srgbClr val="C7C6BC"/>
              </a:solidFill>
              <a:prstDash val="solid"/>
              <a:round/>
            </a:ln>
            <a:effectLst/>
          </p:spPr>
          <p:txBody>
            <a:bodyPr wrap="square" lIns="45719" tIns="45719" rIns="45719" bIns="45719" numCol="1" anchor="t">
              <a:noAutofit/>
            </a:bodyPr>
            <a:lstStyle/>
            <a:p>
              <a:pPr/>
            </a:p>
          </p:txBody>
        </p:sp>
        <p:sp>
          <p:nvSpPr>
            <p:cNvPr id="20" name="Shape 20"/>
            <p:cNvSpPr/>
            <p:nvPr/>
          </p:nvSpPr>
          <p:spPr>
            <a:xfrm>
              <a:off x="75970" y="45719"/>
              <a:ext cx="7982713" cy="2578610"/>
            </a:xfrm>
            <a:prstGeom prst="rect">
              <a:avLst/>
            </a:prstGeom>
            <a:solidFill>
              <a:srgbClr val="CBD2D5"/>
            </a:solidFill>
            <a:ln w="3175"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p>
          </p:txBody>
        </p:sp>
      </p:grpSp>
      <p:sp>
        <p:nvSpPr>
          <p:cNvPr id="22" name="Shape 22"/>
          <p:cNvSpPr/>
          <p:nvPr>
            <p:ph type="title"/>
          </p:nvPr>
        </p:nvSpPr>
        <p:spPr>
          <a:xfrm>
            <a:off x="914400" y="1123950"/>
            <a:ext cx="7342189" cy="1924050"/>
          </a:xfrm>
          <a:prstGeom prst="rect">
            <a:avLst/>
          </a:prstGeom>
        </p:spPr>
        <p:txBody>
          <a:bodyPr anchor="b"/>
          <a:lstStyle>
            <a:lvl1pPr>
              <a:defRPr sz="5400"/>
            </a:lvl1pPr>
          </a:lstStyle>
          <a:p>
            <a:pPr/>
            <a:r>
              <a:t>Title Text</a:t>
            </a:r>
          </a:p>
        </p:txBody>
      </p:sp>
      <p:sp>
        <p:nvSpPr>
          <p:cNvPr id="23" name="Shape 23"/>
          <p:cNvSpPr/>
          <p:nvPr>
            <p:ph type="body" sz="half" idx="1"/>
          </p:nvPr>
        </p:nvSpPr>
        <p:spPr>
          <a:xfrm>
            <a:off x="914400" y="3429000"/>
            <a:ext cx="7342189" cy="1752600"/>
          </a:xfrm>
          <a:prstGeom prst="rect">
            <a:avLst/>
          </a:prstGeom>
        </p:spPr>
        <p:txBody>
          <a:bodyPr/>
          <a:lstStyle>
            <a:lvl1pPr marL="0" indent="0" algn="ctr">
              <a:spcBef>
                <a:spcPts val="300"/>
              </a:spcBef>
              <a:buClrTx/>
              <a:buSzTx/>
              <a:buFontTx/>
              <a:buNone/>
              <a:defRPr sz="2000"/>
            </a:lvl1pPr>
            <a:lvl2pPr marL="0" indent="457200" algn="ctr">
              <a:spcBef>
                <a:spcPts val="300"/>
              </a:spcBef>
              <a:buClrTx/>
              <a:buSzTx/>
              <a:buFontTx/>
              <a:buNone/>
              <a:defRPr sz="2000"/>
            </a:lvl2pPr>
            <a:lvl3pPr marL="0" indent="914400" algn="ctr">
              <a:spcBef>
                <a:spcPts val="300"/>
              </a:spcBef>
              <a:buClrTx/>
              <a:buSzTx/>
              <a:buFontTx/>
              <a:buNone/>
              <a:defRPr sz="2000"/>
            </a:lvl3pPr>
            <a:lvl4pPr marL="0" indent="1371600" algn="ctr">
              <a:spcBef>
                <a:spcPts val="300"/>
              </a:spcBef>
              <a:buClrTx/>
              <a:buSzTx/>
              <a:buFontTx/>
              <a:buNone/>
              <a:defRPr sz="2000"/>
            </a:lvl4pPr>
            <a:lvl5pPr marL="0" indent="1828800" algn="ctr">
              <a:spcBef>
                <a:spcPts val="300"/>
              </a:spcBef>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24" name="Shape 24"/>
          <p:cNvSpPr/>
          <p:nvPr>
            <p:ph type="sldNum" sz="quarter" idx="2"/>
          </p:nvPr>
        </p:nvSpPr>
        <p:spPr>
          <a:xfrm>
            <a:off x="4443730" y="6124013"/>
            <a:ext cx="256541" cy="2692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Content, Picture, and Caption">
    <p:spTree>
      <p:nvGrpSpPr>
        <p:cNvPr id="1" name=""/>
        <p:cNvGrpSpPr/>
        <p:nvPr/>
      </p:nvGrpSpPr>
      <p:grpSpPr>
        <a:xfrm>
          <a:off x="0" y="0"/>
          <a:ext cx="0" cy="0"/>
          <a:chOff x="0" y="0"/>
          <a:chExt cx="0" cy="0"/>
        </a:xfrm>
      </p:grpSpPr>
      <p:grpSp>
        <p:nvGrpSpPr>
          <p:cNvPr id="142" name="Group 142"/>
          <p:cNvGrpSpPr/>
          <p:nvPr/>
        </p:nvGrpSpPr>
        <p:grpSpPr>
          <a:xfrm>
            <a:off x="182879" y="173699"/>
            <a:ext cx="8778242" cy="6510602"/>
            <a:chOff x="0" y="0"/>
            <a:chExt cx="8778240" cy="6510601"/>
          </a:xfrm>
        </p:grpSpPr>
        <p:grpSp>
          <p:nvGrpSpPr>
            <p:cNvPr id="140" name="Group 140"/>
            <p:cNvGrpSpPr/>
            <p:nvPr/>
          </p:nvGrpSpPr>
          <p:grpSpPr>
            <a:xfrm>
              <a:off x="-1" y="0"/>
              <a:ext cx="8778242" cy="6510602"/>
              <a:chOff x="0" y="0"/>
              <a:chExt cx="8778240" cy="6510601"/>
            </a:xfrm>
          </p:grpSpPr>
          <p:grpSp>
            <p:nvGrpSpPr>
              <p:cNvPr id="138" name="Group 138"/>
              <p:cNvGrpSpPr/>
              <p:nvPr/>
            </p:nvGrpSpPr>
            <p:grpSpPr>
              <a:xfrm>
                <a:off x="-1" y="0"/>
                <a:ext cx="8778242" cy="6510602"/>
                <a:chOff x="0" y="0"/>
                <a:chExt cx="8778240" cy="6510601"/>
              </a:xfrm>
            </p:grpSpPr>
            <p:sp>
              <p:nvSpPr>
                <p:cNvPr id="134" name="Shape 134"/>
                <p:cNvSpPr/>
                <p:nvPr/>
              </p:nvSpPr>
              <p:spPr>
                <a:xfrm>
                  <a:off x="-1" y="0"/>
                  <a:ext cx="8778242" cy="6510602"/>
                </a:xfrm>
                <a:prstGeom prst="rect">
                  <a:avLst/>
                </a:prstGeom>
                <a:solidFill>
                  <a:srgbClr val="F2F2F2"/>
                </a:solidFill>
                <a:ln w="12700" cap="flat">
                  <a:noFill/>
                  <a:miter lim="400000"/>
                </a:ln>
                <a:effectLst>
                  <a:outerShdw sx="100000" sy="100000" kx="0" ky="0" algn="b" rotWithShape="0" blurRad="63500" dist="0" dir="0">
                    <a:srgbClr val="000000">
                      <a:alpha val="40000"/>
                    </a:srgbClr>
                  </a:outerShdw>
                </a:effectLst>
              </p:spPr>
              <p:txBody>
                <a:bodyPr wrap="square" lIns="45719" tIns="45719" rIns="45719" bIns="45719" numCol="1" anchor="ctr">
                  <a:noAutofit/>
                </a:bodyPr>
                <a:lstStyle/>
                <a:p>
                  <a:pPr algn="ctr">
                    <a:defRPr>
                      <a:solidFill>
                        <a:srgbClr val="FFFFFF"/>
                      </a:solidFill>
                    </a:defRPr>
                  </a:pPr>
                </a:p>
              </p:txBody>
            </p:sp>
            <p:grpSp>
              <p:nvGrpSpPr>
                <p:cNvPr id="137" name="Group 137"/>
                <p:cNvGrpSpPr/>
                <p:nvPr/>
              </p:nvGrpSpPr>
              <p:grpSpPr>
                <a:xfrm>
                  <a:off x="73151" y="64044"/>
                  <a:ext cx="8622794" cy="6364225"/>
                  <a:chOff x="0" y="0"/>
                  <a:chExt cx="8622792" cy="6364223"/>
                </a:xfrm>
              </p:grpSpPr>
              <p:sp>
                <p:nvSpPr>
                  <p:cNvPr id="135" name="Shape 135"/>
                  <p:cNvSpPr/>
                  <p:nvPr/>
                </p:nvSpPr>
                <p:spPr>
                  <a:xfrm>
                    <a:off x="-1" y="0"/>
                    <a:ext cx="8622794" cy="6364224"/>
                  </a:xfrm>
                  <a:prstGeom prst="rect">
                    <a:avLst/>
                  </a:prstGeom>
                  <a:noFill/>
                  <a:ln w="12700"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36" name="Shape 136"/>
                  <p:cNvSpPr/>
                  <p:nvPr/>
                </p:nvSpPr>
                <p:spPr>
                  <a:xfrm>
                    <a:off x="-1" y="6141593"/>
                    <a:ext cx="8622793" cy="1590"/>
                  </a:xfrm>
                  <a:prstGeom prst="line">
                    <a:avLst/>
                  </a:prstGeom>
                  <a:noFill/>
                  <a:ln w="12700" cap="flat">
                    <a:solidFill>
                      <a:srgbClr val="C7C6BC"/>
                    </a:solidFill>
                    <a:prstDash val="solid"/>
                    <a:round/>
                  </a:ln>
                  <a:effectLst/>
                </p:spPr>
                <p:txBody>
                  <a:bodyPr wrap="square" lIns="45719" tIns="45719" rIns="45719" bIns="45719" numCol="1" anchor="t">
                    <a:noAutofit/>
                  </a:bodyPr>
                  <a:lstStyle/>
                  <a:p>
                    <a:pPr/>
                  </a:p>
                </p:txBody>
              </p:sp>
            </p:grpSp>
          </p:grpSp>
          <p:sp>
            <p:nvSpPr>
              <p:cNvPr id="139" name="Shape 139"/>
              <p:cNvSpPr/>
              <p:nvPr/>
            </p:nvSpPr>
            <p:spPr>
              <a:xfrm rot="5400000">
                <a:off x="618206" y="3100390"/>
                <a:ext cx="6135625" cy="64009"/>
              </a:xfrm>
              <a:prstGeom prst="rect">
                <a:avLst/>
              </a:prstGeom>
              <a:solidFill>
                <a:srgbClr val="CBD2D5"/>
              </a:solidFill>
              <a:ln w="3175"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p>
            </p:txBody>
          </p:sp>
        </p:grpSp>
        <p:sp>
          <p:nvSpPr>
            <p:cNvPr id="141" name="Shape 141"/>
            <p:cNvSpPr/>
            <p:nvPr/>
          </p:nvSpPr>
          <p:spPr>
            <a:xfrm rot="10800000">
              <a:off x="75883" y="1420762"/>
              <a:ext cx="3575305" cy="64009"/>
            </a:xfrm>
            <a:prstGeom prst="rect">
              <a:avLst/>
            </a:prstGeom>
            <a:solidFill>
              <a:srgbClr val="CBD2D5"/>
            </a:solidFill>
            <a:ln w="3175"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p>
          </p:txBody>
        </p:sp>
      </p:grpSp>
      <p:sp>
        <p:nvSpPr>
          <p:cNvPr id="143" name="Shape 143"/>
          <p:cNvSpPr/>
          <p:nvPr>
            <p:ph type="title"/>
          </p:nvPr>
        </p:nvSpPr>
        <p:spPr>
          <a:xfrm>
            <a:off x="530225" y="1694328"/>
            <a:ext cx="3008314" cy="914401"/>
          </a:xfrm>
          <a:prstGeom prst="rect">
            <a:avLst/>
          </a:prstGeom>
        </p:spPr>
        <p:txBody>
          <a:bodyPr anchor="b"/>
          <a:lstStyle>
            <a:lvl1pPr algn="l">
              <a:defRPr sz="2800"/>
            </a:lvl1pPr>
          </a:lstStyle>
          <a:p>
            <a:pPr/>
            <a:r>
              <a:t>Title Text</a:t>
            </a:r>
          </a:p>
        </p:txBody>
      </p:sp>
      <p:sp>
        <p:nvSpPr>
          <p:cNvPr id="144" name="Shape 144"/>
          <p:cNvSpPr/>
          <p:nvPr>
            <p:ph type="body" sz="half" idx="1"/>
          </p:nvPr>
        </p:nvSpPr>
        <p:spPr>
          <a:xfrm>
            <a:off x="4328319" y="609607"/>
            <a:ext cx="4114801" cy="546576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45" name="Shape 145"/>
          <p:cNvSpPr/>
          <p:nvPr>
            <p:ph type="body" sz="quarter" idx="13"/>
          </p:nvPr>
        </p:nvSpPr>
        <p:spPr>
          <a:xfrm>
            <a:off x="530224" y="2672322"/>
            <a:ext cx="3008315" cy="3403041"/>
          </a:xfrm>
          <a:prstGeom prst="rect">
            <a:avLst/>
          </a:prstGeom>
        </p:spPr>
        <p:txBody>
          <a:bodyPr/>
          <a:lstStyle/>
          <a:p>
            <a:pPr marL="0" indent="0">
              <a:lnSpc>
                <a:spcPct val="120000"/>
              </a:lnSpc>
              <a:spcBef>
                <a:spcPts val="600"/>
              </a:spcBef>
              <a:buClrTx/>
              <a:buSzTx/>
              <a:buFontTx/>
              <a:buNone/>
              <a:defRPr sz="1600"/>
            </a:pPr>
          </a:p>
        </p:txBody>
      </p:sp>
      <p:sp>
        <p:nvSpPr>
          <p:cNvPr id="146" name="Shape 146"/>
          <p:cNvSpPr/>
          <p:nvPr>
            <p:ph type="pic" sz="quarter" idx="14"/>
          </p:nvPr>
        </p:nvSpPr>
        <p:spPr>
          <a:xfrm>
            <a:off x="352895" y="310123"/>
            <a:ext cx="3398839" cy="1204913"/>
          </a:xfrm>
          <a:prstGeom prst="rect">
            <a:avLst/>
          </a:prstGeom>
        </p:spPr>
        <p:txBody>
          <a:bodyPr lIns="91439" rIns="91439">
            <a:noAutofit/>
          </a:bodyPr>
          <a:lstStyle/>
          <a:p>
            <a:pPr/>
          </a:p>
        </p:txBody>
      </p:sp>
      <p:sp>
        <p:nvSpPr>
          <p:cNvPr id="147" name="Shape 14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spTree>
      <p:nvGrpSpPr>
        <p:cNvPr id="1" name=""/>
        <p:cNvGrpSpPr/>
        <p:nvPr/>
      </p:nvGrpSpPr>
      <p:grpSpPr>
        <a:xfrm>
          <a:off x="0" y="0"/>
          <a:ext cx="0" cy="0"/>
          <a:chOff x="0" y="0"/>
          <a:chExt cx="0" cy="0"/>
        </a:xfrm>
      </p:grpSpPr>
      <p:grpSp>
        <p:nvGrpSpPr>
          <p:cNvPr id="160" name="Group 160"/>
          <p:cNvGrpSpPr/>
          <p:nvPr/>
        </p:nvGrpSpPr>
        <p:grpSpPr>
          <a:xfrm>
            <a:off x="182879" y="173699"/>
            <a:ext cx="8778242" cy="6510602"/>
            <a:chOff x="0" y="0"/>
            <a:chExt cx="8778240" cy="6510601"/>
          </a:xfrm>
        </p:grpSpPr>
        <p:grpSp>
          <p:nvGrpSpPr>
            <p:cNvPr id="158" name="Group 158"/>
            <p:cNvGrpSpPr/>
            <p:nvPr/>
          </p:nvGrpSpPr>
          <p:grpSpPr>
            <a:xfrm>
              <a:off x="-1" y="0"/>
              <a:ext cx="8778242" cy="6510602"/>
              <a:chOff x="0" y="0"/>
              <a:chExt cx="8778240" cy="6510601"/>
            </a:xfrm>
          </p:grpSpPr>
          <p:sp>
            <p:nvSpPr>
              <p:cNvPr id="154" name="Shape 154"/>
              <p:cNvSpPr/>
              <p:nvPr/>
            </p:nvSpPr>
            <p:spPr>
              <a:xfrm>
                <a:off x="-1" y="0"/>
                <a:ext cx="8778242" cy="6510602"/>
              </a:xfrm>
              <a:prstGeom prst="rect">
                <a:avLst/>
              </a:prstGeom>
              <a:solidFill>
                <a:srgbClr val="F2F2F2"/>
              </a:solidFill>
              <a:ln w="12700" cap="flat">
                <a:noFill/>
                <a:miter lim="400000"/>
              </a:ln>
              <a:effectLst>
                <a:outerShdw sx="100000" sy="100000" kx="0" ky="0" algn="b" rotWithShape="0" blurRad="63500" dist="0" dir="0">
                  <a:srgbClr val="000000">
                    <a:alpha val="40000"/>
                  </a:srgbClr>
                </a:outerShdw>
              </a:effectLst>
            </p:spPr>
            <p:txBody>
              <a:bodyPr wrap="square" lIns="45719" tIns="45719" rIns="45719" bIns="45719" numCol="1" anchor="ctr">
                <a:noAutofit/>
              </a:bodyPr>
              <a:lstStyle/>
              <a:p>
                <a:pPr algn="ctr">
                  <a:defRPr>
                    <a:solidFill>
                      <a:srgbClr val="FFFFFF"/>
                    </a:solidFill>
                  </a:defRPr>
                </a:pPr>
              </a:p>
            </p:txBody>
          </p:sp>
          <p:grpSp>
            <p:nvGrpSpPr>
              <p:cNvPr id="157" name="Group 157"/>
              <p:cNvGrpSpPr/>
              <p:nvPr/>
            </p:nvGrpSpPr>
            <p:grpSpPr>
              <a:xfrm>
                <a:off x="73151" y="64044"/>
                <a:ext cx="8622794" cy="6364225"/>
                <a:chOff x="0" y="0"/>
                <a:chExt cx="8622792" cy="6364223"/>
              </a:xfrm>
            </p:grpSpPr>
            <p:sp>
              <p:nvSpPr>
                <p:cNvPr id="155" name="Shape 155"/>
                <p:cNvSpPr/>
                <p:nvPr/>
              </p:nvSpPr>
              <p:spPr>
                <a:xfrm>
                  <a:off x="-1" y="0"/>
                  <a:ext cx="8622794" cy="6364224"/>
                </a:xfrm>
                <a:prstGeom prst="rect">
                  <a:avLst/>
                </a:prstGeom>
                <a:noFill/>
                <a:ln w="12700"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56" name="Shape 156"/>
                <p:cNvSpPr/>
                <p:nvPr/>
              </p:nvSpPr>
              <p:spPr>
                <a:xfrm>
                  <a:off x="-1" y="6141593"/>
                  <a:ext cx="8622793" cy="1590"/>
                </a:xfrm>
                <a:prstGeom prst="line">
                  <a:avLst/>
                </a:prstGeom>
                <a:noFill/>
                <a:ln w="12700" cap="flat">
                  <a:solidFill>
                    <a:srgbClr val="C7C6BC"/>
                  </a:solidFill>
                  <a:prstDash val="solid"/>
                  <a:round/>
                </a:ln>
                <a:effectLst/>
              </p:spPr>
              <p:txBody>
                <a:bodyPr wrap="square" lIns="45719" tIns="45719" rIns="45719" bIns="45719" numCol="1" anchor="t">
                  <a:noAutofit/>
                </a:bodyPr>
                <a:lstStyle/>
                <a:p>
                  <a:pPr/>
                </a:p>
              </p:txBody>
            </p:sp>
          </p:grpSp>
        </p:grpSp>
        <p:sp>
          <p:nvSpPr>
            <p:cNvPr id="159" name="Shape 159"/>
            <p:cNvSpPr/>
            <p:nvPr/>
          </p:nvSpPr>
          <p:spPr>
            <a:xfrm rot="5400000">
              <a:off x="618206" y="3100390"/>
              <a:ext cx="6135625" cy="64009"/>
            </a:xfrm>
            <a:prstGeom prst="rect">
              <a:avLst/>
            </a:prstGeom>
            <a:solidFill>
              <a:srgbClr val="CBD2D5"/>
            </a:solidFill>
            <a:ln w="3175"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p>
          </p:txBody>
        </p:sp>
      </p:grpSp>
      <p:sp>
        <p:nvSpPr>
          <p:cNvPr id="161" name="Shape 161"/>
          <p:cNvSpPr/>
          <p:nvPr>
            <p:ph type="title"/>
          </p:nvPr>
        </p:nvSpPr>
        <p:spPr>
          <a:xfrm>
            <a:off x="530351" y="1691639"/>
            <a:ext cx="3008378" cy="914401"/>
          </a:xfrm>
          <a:prstGeom prst="rect">
            <a:avLst/>
          </a:prstGeom>
        </p:spPr>
        <p:txBody>
          <a:bodyPr anchor="b"/>
          <a:lstStyle>
            <a:lvl1pPr algn="l">
              <a:defRPr sz="2800"/>
            </a:lvl1pPr>
          </a:lstStyle>
          <a:p>
            <a:pPr/>
            <a:r>
              <a:t>Title Text</a:t>
            </a:r>
          </a:p>
        </p:txBody>
      </p:sp>
      <p:sp>
        <p:nvSpPr>
          <p:cNvPr id="162" name="Shape 162"/>
          <p:cNvSpPr/>
          <p:nvPr>
            <p:ph type="pic" sz="half" idx="13"/>
          </p:nvPr>
        </p:nvSpPr>
        <p:spPr>
          <a:xfrm>
            <a:off x="4338558" y="612775"/>
            <a:ext cx="4114801" cy="5468112"/>
          </a:xfrm>
          <a:prstGeom prst="rect">
            <a:avLst/>
          </a:prstGeom>
        </p:spPr>
        <p:txBody>
          <a:bodyPr lIns="91439" rIns="91439">
            <a:noAutofit/>
          </a:bodyPr>
          <a:lstStyle/>
          <a:p>
            <a:pPr/>
          </a:p>
        </p:txBody>
      </p:sp>
      <p:sp>
        <p:nvSpPr>
          <p:cNvPr id="163" name="Shape 163"/>
          <p:cNvSpPr/>
          <p:nvPr>
            <p:ph type="body" sz="quarter" idx="1"/>
          </p:nvPr>
        </p:nvSpPr>
        <p:spPr>
          <a:xfrm>
            <a:off x="530351" y="2670048"/>
            <a:ext cx="3008378" cy="3401569"/>
          </a:xfrm>
          <a:prstGeom prst="rect">
            <a:avLst/>
          </a:prstGeom>
        </p:spPr>
        <p:txBody>
          <a:bodyPr/>
          <a:lstStyle>
            <a:lvl1pPr marL="0" indent="0">
              <a:lnSpc>
                <a:spcPct val="120000"/>
              </a:lnSpc>
              <a:buClrTx/>
              <a:buSzTx/>
              <a:buFontTx/>
              <a:buNone/>
              <a:defRPr sz="1600"/>
            </a:lvl1pPr>
            <a:lvl2pPr marL="0" indent="457200">
              <a:lnSpc>
                <a:spcPct val="120000"/>
              </a:lnSpc>
              <a:buClrTx/>
              <a:buSzTx/>
              <a:buFontTx/>
              <a:buNone/>
              <a:defRPr sz="1600"/>
            </a:lvl2pPr>
            <a:lvl3pPr marL="0" indent="914400">
              <a:lnSpc>
                <a:spcPct val="120000"/>
              </a:lnSpc>
              <a:buClrTx/>
              <a:buSzTx/>
              <a:buFontTx/>
              <a:buNone/>
              <a:defRPr sz="1600"/>
            </a:lvl3pPr>
            <a:lvl4pPr marL="0" indent="1371600">
              <a:lnSpc>
                <a:spcPct val="120000"/>
              </a:lnSpc>
              <a:buClrTx/>
              <a:buSzTx/>
              <a:buFontTx/>
              <a:buNone/>
              <a:defRPr sz="1600"/>
            </a:lvl4pPr>
            <a:lvl5pPr marL="0" indent="1828800">
              <a:lnSpc>
                <a:spcPct val="120000"/>
              </a:lnSpc>
              <a:buClrTx/>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64" name="Shape 16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Picture above Caption">
    <p:spTree>
      <p:nvGrpSpPr>
        <p:cNvPr id="1" name=""/>
        <p:cNvGrpSpPr/>
        <p:nvPr/>
      </p:nvGrpSpPr>
      <p:grpSpPr>
        <a:xfrm>
          <a:off x="0" y="0"/>
          <a:ext cx="0" cy="0"/>
          <a:chOff x="0" y="0"/>
          <a:chExt cx="0" cy="0"/>
        </a:xfrm>
      </p:grpSpPr>
      <p:grpSp>
        <p:nvGrpSpPr>
          <p:cNvPr id="177" name="Group 177"/>
          <p:cNvGrpSpPr/>
          <p:nvPr/>
        </p:nvGrpSpPr>
        <p:grpSpPr>
          <a:xfrm>
            <a:off x="182879" y="173699"/>
            <a:ext cx="8778242" cy="6510602"/>
            <a:chOff x="0" y="0"/>
            <a:chExt cx="8778240" cy="6510601"/>
          </a:xfrm>
        </p:grpSpPr>
        <p:grpSp>
          <p:nvGrpSpPr>
            <p:cNvPr id="175" name="Group 175"/>
            <p:cNvGrpSpPr/>
            <p:nvPr/>
          </p:nvGrpSpPr>
          <p:grpSpPr>
            <a:xfrm>
              <a:off x="-1" y="0"/>
              <a:ext cx="8778242" cy="6510602"/>
              <a:chOff x="0" y="0"/>
              <a:chExt cx="8778240" cy="6510601"/>
            </a:xfrm>
          </p:grpSpPr>
          <p:sp>
            <p:nvSpPr>
              <p:cNvPr id="171" name="Shape 171"/>
              <p:cNvSpPr/>
              <p:nvPr/>
            </p:nvSpPr>
            <p:spPr>
              <a:xfrm>
                <a:off x="-1" y="0"/>
                <a:ext cx="8778242" cy="6510602"/>
              </a:xfrm>
              <a:prstGeom prst="rect">
                <a:avLst/>
              </a:prstGeom>
              <a:solidFill>
                <a:srgbClr val="F2F2F2"/>
              </a:solidFill>
              <a:ln w="12700" cap="flat">
                <a:noFill/>
                <a:miter lim="400000"/>
              </a:ln>
              <a:effectLst>
                <a:outerShdw sx="100000" sy="100000" kx="0" ky="0" algn="b" rotWithShape="0" blurRad="63500" dist="0" dir="0">
                  <a:srgbClr val="000000">
                    <a:alpha val="40000"/>
                  </a:srgbClr>
                </a:outerShdw>
              </a:effectLst>
            </p:spPr>
            <p:txBody>
              <a:bodyPr wrap="square" lIns="45719" tIns="45719" rIns="45719" bIns="45719" numCol="1" anchor="ctr">
                <a:noAutofit/>
              </a:bodyPr>
              <a:lstStyle/>
              <a:p>
                <a:pPr algn="ctr">
                  <a:defRPr>
                    <a:solidFill>
                      <a:srgbClr val="FFFFFF"/>
                    </a:solidFill>
                  </a:defRPr>
                </a:pPr>
              </a:p>
            </p:txBody>
          </p:sp>
          <p:grpSp>
            <p:nvGrpSpPr>
              <p:cNvPr id="174" name="Group 174"/>
              <p:cNvGrpSpPr/>
              <p:nvPr/>
            </p:nvGrpSpPr>
            <p:grpSpPr>
              <a:xfrm>
                <a:off x="73151" y="64044"/>
                <a:ext cx="8622794" cy="6364225"/>
                <a:chOff x="0" y="0"/>
                <a:chExt cx="8622792" cy="6364223"/>
              </a:xfrm>
            </p:grpSpPr>
            <p:sp>
              <p:nvSpPr>
                <p:cNvPr id="172" name="Shape 172"/>
                <p:cNvSpPr/>
                <p:nvPr/>
              </p:nvSpPr>
              <p:spPr>
                <a:xfrm>
                  <a:off x="-1" y="0"/>
                  <a:ext cx="8622794" cy="6364224"/>
                </a:xfrm>
                <a:prstGeom prst="rect">
                  <a:avLst/>
                </a:prstGeom>
                <a:noFill/>
                <a:ln w="12700"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73" name="Shape 173"/>
                <p:cNvSpPr/>
                <p:nvPr/>
              </p:nvSpPr>
              <p:spPr>
                <a:xfrm>
                  <a:off x="-1" y="6141593"/>
                  <a:ext cx="8622793" cy="1590"/>
                </a:xfrm>
                <a:prstGeom prst="line">
                  <a:avLst/>
                </a:prstGeom>
                <a:noFill/>
                <a:ln w="12700" cap="flat">
                  <a:solidFill>
                    <a:srgbClr val="C7C6BC"/>
                  </a:solidFill>
                  <a:prstDash val="solid"/>
                  <a:round/>
                </a:ln>
                <a:effectLst/>
              </p:spPr>
              <p:txBody>
                <a:bodyPr wrap="square" lIns="45719" tIns="45719" rIns="45719" bIns="45719" numCol="1" anchor="t">
                  <a:noAutofit/>
                </a:bodyPr>
                <a:lstStyle/>
                <a:p>
                  <a:pPr/>
                </a:p>
              </p:txBody>
            </p:sp>
          </p:grpSp>
        </p:grpSp>
        <p:sp>
          <p:nvSpPr>
            <p:cNvPr id="176" name="Shape 176"/>
            <p:cNvSpPr/>
            <p:nvPr/>
          </p:nvSpPr>
          <p:spPr>
            <a:xfrm>
              <a:off x="73151" y="4029492"/>
              <a:ext cx="8622794" cy="64009"/>
            </a:xfrm>
            <a:prstGeom prst="rect">
              <a:avLst/>
            </a:prstGeom>
            <a:solidFill>
              <a:srgbClr val="CBD2D5"/>
            </a:solidFill>
            <a:ln w="3175"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p>
          </p:txBody>
        </p:sp>
      </p:grpSp>
      <p:sp>
        <p:nvSpPr>
          <p:cNvPr id="178" name="Shape 178"/>
          <p:cNvSpPr/>
          <p:nvPr>
            <p:ph type="title"/>
          </p:nvPr>
        </p:nvSpPr>
        <p:spPr>
          <a:xfrm>
            <a:off x="530354" y="4287827"/>
            <a:ext cx="8021978" cy="916194"/>
          </a:xfrm>
          <a:prstGeom prst="rect">
            <a:avLst/>
          </a:prstGeom>
        </p:spPr>
        <p:txBody>
          <a:bodyPr anchor="b"/>
          <a:lstStyle>
            <a:lvl1pPr algn="l">
              <a:defRPr sz="3600"/>
            </a:lvl1pPr>
          </a:lstStyle>
          <a:p>
            <a:pPr/>
            <a:r>
              <a:t>Title Text</a:t>
            </a:r>
          </a:p>
        </p:txBody>
      </p:sp>
      <p:sp>
        <p:nvSpPr>
          <p:cNvPr id="179" name="Shape 179"/>
          <p:cNvSpPr/>
          <p:nvPr>
            <p:ph type="pic" idx="13"/>
          </p:nvPr>
        </p:nvSpPr>
        <p:spPr>
          <a:xfrm>
            <a:off x="356346" y="331693"/>
            <a:ext cx="8421625" cy="3783107"/>
          </a:xfrm>
          <a:prstGeom prst="rect">
            <a:avLst/>
          </a:prstGeom>
        </p:spPr>
        <p:txBody>
          <a:bodyPr lIns="91439" rIns="91439">
            <a:noAutofit/>
          </a:bodyPr>
          <a:lstStyle/>
          <a:p>
            <a:pPr/>
          </a:p>
        </p:txBody>
      </p:sp>
      <p:sp>
        <p:nvSpPr>
          <p:cNvPr id="180" name="Shape 180"/>
          <p:cNvSpPr/>
          <p:nvPr>
            <p:ph type="body" sz="quarter" idx="1"/>
          </p:nvPr>
        </p:nvSpPr>
        <p:spPr>
          <a:xfrm>
            <a:off x="530354" y="5271254"/>
            <a:ext cx="8021978" cy="1013013"/>
          </a:xfrm>
          <a:prstGeom prst="rect">
            <a:avLst/>
          </a:prstGeom>
        </p:spPr>
        <p:txBody>
          <a:bodyPr/>
          <a:lstStyle>
            <a:lvl1pPr marL="0" indent="0">
              <a:lnSpc>
                <a:spcPct val="120000"/>
              </a:lnSpc>
              <a:buClrTx/>
              <a:buSzTx/>
              <a:buFontTx/>
              <a:buNone/>
              <a:defRPr sz="1800"/>
            </a:lvl1pPr>
            <a:lvl2pPr marL="0" indent="457200">
              <a:lnSpc>
                <a:spcPct val="120000"/>
              </a:lnSpc>
              <a:buClrTx/>
              <a:buSzTx/>
              <a:buFontTx/>
              <a:buNone/>
              <a:defRPr sz="1800"/>
            </a:lvl2pPr>
            <a:lvl3pPr marL="0" indent="914400">
              <a:lnSpc>
                <a:spcPct val="120000"/>
              </a:lnSpc>
              <a:buClrTx/>
              <a:buSzTx/>
              <a:buFontTx/>
              <a:buNone/>
              <a:defRPr sz="1800"/>
            </a:lvl3pPr>
            <a:lvl4pPr marL="0" indent="1371600">
              <a:lnSpc>
                <a:spcPct val="120000"/>
              </a:lnSpc>
              <a:buClrTx/>
              <a:buSzTx/>
              <a:buFontTx/>
              <a:buNone/>
              <a:defRPr sz="1800"/>
            </a:lvl4pPr>
            <a:lvl5pPr marL="0" indent="1828800">
              <a:lnSpc>
                <a:spcPct val="120000"/>
              </a:lnSpc>
              <a:buClrTx/>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181" name="Shape 18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188" name="Shape 188"/>
          <p:cNvSpPr/>
          <p:nvPr>
            <p:ph type="title"/>
          </p:nvPr>
        </p:nvSpPr>
        <p:spPr>
          <a:prstGeom prst="rect">
            <a:avLst/>
          </a:prstGeom>
        </p:spPr>
        <p:txBody>
          <a:bodyPr/>
          <a:lstStyle/>
          <a:p>
            <a:pPr/>
            <a:r>
              <a:t>Title Text</a:t>
            </a:r>
          </a:p>
        </p:txBody>
      </p:sp>
      <p:sp>
        <p:nvSpPr>
          <p:cNvPr id="189" name="Shape 189"/>
          <p:cNvSpPr/>
          <p:nvPr>
            <p:ph type="body" idx="1"/>
          </p:nvPr>
        </p:nvSpPr>
        <p:spPr>
          <a:xfrm>
            <a:off x="900115" y="2133600"/>
            <a:ext cx="7345365" cy="3931922"/>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90" name="Shape 19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spTree>
      <p:nvGrpSpPr>
        <p:cNvPr id="1" name=""/>
        <p:cNvGrpSpPr/>
        <p:nvPr/>
      </p:nvGrpSpPr>
      <p:grpSpPr>
        <a:xfrm>
          <a:off x="0" y="0"/>
          <a:ext cx="0" cy="0"/>
          <a:chOff x="0" y="0"/>
          <a:chExt cx="0" cy="0"/>
        </a:xfrm>
      </p:grpSpPr>
      <p:grpSp>
        <p:nvGrpSpPr>
          <p:cNvPr id="203" name="Group 203"/>
          <p:cNvGrpSpPr/>
          <p:nvPr/>
        </p:nvGrpSpPr>
        <p:grpSpPr>
          <a:xfrm>
            <a:off x="182879" y="173699"/>
            <a:ext cx="8778242" cy="6510602"/>
            <a:chOff x="0" y="0"/>
            <a:chExt cx="8778240" cy="6510601"/>
          </a:xfrm>
        </p:grpSpPr>
        <p:grpSp>
          <p:nvGrpSpPr>
            <p:cNvPr id="201" name="Group 201"/>
            <p:cNvGrpSpPr/>
            <p:nvPr/>
          </p:nvGrpSpPr>
          <p:grpSpPr>
            <a:xfrm>
              <a:off x="-1" y="0"/>
              <a:ext cx="8778242" cy="6510602"/>
              <a:chOff x="0" y="0"/>
              <a:chExt cx="8778240" cy="6510601"/>
            </a:xfrm>
          </p:grpSpPr>
          <p:sp>
            <p:nvSpPr>
              <p:cNvPr id="197" name="Shape 197"/>
              <p:cNvSpPr/>
              <p:nvPr/>
            </p:nvSpPr>
            <p:spPr>
              <a:xfrm>
                <a:off x="-1" y="0"/>
                <a:ext cx="8778242" cy="6510602"/>
              </a:xfrm>
              <a:prstGeom prst="rect">
                <a:avLst/>
              </a:prstGeom>
              <a:solidFill>
                <a:srgbClr val="F2F2F2"/>
              </a:solidFill>
              <a:ln w="12700" cap="flat">
                <a:noFill/>
                <a:miter lim="400000"/>
              </a:ln>
              <a:effectLst>
                <a:outerShdw sx="100000" sy="100000" kx="0" ky="0" algn="b" rotWithShape="0" blurRad="63500" dist="0" dir="0">
                  <a:srgbClr val="000000">
                    <a:alpha val="40000"/>
                  </a:srgbClr>
                </a:outerShdw>
              </a:effectLst>
            </p:spPr>
            <p:txBody>
              <a:bodyPr wrap="square" lIns="45719" tIns="45719" rIns="45719" bIns="45719" numCol="1" anchor="ctr">
                <a:noAutofit/>
              </a:bodyPr>
              <a:lstStyle/>
              <a:p>
                <a:pPr algn="ctr">
                  <a:defRPr>
                    <a:solidFill>
                      <a:srgbClr val="FFFFFF"/>
                    </a:solidFill>
                  </a:defRPr>
                </a:pPr>
              </a:p>
            </p:txBody>
          </p:sp>
          <p:grpSp>
            <p:nvGrpSpPr>
              <p:cNvPr id="200" name="Group 200"/>
              <p:cNvGrpSpPr/>
              <p:nvPr/>
            </p:nvGrpSpPr>
            <p:grpSpPr>
              <a:xfrm>
                <a:off x="73151" y="64044"/>
                <a:ext cx="8622794" cy="6364225"/>
                <a:chOff x="0" y="0"/>
                <a:chExt cx="8622792" cy="6364223"/>
              </a:xfrm>
            </p:grpSpPr>
            <p:sp>
              <p:nvSpPr>
                <p:cNvPr id="198" name="Shape 198"/>
                <p:cNvSpPr/>
                <p:nvPr/>
              </p:nvSpPr>
              <p:spPr>
                <a:xfrm>
                  <a:off x="-1" y="0"/>
                  <a:ext cx="8622794" cy="6364224"/>
                </a:xfrm>
                <a:prstGeom prst="rect">
                  <a:avLst/>
                </a:prstGeom>
                <a:noFill/>
                <a:ln w="12700"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99" name="Shape 199"/>
                <p:cNvSpPr/>
                <p:nvPr/>
              </p:nvSpPr>
              <p:spPr>
                <a:xfrm>
                  <a:off x="-1" y="6141593"/>
                  <a:ext cx="8622793" cy="1590"/>
                </a:xfrm>
                <a:prstGeom prst="line">
                  <a:avLst/>
                </a:prstGeom>
                <a:noFill/>
                <a:ln w="12700" cap="flat">
                  <a:solidFill>
                    <a:srgbClr val="C7C6BC"/>
                  </a:solidFill>
                  <a:prstDash val="solid"/>
                  <a:round/>
                </a:ln>
                <a:effectLst/>
              </p:spPr>
              <p:txBody>
                <a:bodyPr wrap="square" lIns="45719" tIns="45719" rIns="45719" bIns="45719" numCol="1" anchor="t">
                  <a:noAutofit/>
                </a:bodyPr>
                <a:lstStyle/>
                <a:p>
                  <a:pPr/>
                </a:p>
              </p:txBody>
            </p:sp>
          </p:grpSp>
        </p:grpSp>
        <p:sp>
          <p:nvSpPr>
            <p:cNvPr id="202" name="Shape 202"/>
            <p:cNvSpPr/>
            <p:nvPr/>
          </p:nvSpPr>
          <p:spPr>
            <a:xfrm rot="5400000">
              <a:off x="4059397" y="3100390"/>
              <a:ext cx="6135625" cy="64009"/>
            </a:xfrm>
            <a:prstGeom prst="rect">
              <a:avLst/>
            </a:prstGeom>
            <a:solidFill>
              <a:srgbClr val="CBD2D5"/>
            </a:solidFill>
            <a:ln w="3175"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p>
          </p:txBody>
        </p:sp>
      </p:grpSp>
      <p:sp>
        <p:nvSpPr>
          <p:cNvPr id="204" name="Shape 204"/>
          <p:cNvSpPr/>
          <p:nvPr>
            <p:ph type="title"/>
          </p:nvPr>
        </p:nvSpPr>
        <p:spPr>
          <a:xfrm>
            <a:off x="7391399" y="609607"/>
            <a:ext cx="1416424" cy="5516564"/>
          </a:xfrm>
          <a:prstGeom prst="rect">
            <a:avLst/>
          </a:prstGeom>
        </p:spPr>
        <p:txBody>
          <a:bodyPr/>
          <a:lstStyle>
            <a:lvl1pPr>
              <a:defRPr sz="3600"/>
            </a:lvl1pPr>
          </a:lstStyle>
          <a:p>
            <a:pPr/>
            <a:r>
              <a:t>Title Text</a:t>
            </a:r>
          </a:p>
        </p:txBody>
      </p:sp>
      <p:sp>
        <p:nvSpPr>
          <p:cNvPr id="205" name="Shape 205"/>
          <p:cNvSpPr/>
          <p:nvPr>
            <p:ph type="body" idx="1"/>
          </p:nvPr>
        </p:nvSpPr>
        <p:spPr>
          <a:xfrm>
            <a:off x="578222" y="609607"/>
            <a:ext cx="6279778" cy="551656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06" name="Shape 20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31" name="Shape 31"/>
          <p:cNvSpPr/>
          <p:nvPr>
            <p:ph type="title"/>
          </p:nvPr>
        </p:nvSpPr>
        <p:spPr>
          <a:prstGeom prst="rect">
            <a:avLst/>
          </a:prstGeom>
        </p:spPr>
        <p:txBody>
          <a:bodyPr/>
          <a:lstStyle/>
          <a:p>
            <a:pPr/>
            <a:r>
              <a:t>Title Text</a:t>
            </a:r>
          </a:p>
        </p:txBody>
      </p:sp>
      <p:sp>
        <p:nvSpPr>
          <p:cNvPr id="32" name="Shape 32"/>
          <p:cNvSpPr/>
          <p:nvPr>
            <p:ph type="body" idx="1"/>
          </p:nvPr>
        </p:nvSpPr>
        <p:spPr>
          <a:xfrm>
            <a:off x="900115" y="2133600"/>
            <a:ext cx="7345365" cy="3931922"/>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3" name="Shape 3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Slide with Picture">
    <p:spTree>
      <p:nvGrpSpPr>
        <p:cNvPr id="1" name=""/>
        <p:cNvGrpSpPr/>
        <p:nvPr/>
      </p:nvGrpSpPr>
      <p:grpSpPr>
        <a:xfrm>
          <a:off x="0" y="0"/>
          <a:ext cx="0" cy="0"/>
          <a:chOff x="0" y="0"/>
          <a:chExt cx="0" cy="0"/>
        </a:xfrm>
      </p:grpSpPr>
      <p:grpSp>
        <p:nvGrpSpPr>
          <p:cNvPr id="45" name="Group 45"/>
          <p:cNvGrpSpPr/>
          <p:nvPr/>
        </p:nvGrpSpPr>
        <p:grpSpPr>
          <a:xfrm>
            <a:off x="486872" y="411479"/>
            <a:ext cx="8170255" cy="6035042"/>
            <a:chOff x="0" y="0"/>
            <a:chExt cx="8170254" cy="6035040"/>
          </a:xfrm>
        </p:grpSpPr>
        <p:sp>
          <p:nvSpPr>
            <p:cNvPr id="40" name="Shape 40"/>
            <p:cNvSpPr/>
            <p:nvPr/>
          </p:nvSpPr>
          <p:spPr>
            <a:xfrm>
              <a:off x="-1" y="-1"/>
              <a:ext cx="8170256" cy="6035042"/>
            </a:xfrm>
            <a:prstGeom prst="rect">
              <a:avLst/>
            </a:prstGeom>
            <a:solidFill>
              <a:srgbClr val="F2F2F2"/>
            </a:solidFill>
            <a:ln w="12700" cap="flat">
              <a:noFill/>
              <a:miter lim="400000"/>
            </a:ln>
            <a:effectLst>
              <a:outerShdw sx="100000" sy="100000" kx="0" ky="0" algn="b" rotWithShape="0" blurRad="63500" dist="0" dir="0">
                <a:srgbClr val="000000">
                  <a:alpha val="40000"/>
                </a:srgbClr>
              </a:outerShdw>
            </a:effectLst>
          </p:spPr>
          <p:txBody>
            <a:bodyPr wrap="square" lIns="45719" tIns="45719" rIns="45719" bIns="45719" numCol="1" anchor="ctr">
              <a:noAutofit/>
            </a:bodyPr>
            <a:lstStyle/>
            <a:p>
              <a:pPr algn="ctr">
                <a:defRPr>
                  <a:solidFill>
                    <a:srgbClr val="FFFFFF"/>
                  </a:solidFill>
                </a:defRPr>
              </a:pPr>
            </a:p>
          </p:txBody>
        </p:sp>
        <p:grpSp>
          <p:nvGrpSpPr>
            <p:cNvPr id="44" name="Group 44"/>
            <p:cNvGrpSpPr/>
            <p:nvPr/>
          </p:nvGrpSpPr>
          <p:grpSpPr>
            <a:xfrm>
              <a:off x="75969" y="64008"/>
              <a:ext cx="7982713" cy="5888737"/>
              <a:chOff x="0" y="0"/>
              <a:chExt cx="7982712" cy="5888735"/>
            </a:xfrm>
          </p:grpSpPr>
          <p:sp>
            <p:nvSpPr>
              <p:cNvPr id="41" name="Shape 41"/>
              <p:cNvSpPr/>
              <p:nvPr/>
            </p:nvSpPr>
            <p:spPr>
              <a:xfrm>
                <a:off x="1" y="0"/>
                <a:ext cx="7982712" cy="5888736"/>
              </a:xfrm>
              <a:prstGeom prst="rect">
                <a:avLst/>
              </a:prstGeom>
              <a:noFill/>
              <a:ln w="12700"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42" name="Shape 42"/>
              <p:cNvSpPr/>
              <p:nvPr/>
            </p:nvSpPr>
            <p:spPr>
              <a:xfrm>
                <a:off x="0" y="5658158"/>
                <a:ext cx="7982712" cy="1472"/>
              </a:xfrm>
              <a:prstGeom prst="line">
                <a:avLst/>
              </a:prstGeom>
              <a:noFill/>
              <a:ln w="12700" cap="flat">
                <a:solidFill>
                  <a:srgbClr val="C7C6BC"/>
                </a:solidFill>
                <a:prstDash val="solid"/>
                <a:round/>
              </a:ln>
              <a:effectLst/>
            </p:spPr>
            <p:txBody>
              <a:bodyPr wrap="square" lIns="45719" tIns="45719" rIns="45719" bIns="45719" numCol="1" anchor="t">
                <a:noAutofit/>
              </a:bodyPr>
              <a:lstStyle/>
              <a:p>
                <a:pPr/>
              </a:p>
            </p:txBody>
          </p:sp>
          <p:sp>
            <p:nvSpPr>
              <p:cNvPr id="43" name="Shape 43"/>
              <p:cNvSpPr/>
              <p:nvPr/>
            </p:nvSpPr>
            <p:spPr>
              <a:xfrm>
                <a:off x="0" y="2952040"/>
                <a:ext cx="7982712" cy="1472"/>
              </a:xfrm>
              <a:prstGeom prst="line">
                <a:avLst/>
              </a:prstGeom>
              <a:noFill/>
              <a:ln w="12700" cap="flat">
                <a:solidFill>
                  <a:srgbClr val="C7C6BC"/>
                </a:solidFill>
                <a:prstDash val="solid"/>
                <a:round/>
              </a:ln>
              <a:effectLst/>
            </p:spPr>
            <p:txBody>
              <a:bodyPr wrap="square" lIns="45719" tIns="45719" rIns="45719" bIns="45719" numCol="1" anchor="t">
                <a:noAutofit/>
              </a:bodyPr>
              <a:lstStyle/>
              <a:p>
                <a:pPr/>
              </a:p>
            </p:txBody>
          </p:sp>
        </p:grpSp>
      </p:grpSp>
      <p:sp>
        <p:nvSpPr>
          <p:cNvPr id="46" name="Shape 46"/>
          <p:cNvSpPr/>
          <p:nvPr>
            <p:ph type="title"/>
          </p:nvPr>
        </p:nvSpPr>
        <p:spPr>
          <a:xfrm>
            <a:off x="900112" y="3442454"/>
            <a:ext cx="7345363" cy="1532966"/>
          </a:xfrm>
          <a:prstGeom prst="rect">
            <a:avLst/>
          </a:prstGeom>
        </p:spPr>
        <p:txBody>
          <a:bodyPr anchor="b"/>
          <a:lstStyle>
            <a:lvl1pPr>
              <a:defRPr sz="5400"/>
            </a:lvl1pPr>
          </a:lstStyle>
          <a:p>
            <a:pPr/>
            <a:r>
              <a:t>Title Text</a:t>
            </a:r>
          </a:p>
        </p:txBody>
      </p:sp>
      <p:sp>
        <p:nvSpPr>
          <p:cNvPr id="47" name="Shape 47"/>
          <p:cNvSpPr/>
          <p:nvPr>
            <p:ph type="body" sz="quarter" idx="1"/>
          </p:nvPr>
        </p:nvSpPr>
        <p:spPr>
          <a:xfrm>
            <a:off x="900112" y="5029200"/>
            <a:ext cx="7345363" cy="990600"/>
          </a:xfrm>
          <a:prstGeom prst="rect">
            <a:avLst/>
          </a:prstGeom>
        </p:spPr>
        <p:txBody>
          <a:bodyPr/>
          <a:lstStyle>
            <a:lvl1pPr marL="0" indent="0" algn="ctr">
              <a:spcBef>
                <a:spcPts val="300"/>
              </a:spcBef>
              <a:buClrTx/>
              <a:buSzTx/>
              <a:buFontTx/>
              <a:buNone/>
              <a:defRPr sz="2000"/>
            </a:lvl1pPr>
            <a:lvl2pPr marL="0" indent="457200" algn="ctr">
              <a:spcBef>
                <a:spcPts val="300"/>
              </a:spcBef>
              <a:buClrTx/>
              <a:buSzTx/>
              <a:buFontTx/>
              <a:buNone/>
              <a:defRPr sz="2000"/>
            </a:lvl2pPr>
            <a:lvl3pPr marL="0" indent="914400" algn="ctr">
              <a:spcBef>
                <a:spcPts val="300"/>
              </a:spcBef>
              <a:buClrTx/>
              <a:buSzTx/>
              <a:buFontTx/>
              <a:buNone/>
              <a:defRPr sz="2000"/>
            </a:lvl3pPr>
            <a:lvl4pPr marL="0" indent="1371600" algn="ctr">
              <a:spcBef>
                <a:spcPts val="300"/>
              </a:spcBef>
              <a:buClrTx/>
              <a:buSzTx/>
              <a:buFontTx/>
              <a:buNone/>
              <a:defRPr sz="2000"/>
            </a:lvl4pPr>
            <a:lvl5pPr marL="0" indent="1828800" algn="ctr">
              <a:spcBef>
                <a:spcPts val="300"/>
              </a:spcBef>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48" name="Shape 48"/>
          <p:cNvSpPr/>
          <p:nvPr>
            <p:ph type="pic" sz="half" idx="13"/>
          </p:nvPr>
        </p:nvSpPr>
        <p:spPr>
          <a:xfrm>
            <a:off x="636492" y="533401"/>
            <a:ext cx="7836409" cy="2828926"/>
          </a:xfrm>
          <a:prstGeom prst="rect">
            <a:avLst/>
          </a:prstGeom>
        </p:spPr>
        <p:txBody>
          <a:bodyPr lIns="91439" rIns="91439">
            <a:noAutofit/>
          </a:bodyPr>
          <a:lstStyle/>
          <a:p>
            <a:pPr/>
          </a:p>
        </p:txBody>
      </p:sp>
      <p:sp>
        <p:nvSpPr>
          <p:cNvPr id="49" name="Shape 49"/>
          <p:cNvSpPr/>
          <p:nvPr>
            <p:ph type="sldNum" sz="quarter" idx="2"/>
          </p:nvPr>
        </p:nvSpPr>
        <p:spPr>
          <a:xfrm>
            <a:off x="54864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spTree>
      <p:nvGrpSpPr>
        <p:cNvPr id="1" name=""/>
        <p:cNvGrpSpPr/>
        <p:nvPr/>
      </p:nvGrpSpPr>
      <p:grpSpPr>
        <a:xfrm>
          <a:off x="0" y="0"/>
          <a:ext cx="0" cy="0"/>
          <a:chOff x="0" y="0"/>
          <a:chExt cx="0" cy="0"/>
        </a:xfrm>
      </p:grpSpPr>
      <p:grpSp>
        <p:nvGrpSpPr>
          <p:cNvPr id="60" name="Group 60"/>
          <p:cNvGrpSpPr/>
          <p:nvPr/>
        </p:nvGrpSpPr>
        <p:grpSpPr>
          <a:xfrm>
            <a:off x="182879" y="173699"/>
            <a:ext cx="8778242" cy="6510602"/>
            <a:chOff x="0" y="0"/>
            <a:chExt cx="8778240" cy="6510601"/>
          </a:xfrm>
        </p:grpSpPr>
        <p:sp>
          <p:nvSpPr>
            <p:cNvPr id="56" name="Shape 56"/>
            <p:cNvSpPr/>
            <p:nvPr/>
          </p:nvSpPr>
          <p:spPr>
            <a:xfrm>
              <a:off x="-1" y="0"/>
              <a:ext cx="8778242" cy="6510602"/>
            </a:xfrm>
            <a:prstGeom prst="rect">
              <a:avLst/>
            </a:prstGeom>
            <a:solidFill>
              <a:srgbClr val="F2F2F2"/>
            </a:solidFill>
            <a:ln w="12700" cap="flat">
              <a:noFill/>
              <a:miter lim="400000"/>
            </a:ln>
            <a:effectLst>
              <a:outerShdw sx="100000" sy="100000" kx="0" ky="0" algn="b" rotWithShape="0" blurRad="63500" dist="0" dir="0">
                <a:srgbClr val="000000">
                  <a:alpha val="40000"/>
                </a:srgbClr>
              </a:outerShdw>
            </a:effectLst>
          </p:spPr>
          <p:txBody>
            <a:bodyPr wrap="square" lIns="45719" tIns="45719" rIns="45719" bIns="45719" numCol="1" anchor="ctr">
              <a:noAutofit/>
            </a:bodyPr>
            <a:lstStyle/>
            <a:p>
              <a:pPr algn="ctr">
                <a:defRPr>
                  <a:solidFill>
                    <a:srgbClr val="FFFFFF"/>
                  </a:solidFill>
                </a:defRPr>
              </a:pPr>
            </a:p>
          </p:txBody>
        </p:sp>
        <p:grpSp>
          <p:nvGrpSpPr>
            <p:cNvPr id="59" name="Group 59"/>
            <p:cNvGrpSpPr/>
            <p:nvPr/>
          </p:nvGrpSpPr>
          <p:grpSpPr>
            <a:xfrm>
              <a:off x="73151" y="64044"/>
              <a:ext cx="8622794" cy="6364225"/>
              <a:chOff x="0" y="0"/>
              <a:chExt cx="8622792" cy="6364223"/>
            </a:xfrm>
          </p:grpSpPr>
          <p:sp>
            <p:nvSpPr>
              <p:cNvPr id="57" name="Shape 57"/>
              <p:cNvSpPr/>
              <p:nvPr/>
            </p:nvSpPr>
            <p:spPr>
              <a:xfrm>
                <a:off x="-1" y="0"/>
                <a:ext cx="8622794" cy="6364224"/>
              </a:xfrm>
              <a:prstGeom prst="rect">
                <a:avLst/>
              </a:prstGeom>
              <a:noFill/>
              <a:ln w="12700"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58" name="Shape 58"/>
              <p:cNvSpPr/>
              <p:nvPr/>
            </p:nvSpPr>
            <p:spPr>
              <a:xfrm>
                <a:off x="-1" y="6141593"/>
                <a:ext cx="8622793" cy="1590"/>
              </a:xfrm>
              <a:prstGeom prst="line">
                <a:avLst/>
              </a:prstGeom>
              <a:noFill/>
              <a:ln w="12700" cap="flat">
                <a:solidFill>
                  <a:srgbClr val="C7C6BC"/>
                </a:solidFill>
                <a:prstDash val="solid"/>
                <a:round/>
              </a:ln>
              <a:effectLst/>
            </p:spPr>
            <p:txBody>
              <a:bodyPr wrap="square" lIns="45719" tIns="45719" rIns="45719" bIns="45719" numCol="1" anchor="t">
                <a:noAutofit/>
              </a:bodyPr>
              <a:lstStyle/>
              <a:p>
                <a:pPr/>
              </a:p>
            </p:txBody>
          </p:sp>
        </p:grpSp>
      </p:grpSp>
      <p:sp>
        <p:nvSpPr>
          <p:cNvPr id="61" name="Shape 61"/>
          <p:cNvSpPr/>
          <p:nvPr>
            <p:ph type="title"/>
          </p:nvPr>
        </p:nvSpPr>
        <p:spPr>
          <a:xfrm>
            <a:off x="900112" y="1371600"/>
            <a:ext cx="7345363" cy="1676400"/>
          </a:xfrm>
          <a:prstGeom prst="rect">
            <a:avLst/>
          </a:prstGeom>
        </p:spPr>
        <p:txBody>
          <a:bodyPr anchor="b"/>
          <a:lstStyle>
            <a:lvl1pPr>
              <a:defRPr sz="5400"/>
            </a:lvl1pPr>
          </a:lstStyle>
          <a:p>
            <a:pPr/>
            <a:r>
              <a:t>Title Text</a:t>
            </a:r>
          </a:p>
        </p:txBody>
      </p:sp>
      <p:sp>
        <p:nvSpPr>
          <p:cNvPr id="62" name="Shape 62"/>
          <p:cNvSpPr/>
          <p:nvPr>
            <p:ph type="body" sz="quarter" idx="1"/>
          </p:nvPr>
        </p:nvSpPr>
        <p:spPr>
          <a:xfrm>
            <a:off x="900112" y="3134573"/>
            <a:ext cx="7345363" cy="1500188"/>
          </a:xfrm>
          <a:prstGeom prst="rect">
            <a:avLst/>
          </a:prstGeom>
        </p:spPr>
        <p:txBody>
          <a:bodyPr/>
          <a:lstStyle>
            <a:lvl1pPr marL="0" indent="0" algn="ctr">
              <a:spcBef>
                <a:spcPts val="300"/>
              </a:spcBef>
              <a:buClrTx/>
              <a:buSzTx/>
              <a:buFontTx/>
              <a:buNone/>
              <a:defRPr sz="2000"/>
            </a:lvl1pPr>
            <a:lvl2pPr marL="0" indent="457200" algn="ctr">
              <a:spcBef>
                <a:spcPts val="300"/>
              </a:spcBef>
              <a:buClrTx/>
              <a:buSzTx/>
              <a:buFontTx/>
              <a:buNone/>
              <a:defRPr sz="2000"/>
            </a:lvl2pPr>
            <a:lvl3pPr marL="0" indent="914400" algn="ctr">
              <a:spcBef>
                <a:spcPts val="300"/>
              </a:spcBef>
              <a:buClrTx/>
              <a:buSzTx/>
              <a:buFontTx/>
              <a:buNone/>
              <a:defRPr sz="2000"/>
            </a:lvl3pPr>
            <a:lvl4pPr marL="0" indent="1371600" algn="ctr">
              <a:spcBef>
                <a:spcPts val="300"/>
              </a:spcBef>
              <a:buClrTx/>
              <a:buSzTx/>
              <a:buFontTx/>
              <a:buNone/>
              <a:defRPr sz="2000"/>
            </a:lvl4pPr>
            <a:lvl5pPr marL="0" indent="1828800" algn="ctr">
              <a:spcBef>
                <a:spcPts val="300"/>
              </a:spcBef>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63" name="Shape 6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70" name="Shape 70"/>
          <p:cNvSpPr/>
          <p:nvPr>
            <p:ph type="title"/>
          </p:nvPr>
        </p:nvSpPr>
        <p:spPr>
          <a:prstGeom prst="rect">
            <a:avLst/>
          </a:prstGeom>
        </p:spPr>
        <p:txBody>
          <a:bodyPr/>
          <a:lstStyle/>
          <a:p>
            <a:pPr/>
            <a:r>
              <a:t>Title Text</a:t>
            </a:r>
          </a:p>
        </p:txBody>
      </p:sp>
      <p:sp>
        <p:nvSpPr>
          <p:cNvPr id="71" name="Shape 71"/>
          <p:cNvSpPr/>
          <p:nvPr>
            <p:ph type="body" sz="half" idx="1"/>
          </p:nvPr>
        </p:nvSpPr>
        <p:spPr>
          <a:xfrm>
            <a:off x="900111" y="2147895"/>
            <a:ext cx="3566160" cy="3927476"/>
          </a:xfrm>
          <a:prstGeom prst="rect">
            <a:avLst/>
          </a:prstGeom>
        </p:spPr>
        <p:txBody>
          <a:bodyPr/>
          <a:lstStyle>
            <a:lvl1pPr>
              <a:defRPr sz="2000"/>
            </a:lvl1pPr>
            <a:lvl2pPr marL="604837" indent="-254000">
              <a:defRPr sz="2000"/>
            </a:lvl2pPr>
            <a:lvl3pPr marL="833437" indent="-254000">
              <a:defRPr sz="2000"/>
            </a:lvl3pPr>
            <a:lvl4pPr marL="1062037" indent="-254000">
              <a:defRPr sz="2000"/>
            </a:lvl4pPr>
            <a:lvl5pPr marL="1290637" indent="-254000">
              <a:defRPr sz="2000"/>
            </a:lvl5pPr>
          </a:lstStyle>
          <a:p>
            <a:pPr/>
            <a:r>
              <a:t>Body Level One</a:t>
            </a:r>
          </a:p>
          <a:p>
            <a:pPr lvl="1"/>
            <a:r>
              <a:t>Body Level Two</a:t>
            </a:r>
          </a:p>
          <a:p>
            <a:pPr lvl="2"/>
            <a:r>
              <a:t>Body Level Three</a:t>
            </a:r>
          </a:p>
          <a:p>
            <a:pPr lvl="3"/>
            <a:r>
              <a:t>Body Level Four</a:t>
            </a:r>
          </a:p>
          <a:p>
            <a:pPr lvl="4"/>
            <a:r>
              <a:t>Body Level Five</a:t>
            </a:r>
          </a:p>
        </p:txBody>
      </p:sp>
      <p:sp>
        <p:nvSpPr>
          <p:cNvPr id="72" name="Shape 7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Comparison">
    <p:spTree>
      <p:nvGrpSpPr>
        <p:cNvPr id="1" name=""/>
        <p:cNvGrpSpPr/>
        <p:nvPr/>
      </p:nvGrpSpPr>
      <p:grpSpPr>
        <a:xfrm>
          <a:off x="0" y="0"/>
          <a:ext cx="0" cy="0"/>
          <a:chOff x="0" y="0"/>
          <a:chExt cx="0" cy="0"/>
        </a:xfrm>
      </p:grpSpPr>
      <p:grpSp>
        <p:nvGrpSpPr>
          <p:cNvPr id="86" name="Group 86"/>
          <p:cNvGrpSpPr/>
          <p:nvPr/>
        </p:nvGrpSpPr>
        <p:grpSpPr>
          <a:xfrm>
            <a:off x="182879" y="173699"/>
            <a:ext cx="8778242" cy="6510602"/>
            <a:chOff x="0" y="0"/>
            <a:chExt cx="8778240" cy="6510601"/>
          </a:xfrm>
        </p:grpSpPr>
        <p:grpSp>
          <p:nvGrpSpPr>
            <p:cNvPr id="84" name="Group 84"/>
            <p:cNvGrpSpPr/>
            <p:nvPr/>
          </p:nvGrpSpPr>
          <p:grpSpPr>
            <a:xfrm>
              <a:off x="-1" y="0"/>
              <a:ext cx="8778242" cy="6510602"/>
              <a:chOff x="0" y="0"/>
              <a:chExt cx="8778240" cy="6510601"/>
            </a:xfrm>
          </p:grpSpPr>
          <p:sp>
            <p:nvSpPr>
              <p:cNvPr id="79" name="Shape 79"/>
              <p:cNvSpPr/>
              <p:nvPr/>
            </p:nvSpPr>
            <p:spPr>
              <a:xfrm>
                <a:off x="-1" y="0"/>
                <a:ext cx="8778242" cy="6510602"/>
              </a:xfrm>
              <a:prstGeom prst="rect">
                <a:avLst/>
              </a:prstGeom>
              <a:solidFill>
                <a:srgbClr val="F2F2F2"/>
              </a:solidFill>
              <a:ln w="12700" cap="flat">
                <a:noFill/>
                <a:miter lim="400000"/>
              </a:ln>
              <a:effectLst>
                <a:outerShdw sx="100000" sy="100000" kx="0" ky="0" algn="b" rotWithShape="0" blurRad="63500" dist="0" dir="0">
                  <a:srgbClr val="000000">
                    <a:alpha val="40000"/>
                  </a:srgbClr>
                </a:outerShdw>
              </a:effectLst>
            </p:spPr>
            <p:txBody>
              <a:bodyPr wrap="square" lIns="45719" tIns="45719" rIns="45719" bIns="45719" numCol="1" anchor="ctr">
                <a:noAutofit/>
              </a:bodyPr>
              <a:lstStyle/>
              <a:p>
                <a:pPr algn="ctr">
                  <a:defRPr>
                    <a:solidFill>
                      <a:srgbClr val="FFFFFF"/>
                    </a:solidFill>
                  </a:defRPr>
                </a:pPr>
              </a:p>
            </p:txBody>
          </p:sp>
          <p:grpSp>
            <p:nvGrpSpPr>
              <p:cNvPr id="83" name="Group 83"/>
              <p:cNvGrpSpPr/>
              <p:nvPr/>
            </p:nvGrpSpPr>
            <p:grpSpPr>
              <a:xfrm>
                <a:off x="73151" y="64044"/>
                <a:ext cx="8622794" cy="6364225"/>
                <a:chOff x="0" y="0"/>
                <a:chExt cx="8622792" cy="6364223"/>
              </a:xfrm>
            </p:grpSpPr>
            <p:sp>
              <p:nvSpPr>
                <p:cNvPr id="80" name="Shape 80"/>
                <p:cNvSpPr/>
                <p:nvPr/>
              </p:nvSpPr>
              <p:spPr>
                <a:xfrm>
                  <a:off x="-1" y="0"/>
                  <a:ext cx="8622794" cy="6364224"/>
                </a:xfrm>
                <a:prstGeom prst="rect">
                  <a:avLst/>
                </a:prstGeom>
                <a:noFill/>
                <a:ln w="12700"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81" name="Shape 81"/>
                <p:cNvSpPr/>
                <p:nvPr/>
              </p:nvSpPr>
              <p:spPr>
                <a:xfrm>
                  <a:off x="-1" y="6141593"/>
                  <a:ext cx="8622793" cy="1590"/>
                </a:xfrm>
                <a:prstGeom prst="line">
                  <a:avLst/>
                </a:prstGeom>
                <a:noFill/>
                <a:ln w="12700" cap="flat">
                  <a:solidFill>
                    <a:srgbClr val="C7C6BC"/>
                  </a:solidFill>
                  <a:prstDash val="solid"/>
                  <a:round/>
                </a:ln>
                <a:effectLst/>
              </p:spPr>
              <p:txBody>
                <a:bodyPr wrap="square" lIns="45719" tIns="45719" rIns="45719" bIns="45719" numCol="1" anchor="t">
                  <a:noAutofit/>
                </a:bodyPr>
                <a:lstStyle/>
                <a:p>
                  <a:pPr/>
                </a:p>
              </p:txBody>
            </p:sp>
            <p:sp>
              <p:nvSpPr>
                <p:cNvPr id="82" name="Shape 82"/>
                <p:cNvSpPr/>
                <p:nvPr/>
              </p:nvSpPr>
              <p:spPr>
                <a:xfrm>
                  <a:off x="-1" y="1364961"/>
                  <a:ext cx="8622794" cy="64009"/>
                </a:xfrm>
                <a:prstGeom prst="rect">
                  <a:avLst/>
                </a:prstGeom>
                <a:solidFill>
                  <a:srgbClr val="CBD2D5"/>
                </a:solidFill>
                <a:ln w="3175"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p>
              </p:txBody>
            </p:sp>
          </p:grpSp>
        </p:grpSp>
        <p:sp>
          <p:nvSpPr>
            <p:cNvPr id="85" name="Shape 85"/>
            <p:cNvSpPr/>
            <p:nvPr/>
          </p:nvSpPr>
          <p:spPr>
            <a:xfrm>
              <a:off x="4389120" y="1498218"/>
              <a:ext cx="2287" cy="4711327"/>
            </a:xfrm>
            <a:prstGeom prst="line">
              <a:avLst/>
            </a:prstGeom>
            <a:noFill/>
            <a:ln w="12700" cap="flat">
              <a:solidFill>
                <a:srgbClr val="C7C6BC"/>
              </a:solidFill>
              <a:prstDash val="solid"/>
              <a:round/>
            </a:ln>
            <a:effectLst/>
          </p:spPr>
          <p:txBody>
            <a:bodyPr wrap="square" lIns="45719" tIns="45719" rIns="45719" bIns="45719" numCol="1" anchor="t">
              <a:noAutofit/>
            </a:bodyPr>
            <a:lstStyle/>
            <a:p>
              <a:pPr/>
            </a:p>
          </p:txBody>
        </p:sp>
      </p:grpSp>
      <p:sp>
        <p:nvSpPr>
          <p:cNvPr id="87" name="Shape 87"/>
          <p:cNvSpPr/>
          <p:nvPr>
            <p:ph type="title"/>
          </p:nvPr>
        </p:nvSpPr>
        <p:spPr>
          <a:prstGeom prst="rect">
            <a:avLst/>
          </a:prstGeom>
        </p:spPr>
        <p:txBody>
          <a:bodyPr/>
          <a:lstStyle/>
          <a:p>
            <a:pPr/>
            <a:r>
              <a:t>Title Text</a:t>
            </a:r>
          </a:p>
        </p:txBody>
      </p:sp>
      <p:sp>
        <p:nvSpPr>
          <p:cNvPr id="88" name="Shape 88"/>
          <p:cNvSpPr/>
          <p:nvPr>
            <p:ph type="body" sz="quarter" idx="1"/>
          </p:nvPr>
        </p:nvSpPr>
        <p:spPr>
          <a:xfrm>
            <a:off x="632300" y="1708998"/>
            <a:ext cx="3566161" cy="832503"/>
          </a:xfrm>
          <a:prstGeom prst="rect">
            <a:avLst/>
          </a:prstGeom>
        </p:spPr>
        <p:txBody>
          <a:bodyPr anchor="ctr"/>
          <a:lstStyle>
            <a:lvl1pPr marL="0" indent="0" algn="ctr">
              <a:spcBef>
                <a:spcPts val="300"/>
              </a:spcBef>
              <a:buClrTx/>
              <a:buSzTx/>
              <a:buFontTx/>
              <a:buNone/>
              <a:defRPr sz="2800"/>
            </a:lvl1pPr>
            <a:lvl2pPr marL="0" indent="457200" algn="ctr">
              <a:spcBef>
                <a:spcPts val="300"/>
              </a:spcBef>
              <a:buClrTx/>
              <a:buSzTx/>
              <a:buFontTx/>
              <a:buNone/>
              <a:defRPr sz="2800"/>
            </a:lvl2pPr>
            <a:lvl3pPr marL="0" indent="914400" algn="ctr">
              <a:spcBef>
                <a:spcPts val="300"/>
              </a:spcBef>
              <a:buClrTx/>
              <a:buSzTx/>
              <a:buFontTx/>
              <a:buNone/>
              <a:defRPr sz="2800"/>
            </a:lvl3pPr>
            <a:lvl4pPr marL="0" indent="1371600" algn="ctr">
              <a:spcBef>
                <a:spcPts val="300"/>
              </a:spcBef>
              <a:buClrTx/>
              <a:buSzTx/>
              <a:buFontTx/>
              <a:buNone/>
              <a:defRPr sz="2800"/>
            </a:lvl4pPr>
            <a:lvl5pPr marL="0" indent="1828800" algn="ctr">
              <a:spcBef>
                <a:spcPts val="300"/>
              </a:spcBef>
              <a:buClrTx/>
              <a:buSzTx/>
              <a:buFont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89" name="Shape 89"/>
          <p:cNvSpPr/>
          <p:nvPr>
            <p:ph type="body" sz="quarter" idx="13"/>
          </p:nvPr>
        </p:nvSpPr>
        <p:spPr>
          <a:xfrm>
            <a:off x="4945538" y="1708998"/>
            <a:ext cx="3566160" cy="832503"/>
          </a:xfrm>
          <a:prstGeom prst="rect">
            <a:avLst/>
          </a:prstGeom>
        </p:spPr>
        <p:txBody>
          <a:bodyPr anchor="ctr"/>
          <a:lstStyle/>
          <a:p>
            <a:pPr marL="0" indent="0" algn="ctr">
              <a:spcBef>
                <a:spcPts val="300"/>
              </a:spcBef>
              <a:buClrTx/>
              <a:buSzTx/>
              <a:buFontTx/>
              <a:buNone/>
              <a:defRPr sz="2800"/>
            </a:pPr>
          </a:p>
        </p:txBody>
      </p:sp>
      <p:sp>
        <p:nvSpPr>
          <p:cNvPr id="90" name="Shape 9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97" name="Shape 97"/>
          <p:cNvSpPr/>
          <p:nvPr>
            <p:ph type="title"/>
          </p:nvPr>
        </p:nvSpPr>
        <p:spPr>
          <a:prstGeom prst="rect">
            <a:avLst/>
          </a:prstGeom>
        </p:spPr>
        <p:txBody>
          <a:bodyPr/>
          <a:lstStyle/>
          <a:p>
            <a:pPr/>
            <a:r>
              <a:t>Title Text</a:t>
            </a:r>
          </a:p>
        </p:txBody>
      </p:sp>
      <p:sp>
        <p:nvSpPr>
          <p:cNvPr id="98" name="Shape 9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grpSp>
        <p:nvGrpSpPr>
          <p:cNvPr id="109" name="Group 109"/>
          <p:cNvGrpSpPr/>
          <p:nvPr/>
        </p:nvGrpSpPr>
        <p:grpSpPr>
          <a:xfrm>
            <a:off x="182879" y="173699"/>
            <a:ext cx="8778242" cy="6510602"/>
            <a:chOff x="0" y="0"/>
            <a:chExt cx="8778240" cy="6510601"/>
          </a:xfrm>
        </p:grpSpPr>
        <p:sp>
          <p:nvSpPr>
            <p:cNvPr id="105" name="Shape 105"/>
            <p:cNvSpPr/>
            <p:nvPr/>
          </p:nvSpPr>
          <p:spPr>
            <a:xfrm>
              <a:off x="-1" y="0"/>
              <a:ext cx="8778242" cy="6510602"/>
            </a:xfrm>
            <a:prstGeom prst="rect">
              <a:avLst/>
            </a:prstGeom>
            <a:solidFill>
              <a:srgbClr val="F2F2F2"/>
            </a:solidFill>
            <a:ln w="12700" cap="flat">
              <a:noFill/>
              <a:miter lim="400000"/>
            </a:ln>
            <a:effectLst>
              <a:outerShdw sx="100000" sy="100000" kx="0" ky="0" algn="b" rotWithShape="0" blurRad="63500" dist="0" dir="0">
                <a:srgbClr val="000000">
                  <a:alpha val="40000"/>
                </a:srgbClr>
              </a:outerShdw>
            </a:effectLst>
          </p:spPr>
          <p:txBody>
            <a:bodyPr wrap="square" lIns="45719" tIns="45719" rIns="45719" bIns="45719" numCol="1" anchor="ctr">
              <a:noAutofit/>
            </a:bodyPr>
            <a:lstStyle/>
            <a:p>
              <a:pPr algn="ctr">
                <a:defRPr>
                  <a:solidFill>
                    <a:srgbClr val="FFFFFF"/>
                  </a:solidFill>
                </a:defRPr>
              </a:pPr>
            </a:p>
          </p:txBody>
        </p:sp>
        <p:grpSp>
          <p:nvGrpSpPr>
            <p:cNvPr id="108" name="Group 108"/>
            <p:cNvGrpSpPr/>
            <p:nvPr/>
          </p:nvGrpSpPr>
          <p:grpSpPr>
            <a:xfrm>
              <a:off x="73151" y="64044"/>
              <a:ext cx="8622794" cy="6364225"/>
              <a:chOff x="0" y="0"/>
              <a:chExt cx="8622792" cy="6364223"/>
            </a:xfrm>
          </p:grpSpPr>
          <p:sp>
            <p:nvSpPr>
              <p:cNvPr id="106" name="Shape 106"/>
              <p:cNvSpPr/>
              <p:nvPr/>
            </p:nvSpPr>
            <p:spPr>
              <a:xfrm>
                <a:off x="-1" y="0"/>
                <a:ext cx="8622794" cy="6364224"/>
              </a:xfrm>
              <a:prstGeom prst="rect">
                <a:avLst/>
              </a:prstGeom>
              <a:noFill/>
              <a:ln w="12700"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07" name="Shape 107"/>
              <p:cNvSpPr/>
              <p:nvPr/>
            </p:nvSpPr>
            <p:spPr>
              <a:xfrm>
                <a:off x="-1" y="6141593"/>
                <a:ext cx="8622793" cy="1590"/>
              </a:xfrm>
              <a:prstGeom prst="line">
                <a:avLst/>
              </a:prstGeom>
              <a:noFill/>
              <a:ln w="12700" cap="flat">
                <a:solidFill>
                  <a:srgbClr val="C7C6BC"/>
                </a:solidFill>
                <a:prstDash val="solid"/>
                <a:round/>
              </a:ln>
              <a:effectLst/>
            </p:spPr>
            <p:txBody>
              <a:bodyPr wrap="square" lIns="45719" tIns="45719" rIns="45719" bIns="45719" numCol="1" anchor="t">
                <a:noAutofit/>
              </a:bodyPr>
              <a:lstStyle/>
              <a:p>
                <a:pPr/>
              </a:p>
            </p:txBody>
          </p:sp>
        </p:grpSp>
      </p:grpSp>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spTree>
      <p:nvGrpSpPr>
        <p:cNvPr id="1" name=""/>
        <p:cNvGrpSpPr/>
        <p:nvPr/>
      </p:nvGrpSpPr>
      <p:grpSpPr>
        <a:xfrm>
          <a:off x="0" y="0"/>
          <a:ext cx="0" cy="0"/>
          <a:chOff x="0" y="0"/>
          <a:chExt cx="0" cy="0"/>
        </a:xfrm>
      </p:grpSpPr>
      <p:grpSp>
        <p:nvGrpSpPr>
          <p:cNvPr id="123" name="Group 123"/>
          <p:cNvGrpSpPr/>
          <p:nvPr/>
        </p:nvGrpSpPr>
        <p:grpSpPr>
          <a:xfrm>
            <a:off x="182879" y="173699"/>
            <a:ext cx="8778242" cy="6510602"/>
            <a:chOff x="0" y="0"/>
            <a:chExt cx="8778240" cy="6510601"/>
          </a:xfrm>
        </p:grpSpPr>
        <p:grpSp>
          <p:nvGrpSpPr>
            <p:cNvPr id="121" name="Group 121"/>
            <p:cNvGrpSpPr/>
            <p:nvPr/>
          </p:nvGrpSpPr>
          <p:grpSpPr>
            <a:xfrm>
              <a:off x="-1" y="0"/>
              <a:ext cx="8778242" cy="6510602"/>
              <a:chOff x="0" y="0"/>
              <a:chExt cx="8778240" cy="6510601"/>
            </a:xfrm>
          </p:grpSpPr>
          <p:sp>
            <p:nvSpPr>
              <p:cNvPr id="117" name="Shape 117"/>
              <p:cNvSpPr/>
              <p:nvPr/>
            </p:nvSpPr>
            <p:spPr>
              <a:xfrm>
                <a:off x="-1" y="0"/>
                <a:ext cx="8778242" cy="6510602"/>
              </a:xfrm>
              <a:prstGeom prst="rect">
                <a:avLst/>
              </a:prstGeom>
              <a:solidFill>
                <a:srgbClr val="F2F2F2"/>
              </a:solidFill>
              <a:ln w="12700" cap="flat">
                <a:noFill/>
                <a:miter lim="400000"/>
              </a:ln>
              <a:effectLst>
                <a:outerShdw sx="100000" sy="100000" kx="0" ky="0" algn="b" rotWithShape="0" blurRad="63500" dist="0" dir="0">
                  <a:srgbClr val="000000">
                    <a:alpha val="40000"/>
                  </a:srgbClr>
                </a:outerShdw>
              </a:effectLst>
            </p:spPr>
            <p:txBody>
              <a:bodyPr wrap="square" lIns="45719" tIns="45719" rIns="45719" bIns="45719" numCol="1" anchor="ctr">
                <a:noAutofit/>
              </a:bodyPr>
              <a:lstStyle/>
              <a:p>
                <a:pPr algn="ctr">
                  <a:defRPr>
                    <a:solidFill>
                      <a:srgbClr val="FFFFFF"/>
                    </a:solidFill>
                  </a:defRPr>
                </a:pPr>
              </a:p>
            </p:txBody>
          </p:sp>
          <p:grpSp>
            <p:nvGrpSpPr>
              <p:cNvPr id="120" name="Group 120"/>
              <p:cNvGrpSpPr/>
              <p:nvPr/>
            </p:nvGrpSpPr>
            <p:grpSpPr>
              <a:xfrm>
                <a:off x="73151" y="64044"/>
                <a:ext cx="8622794" cy="6364225"/>
                <a:chOff x="0" y="0"/>
                <a:chExt cx="8622792" cy="6364223"/>
              </a:xfrm>
            </p:grpSpPr>
            <p:sp>
              <p:nvSpPr>
                <p:cNvPr id="118" name="Shape 118"/>
                <p:cNvSpPr/>
                <p:nvPr/>
              </p:nvSpPr>
              <p:spPr>
                <a:xfrm>
                  <a:off x="-1" y="0"/>
                  <a:ext cx="8622794" cy="6364224"/>
                </a:xfrm>
                <a:prstGeom prst="rect">
                  <a:avLst/>
                </a:prstGeom>
                <a:noFill/>
                <a:ln w="12700"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19" name="Shape 119"/>
                <p:cNvSpPr/>
                <p:nvPr/>
              </p:nvSpPr>
              <p:spPr>
                <a:xfrm>
                  <a:off x="-1" y="6141593"/>
                  <a:ext cx="8622793" cy="1590"/>
                </a:xfrm>
                <a:prstGeom prst="line">
                  <a:avLst/>
                </a:prstGeom>
                <a:noFill/>
                <a:ln w="12700" cap="flat">
                  <a:solidFill>
                    <a:srgbClr val="C7C6BC"/>
                  </a:solidFill>
                  <a:prstDash val="solid"/>
                  <a:round/>
                </a:ln>
                <a:effectLst/>
              </p:spPr>
              <p:txBody>
                <a:bodyPr wrap="square" lIns="45719" tIns="45719" rIns="45719" bIns="45719" numCol="1" anchor="t">
                  <a:noAutofit/>
                </a:bodyPr>
                <a:lstStyle/>
                <a:p>
                  <a:pPr/>
                </a:p>
              </p:txBody>
            </p:sp>
          </p:grpSp>
        </p:grpSp>
        <p:sp>
          <p:nvSpPr>
            <p:cNvPr id="122" name="Shape 122"/>
            <p:cNvSpPr/>
            <p:nvPr/>
          </p:nvSpPr>
          <p:spPr>
            <a:xfrm rot="5400000">
              <a:off x="618206" y="3100390"/>
              <a:ext cx="6135625" cy="64009"/>
            </a:xfrm>
            <a:prstGeom prst="rect">
              <a:avLst/>
            </a:prstGeom>
            <a:solidFill>
              <a:srgbClr val="CBD2D5"/>
            </a:solidFill>
            <a:ln w="3175"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p>
          </p:txBody>
        </p:sp>
      </p:grpSp>
      <p:sp>
        <p:nvSpPr>
          <p:cNvPr id="124" name="Shape 124"/>
          <p:cNvSpPr/>
          <p:nvPr>
            <p:ph type="title"/>
          </p:nvPr>
        </p:nvSpPr>
        <p:spPr>
          <a:xfrm>
            <a:off x="530225" y="1169891"/>
            <a:ext cx="3008314" cy="914401"/>
          </a:xfrm>
          <a:prstGeom prst="rect">
            <a:avLst/>
          </a:prstGeom>
        </p:spPr>
        <p:txBody>
          <a:bodyPr anchor="b"/>
          <a:lstStyle>
            <a:lvl1pPr algn="l">
              <a:defRPr sz="2800"/>
            </a:lvl1pPr>
          </a:lstStyle>
          <a:p>
            <a:pPr/>
            <a:r>
              <a:t>Title Text</a:t>
            </a:r>
          </a:p>
        </p:txBody>
      </p:sp>
      <p:sp>
        <p:nvSpPr>
          <p:cNvPr id="125" name="Shape 125"/>
          <p:cNvSpPr/>
          <p:nvPr>
            <p:ph type="body" sz="half" idx="1"/>
          </p:nvPr>
        </p:nvSpPr>
        <p:spPr>
          <a:xfrm>
            <a:off x="4328319" y="609607"/>
            <a:ext cx="4114801" cy="546576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26" name="Shape 126"/>
          <p:cNvSpPr/>
          <p:nvPr>
            <p:ph type="body" sz="quarter" idx="13"/>
          </p:nvPr>
        </p:nvSpPr>
        <p:spPr>
          <a:xfrm>
            <a:off x="530224" y="2147894"/>
            <a:ext cx="3008315" cy="3262313"/>
          </a:xfrm>
          <a:prstGeom prst="rect">
            <a:avLst/>
          </a:prstGeom>
        </p:spPr>
        <p:txBody>
          <a:bodyPr/>
          <a:lstStyle/>
          <a:p>
            <a:pPr marL="0" indent="0">
              <a:lnSpc>
                <a:spcPct val="110000"/>
              </a:lnSpc>
              <a:buClrTx/>
              <a:buSzTx/>
              <a:buFontTx/>
              <a:buNone/>
              <a:defRPr sz="1600"/>
            </a:pPr>
          </a:p>
        </p:txBody>
      </p:sp>
      <p:sp>
        <p:nvSpPr>
          <p:cNvPr id="127" name="Shape 12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7" name="Group 7"/>
          <p:cNvGrpSpPr/>
          <p:nvPr/>
        </p:nvGrpSpPr>
        <p:grpSpPr>
          <a:xfrm>
            <a:off x="182879" y="173699"/>
            <a:ext cx="8778242" cy="6510602"/>
            <a:chOff x="0" y="0"/>
            <a:chExt cx="8778240" cy="6510601"/>
          </a:xfrm>
        </p:grpSpPr>
        <p:sp>
          <p:nvSpPr>
            <p:cNvPr id="2" name="Shape 2"/>
            <p:cNvSpPr/>
            <p:nvPr/>
          </p:nvSpPr>
          <p:spPr>
            <a:xfrm>
              <a:off x="-1" y="0"/>
              <a:ext cx="8778242" cy="6510602"/>
            </a:xfrm>
            <a:prstGeom prst="rect">
              <a:avLst/>
            </a:prstGeom>
            <a:solidFill>
              <a:srgbClr val="F2F2F2"/>
            </a:solidFill>
            <a:ln w="12700" cap="flat">
              <a:noFill/>
              <a:miter lim="400000"/>
            </a:ln>
            <a:effectLst>
              <a:outerShdw sx="100000" sy="100000" kx="0" ky="0" algn="b" rotWithShape="0" blurRad="63500" dist="0" dir="0">
                <a:srgbClr val="000000">
                  <a:alpha val="40000"/>
                </a:srgbClr>
              </a:outerShdw>
            </a:effectLst>
          </p:spPr>
          <p:txBody>
            <a:bodyPr wrap="square" lIns="45719" tIns="45719" rIns="45719" bIns="45719" numCol="1" anchor="ctr">
              <a:noAutofit/>
            </a:bodyPr>
            <a:lstStyle/>
            <a:p>
              <a:pPr algn="ctr">
                <a:defRPr>
                  <a:solidFill>
                    <a:srgbClr val="FFFFFF"/>
                  </a:solidFill>
                </a:defRPr>
              </a:pPr>
            </a:p>
          </p:txBody>
        </p:sp>
        <p:grpSp>
          <p:nvGrpSpPr>
            <p:cNvPr id="6" name="Group 6"/>
            <p:cNvGrpSpPr/>
            <p:nvPr/>
          </p:nvGrpSpPr>
          <p:grpSpPr>
            <a:xfrm>
              <a:off x="73151" y="64044"/>
              <a:ext cx="8622794" cy="6364225"/>
              <a:chOff x="0" y="0"/>
              <a:chExt cx="8622792" cy="6364223"/>
            </a:xfrm>
          </p:grpSpPr>
          <p:sp>
            <p:nvSpPr>
              <p:cNvPr id="3" name="Shape 3"/>
              <p:cNvSpPr/>
              <p:nvPr/>
            </p:nvSpPr>
            <p:spPr>
              <a:xfrm>
                <a:off x="-1" y="0"/>
                <a:ext cx="8622794" cy="6364224"/>
              </a:xfrm>
              <a:prstGeom prst="rect">
                <a:avLst/>
              </a:prstGeom>
              <a:noFill/>
              <a:ln w="12700"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4" name="Shape 4"/>
              <p:cNvSpPr/>
              <p:nvPr/>
            </p:nvSpPr>
            <p:spPr>
              <a:xfrm>
                <a:off x="-1" y="6141593"/>
                <a:ext cx="8622793" cy="1590"/>
              </a:xfrm>
              <a:prstGeom prst="line">
                <a:avLst/>
              </a:prstGeom>
              <a:noFill/>
              <a:ln w="12700" cap="flat">
                <a:solidFill>
                  <a:srgbClr val="C7C6BC"/>
                </a:solidFill>
                <a:prstDash val="solid"/>
                <a:round/>
              </a:ln>
              <a:effectLst/>
            </p:spPr>
            <p:txBody>
              <a:bodyPr wrap="square" lIns="45719" tIns="45719" rIns="45719" bIns="45719" numCol="1" anchor="t">
                <a:noAutofit/>
              </a:bodyPr>
              <a:lstStyle/>
              <a:p>
                <a:pPr/>
              </a:p>
            </p:txBody>
          </p:sp>
          <p:sp>
            <p:nvSpPr>
              <p:cNvPr id="5" name="Shape 5"/>
              <p:cNvSpPr/>
              <p:nvPr/>
            </p:nvSpPr>
            <p:spPr>
              <a:xfrm>
                <a:off x="-1" y="1364961"/>
                <a:ext cx="8622794" cy="64009"/>
              </a:xfrm>
              <a:prstGeom prst="rect">
                <a:avLst/>
              </a:prstGeom>
              <a:solidFill>
                <a:srgbClr val="CBD2D5"/>
              </a:solidFill>
              <a:ln w="3175" cap="flat">
                <a:solidFill>
                  <a:srgbClr val="C7C6BC"/>
                </a:solidFill>
                <a:prstDash val="solid"/>
                <a:round/>
              </a:ln>
              <a:effectLst/>
            </p:spPr>
            <p:txBody>
              <a:bodyPr wrap="square" lIns="45719" tIns="45719" rIns="45719" bIns="45719" numCol="1" anchor="ctr">
                <a:noAutofit/>
              </a:bodyPr>
              <a:lstStyle/>
              <a:p>
                <a:pPr algn="ctr">
                  <a:defRPr>
                    <a:solidFill>
                      <a:srgbClr val="FFFFFF"/>
                    </a:solidFill>
                  </a:defRPr>
                </a:pPr>
              </a:p>
            </p:txBody>
          </p:sp>
        </p:grpSp>
      </p:grpSp>
      <p:sp>
        <p:nvSpPr>
          <p:cNvPr id="8" name="Shape 8"/>
          <p:cNvSpPr/>
          <p:nvPr>
            <p:ph type="title"/>
          </p:nvPr>
        </p:nvSpPr>
        <p:spPr>
          <a:xfrm>
            <a:off x="900112" y="244157"/>
            <a:ext cx="7345363" cy="133985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9" name="Shape 9"/>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0" name="Shape 10"/>
          <p:cNvSpPr/>
          <p:nvPr>
            <p:ph type="sldNum" sz="quarter" idx="2"/>
          </p:nvPr>
        </p:nvSpPr>
        <p:spPr>
          <a:xfrm>
            <a:off x="4443730" y="6357469"/>
            <a:ext cx="256541" cy="269241"/>
          </a:xfrm>
          <a:prstGeom prst="rect">
            <a:avLst/>
          </a:prstGeom>
          <a:ln w="12700">
            <a:miter lim="400000"/>
          </a:ln>
        </p:spPr>
        <p:txBody>
          <a:bodyPr wrap="none" lIns="45719" rIns="45719" anchor="ctr">
            <a:spAutoFit/>
          </a:bodyPr>
          <a:lstStyle>
            <a:lvl1pPr algn="ctr">
              <a:defRPr sz="1200">
                <a:solidFill>
                  <a:srgbClr val="B0BCC1"/>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800" u="none">
          <a:ln>
            <a:noFill/>
          </a:ln>
          <a:solidFill>
            <a:srgbClr val="404040"/>
          </a:solidFill>
          <a:uFillTx/>
          <a:latin typeface="+mn-lt"/>
          <a:ea typeface="+mn-ea"/>
          <a:cs typeface="+mn-cs"/>
          <a:sym typeface="Calisto MT"/>
        </a:defRPr>
      </a:lvl1pPr>
      <a:lvl2pPr marL="0" marR="0" indent="0" algn="ctr" defTabSz="914400" rtl="0" latinLnBrk="0">
        <a:lnSpc>
          <a:spcPct val="100000"/>
        </a:lnSpc>
        <a:spcBef>
          <a:spcPts val="0"/>
        </a:spcBef>
        <a:spcAft>
          <a:spcPts val="0"/>
        </a:spcAft>
        <a:buClrTx/>
        <a:buSzTx/>
        <a:buFontTx/>
        <a:buNone/>
        <a:tabLst/>
        <a:defRPr b="0" baseline="0" cap="none" i="0" spc="0" strike="noStrike" sz="4800" u="none">
          <a:ln>
            <a:noFill/>
          </a:ln>
          <a:solidFill>
            <a:srgbClr val="404040"/>
          </a:solidFill>
          <a:uFillTx/>
          <a:latin typeface="+mn-lt"/>
          <a:ea typeface="+mn-ea"/>
          <a:cs typeface="+mn-cs"/>
          <a:sym typeface="Calisto MT"/>
        </a:defRPr>
      </a:lvl2pPr>
      <a:lvl3pPr marL="0" marR="0" indent="0" algn="ctr" defTabSz="914400" rtl="0" latinLnBrk="0">
        <a:lnSpc>
          <a:spcPct val="100000"/>
        </a:lnSpc>
        <a:spcBef>
          <a:spcPts val="0"/>
        </a:spcBef>
        <a:spcAft>
          <a:spcPts val="0"/>
        </a:spcAft>
        <a:buClrTx/>
        <a:buSzTx/>
        <a:buFontTx/>
        <a:buNone/>
        <a:tabLst/>
        <a:defRPr b="0" baseline="0" cap="none" i="0" spc="0" strike="noStrike" sz="4800" u="none">
          <a:ln>
            <a:noFill/>
          </a:ln>
          <a:solidFill>
            <a:srgbClr val="404040"/>
          </a:solidFill>
          <a:uFillTx/>
          <a:latin typeface="+mn-lt"/>
          <a:ea typeface="+mn-ea"/>
          <a:cs typeface="+mn-cs"/>
          <a:sym typeface="Calisto MT"/>
        </a:defRPr>
      </a:lvl3pPr>
      <a:lvl4pPr marL="0" marR="0" indent="0" algn="ctr" defTabSz="914400" rtl="0" latinLnBrk="0">
        <a:lnSpc>
          <a:spcPct val="100000"/>
        </a:lnSpc>
        <a:spcBef>
          <a:spcPts val="0"/>
        </a:spcBef>
        <a:spcAft>
          <a:spcPts val="0"/>
        </a:spcAft>
        <a:buClrTx/>
        <a:buSzTx/>
        <a:buFontTx/>
        <a:buNone/>
        <a:tabLst/>
        <a:defRPr b="0" baseline="0" cap="none" i="0" spc="0" strike="noStrike" sz="4800" u="none">
          <a:ln>
            <a:noFill/>
          </a:ln>
          <a:solidFill>
            <a:srgbClr val="404040"/>
          </a:solidFill>
          <a:uFillTx/>
          <a:latin typeface="+mn-lt"/>
          <a:ea typeface="+mn-ea"/>
          <a:cs typeface="+mn-cs"/>
          <a:sym typeface="Calisto MT"/>
        </a:defRPr>
      </a:lvl4pPr>
      <a:lvl5pPr marL="0" marR="0" indent="0" algn="ctr" defTabSz="914400" rtl="0" latinLnBrk="0">
        <a:lnSpc>
          <a:spcPct val="100000"/>
        </a:lnSpc>
        <a:spcBef>
          <a:spcPts val="0"/>
        </a:spcBef>
        <a:spcAft>
          <a:spcPts val="0"/>
        </a:spcAft>
        <a:buClrTx/>
        <a:buSzTx/>
        <a:buFontTx/>
        <a:buNone/>
        <a:tabLst/>
        <a:defRPr b="0" baseline="0" cap="none" i="0" spc="0" strike="noStrike" sz="4800" u="none">
          <a:ln>
            <a:noFill/>
          </a:ln>
          <a:solidFill>
            <a:srgbClr val="404040"/>
          </a:solidFill>
          <a:uFillTx/>
          <a:latin typeface="+mn-lt"/>
          <a:ea typeface="+mn-ea"/>
          <a:cs typeface="+mn-cs"/>
          <a:sym typeface="Calisto MT"/>
        </a:defRPr>
      </a:lvl5pPr>
      <a:lvl6pPr marL="0" marR="0" indent="0" algn="ctr" defTabSz="914400" rtl="0" latinLnBrk="0">
        <a:lnSpc>
          <a:spcPct val="100000"/>
        </a:lnSpc>
        <a:spcBef>
          <a:spcPts val="0"/>
        </a:spcBef>
        <a:spcAft>
          <a:spcPts val="0"/>
        </a:spcAft>
        <a:buClrTx/>
        <a:buSzTx/>
        <a:buFontTx/>
        <a:buNone/>
        <a:tabLst/>
        <a:defRPr b="0" baseline="0" cap="none" i="0" spc="0" strike="noStrike" sz="4800" u="none">
          <a:ln>
            <a:noFill/>
          </a:ln>
          <a:solidFill>
            <a:srgbClr val="404040"/>
          </a:solidFill>
          <a:uFillTx/>
          <a:latin typeface="+mn-lt"/>
          <a:ea typeface="+mn-ea"/>
          <a:cs typeface="+mn-cs"/>
          <a:sym typeface="Calisto MT"/>
        </a:defRPr>
      </a:lvl6pPr>
      <a:lvl7pPr marL="0" marR="0" indent="0" algn="ctr" defTabSz="914400" rtl="0" latinLnBrk="0">
        <a:lnSpc>
          <a:spcPct val="100000"/>
        </a:lnSpc>
        <a:spcBef>
          <a:spcPts val="0"/>
        </a:spcBef>
        <a:spcAft>
          <a:spcPts val="0"/>
        </a:spcAft>
        <a:buClrTx/>
        <a:buSzTx/>
        <a:buFontTx/>
        <a:buNone/>
        <a:tabLst/>
        <a:defRPr b="0" baseline="0" cap="none" i="0" spc="0" strike="noStrike" sz="4800" u="none">
          <a:ln>
            <a:noFill/>
          </a:ln>
          <a:solidFill>
            <a:srgbClr val="404040"/>
          </a:solidFill>
          <a:uFillTx/>
          <a:latin typeface="+mn-lt"/>
          <a:ea typeface="+mn-ea"/>
          <a:cs typeface="+mn-cs"/>
          <a:sym typeface="Calisto MT"/>
        </a:defRPr>
      </a:lvl7pPr>
      <a:lvl8pPr marL="0" marR="0" indent="0" algn="ctr" defTabSz="914400" rtl="0" latinLnBrk="0">
        <a:lnSpc>
          <a:spcPct val="100000"/>
        </a:lnSpc>
        <a:spcBef>
          <a:spcPts val="0"/>
        </a:spcBef>
        <a:spcAft>
          <a:spcPts val="0"/>
        </a:spcAft>
        <a:buClrTx/>
        <a:buSzTx/>
        <a:buFontTx/>
        <a:buNone/>
        <a:tabLst/>
        <a:defRPr b="0" baseline="0" cap="none" i="0" spc="0" strike="noStrike" sz="4800" u="none">
          <a:ln>
            <a:noFill/>
          </a:ln>
          <a:solidFill>
            <a:srgbClr val="404040"/>
          </a:solidFill>
          <a:uFillTx/>
          <a:latin typeface="+mn-lt"/>
          <a:ea typeface="+mn-ea"/>
          <a:cs typeface="+mn-cs"/>
          <a:sym typeface="Calisto MT"/>
        </a:defRPr>
      </a:lvl8pPr>
      <a:lvl9pPr marL="0" marR="0" indent="0" algn="ctr" defTabSz="914400" rtl="0" latinLnBrk="0">
        <a:lnSpc>
          <a:spcPct val="100000"/>
        </a:lnSpc>
        <a:spcBef>
          <a:spcPts val="0"/>
        </a:spcBef>
        <a:spcAft>
          <a:spcPts val="0"/>
        </a:spcAft>
        <a:buClrTx/>
        <a:buSzTx/>
        <a:buFontTx/>
        <a:buNone/>
        <a:tabLst/>
        <a:defRPr b="0" baseline="0" cap="none" i="0" spc="0" strike="noStrike" sz="4800" u="none">
          <a:ln>
            <a:noFill/>
          </a:ln>
          <a:solidFill>
            <a:srgbClr val="404040"/>
          </a:solidFill>
          <a:uFillTx/>
          <a:latin typeface="+mn-lt"/>
          <a:ea typeface="+mn-ea"/>
          <a:cs typeface="+mn-cs"/>
          <a:sym typeface="Calisto MT"/>
        </a:defRPr>
      </a:lvl9pPr>
    </p:titleStyle>
    <p:bodyStyle>
      <a:lvl1pPr marL="342900" marR="0" indent="-342900" algn="l" defTabSz="914400" rtl="0" latinLnBrk="0">
        <a:lnSpc>
          <a:spcPct val="100000"/>
        </a:lnSpc>
        <a:spcBef>
          <a:spcPts val="2000"/>
        </a:spcBef>
        <a:spcAft>
          <a:spcPts val="0"/>
        </a:spcAft>
        <a:buClr>
          <a:srgbClr val="404040"/>
        </a:buClr>
        <a:buSzPct val="100000"/>
        <a:buFont typeface="Arial"/>
        <a:buChar char="•"/>
        <a:tabLst/>
        <a:defRPr b="0" baseline="0" cap="none" i="0" spc="0" strike="noStrike" sz="2400" u="none">
          <a:ln>
            <a:noFill/>
          </a:ln>
          <a:solidFill>
            <a:srgbClr val="404040"/>
          </a:solidFill>
          <a:uFillTx/>
          <a:latin typeface="+mn-lt"/>
          <a:ea typeface="+mn-ea"/>
          <a:cs typeface="+mn-cs"/>
          <a:sym typeface="Calisto MT"/>
        </a:defRPr>
      </a:lvl1pPr>
      <a:lvl2pPr marL="600219" marR="0" indent="-249381" algn="l" defTabSz="914400" rtl="0" latinLnBrk="0">
        <a:lnSpc>
          <a:spcPct val="100000"/>
        </a:lnSpc>
        <a:spcBef>
          <a:spcPts val="2000"/>
        </a:spcBef>
        <a:spcAft>
          <a:spcPts val="0"/>
        </a:spcAft>
        <a:buClr>
          <a:srgbClr val="404040"/>
        </a:buClr>
        <a:buSzPct val="100000"/>
        <a:buFont typeface="Arial"/>
        <a:buChar char="•"/>
        <a:tabLst/>
        <a:defRPr b="0" baseline="0" cap="none" i="0" spc="0" strike="noStrike" sz="2400" u="none">
          <a:ln>
            <a:noFill/>
          </a:ln>
          <a:solidFill>
            <a:srgbClr val="404040"/>
          </a:solidFill>
          <a:uFillTx/>
          <a:latin typeface="+mn-lt"/>
          <a:ea typeface="+mn-ea"/>
          <a:cs typeface="+mn-cs"/>
          <a:sym typeface="Calisto MT"/>
        </a:defRPr>
      </a:lvl2pPr>
      <a:lvl3pPr marL="853757" marR="0" indent="-274319" algn="l" defTabSz="914400" rtl="0" latinLnBrk="0">
        <a:lnSpc>
          <a:spcPct val="100000"/>
        </a:lnSpc>
        <a:spcBef>
          <a:spcPts val="2000"/>
        </a:spcBef>
        <a:spcAft>
          <a:spcPts val="0"/>
        </a:spcAft>
        <a:buClr>
          <a:srgbClr val="404040"/>
        </a:buClr>
        <a:buSzPct val="100000"/>
        <a:buFont typeface="Arial"/>
        <a:buChar char="•"/>
        <a:tabLst/>
        <a:defRPr b="0" baseline="0" cap="none" i="0" spc="0" strike="noStrike" sz="2400" u="none">
          <a:ln>
            <a:noFill/>
          </a:ln>
          <a:solidFill>
            <a:srgbClr val="404040"/>
          </a:solidFill>
          <a:uFillTx/>
          <a:latin typeface="+mn-lt"/>
          <a:ea typeface="+mn-ea"/>
          <a:cs typeface="+mn-cs"/>
          <a:sym typeface="Calisto MT"/>
        </a:defRPr>
      </a:lvl3pPr>
      <a:lvl4pPr marL="1112837" marR="0" indent="-304800" algn="l" defTabSz="914400" rtl="0" latinLnBrk="0">
        <a:lnSpc>
          <a:spcPct val="100000"/>
        </a:lnSpc>
        <a:spcBef>
          <a:spcPts val="2000"/>
        </a:spcBef>
        <a:spcAft>
          <a:spcPts val="0"/>
        </a:spcAft>
        <a:buClr>
          <a:srgbClr val="404040"/>
        </a:buClr>
        <a:buSzPct val="100000"/>
        <a:buFont typeface="Arial"/>
        <a:buChar char="•"/>
        <a:tabLst/>
        <a:defRPr b="0" baseline="0" cap="none" i="0" spc="0" strike="noStrike" sz="2400" u="none">
          <a:ln>
            <a:noFill/>
          </a:ln>
          <a:solidFill>
            <a:srgbClr val="404040"/>
          </a:solidFill>
          <a:uFillTx/>
          <a:latin typeface="+mn-lt"/>
          <a:ea typeface="+mn-ea"/>
          <a:cs typeface="+mn-cs"/>
          <a:sym typeface="Calisto MT"/>
        </a:defRPr>
      </a:lvl4pPr>
      <a:lvl5pPr marL="1341437" marR="0" indent="-304800" algn="l" defTabSz="914400" rtl="0" latinLnBrk="0">
        <a:lnSpc>
          <a:spcPct val="100000"/>
        </a:lnSpc>
        <a:spcBef>
          <a:spcPts val="2000"/>
        </a:spcBef>
        <a:spcAft>
          <a:spcPts val="0"/>
        </a:spcAft>
        <a:buClr>
          <a:srgbClr val="404040"/>
        </a:buClr>
        <a:buSzPct val="100000"/>
        <a:buFont typeface="Arial"/>
        <a:buChar char="•"/>
        <a:tabLst/>
        <a:defRPr b="0" baseline="0" cap="none" i="0" spc="0" strike="noStrike" sz="2400" u="none">
          <a:ln>
            <a:noFill/>
          </a:ln>
          <a:solidFill>
            <a:srgbClr val="404040"/>
          </a:solidFill>
          <a:uFillTx/>
          <a:latin typeface="+mn-lt"/>
          <a:ea typeface="+mn-ea"/>
          <a:cs typeface="+mn-cs"/>
          <a:sym typeface="Calisto MT"/>
        </a:defRPr>
      </a:lvl5pPr>
      <a:lvl6pPr marL="1562100" marR="0" indent="-304800" algn="l" defTabSz="914400" rtl="0" latinLnBrk="0">
        <a:lnSpc>
          <a:spcPct val="100000"/>
        </a:lnSpc>
        <a:spcBef>
          <a:spcPts val="2000"/>
        </a:spcBef>
        <a:spcAft>
          <a:spcPts val="0"/>
        </a:spcAft>
        <a:buClr>
          <a:srgbClr val="404040"/>
        </a:buClr>
        <a:buSzPct val="100000"/>
        <a:buFont typeface="Arial"/>
        <a:buChar char="•"/>
        <a:tabLst/>
        <a:defRPr b="0" baseline="0" cap="none" i="0" spc="0" strike="noStrike" sz="2400" u="none">
          <a:ln>
            <a:noFill/>
          </a:ln>
          <a:solidFill>
            <a:srgbClr val="404040"/>
          </a:solidFill>
          <a:uFillTx/>
          <a:latin typeface="+mn-lt"/>
          <a:ea typeface="+mn-ea"/>
          <a:cs typeface="+mn-cs"/>
          <a:sym typeface="Calisto MT"/>
        </a:defRPr>
      </a:lvl6pPr>
      <a:lvl7pPr marL="1789113" marR="0" indent="-304800" algn="l" defTabSz="914400" rtl="0" latinLnBrk="0">
        <a:lnSpc>
          <a:spcPct val="100000"/>
        </a:lnSpc>
        <a:spcBef>
          <a:spcPts val="2000"/>
        </a:spcBef>
        <a:spcAft>
          <a:spcPts val="0"/>
        </a:spcAft>
        <a:buClr>
          <a:srgbClr val="404040"/>
        </a:buClr>
        <a:buSzPct val="100000"/>
        <a:buFont typeface="Arial"/>
        <a:buChar char="•"/>
        <a:tabLst/>
        <a:defRPr b="0" baseline="0" cap="none" i="0" spc="0" strike="noStrike" sz="2400" u="none">
          <a:ln>
            <a:noFill/>
          </a:ln>
          <a:solidFill>
            <a:srgbClr val="404040"/>
          </a:solidFill>
          <a:uFillTx/>
          <a:latin typeface="+mn-lt"/>
          <a:ea typeface="+mn-ea"/>
          <a:cs typeface="+mn-cs"/>
          <a:sym typeface="Calisto MT"/>
        </a:defRPr>
      </a:lvl7pPr>
      <a:lvl8pPr marL="2024063" marR="0" indent="-304800" algn="l" defTabSz="914400" rtl="0" latinLnBrk="0">
        <a:lnSpc>
          <a:spcPct val="100000"/>
        </a:lnSpc>
        <a:spcBef>
          <a:spcPts val="2000"/>
        </a:spcBef>
        <a:spcAft>
          <a:spcPts val="0"/>
        </a:spcAft>
        <a:buClr>
          <a:srgbClr val="404040"/>
        </a:buClr>
        <a:buSzPct val="100000"/>
        <a:buFont typeface="Arial"/>
        <a:buChar char="•"/>
        <a:tabLst/>
        <a:defRPr b="0" baseline="0" cap="none" i="0" spc="0" strike="noStrike" sz="2400" u="none">
          <a:ln>
            <a:noFill/>
          </a:ln>
          <a:solidFill>
            <a:srgbClr val="404040"/>
          </a:solidFill>
          <a:uFillTx/>
          <a:latin typeface="+mn-lt"/>
          <a:ea typeface="+mn-ea"/>
          <a:cs typeface="+mn-cs"/>
          <a:sym typeface="Calisto MT"/>
        </a:defRPr>
      </a:lvl8pPr>
      <a:lvl9pPr marL="2251075" marR="0" indent="-304800" algn="l" defTabSz="914400" rtl="0" latinLnBrk="0">
        <a:lnSpc>
          <a:spcPct val="100000"/>
        </a:lnSpc>
        <a:spcBef>
          <a:spcPts val="2000"/>
        </a:spcBef>
        <a:spcAft>
          <a:spcPts val="0"/>
        </a:spcAft>
        <a:buClr>
          <a:srgbClr val="404040"/>
        </a:buClr>
        <a:buSzPct val="100000"/>
        <a:buFont typeface="Arial"/>
        <a:buChar char="•"/>
        <a:tabLst/>
        <a:defRPr b="0" baseline="0" cap="none" i="0" spc="0" strike="noStrike" sz="2400" u="none">
          <a:ln>
            <a:noFill/>
          </a:ln>
          <a:solidFill>
            <a:srgbClr val="404040"/>
          </a:solidFill>
          <a:uFillTx/>
          <a:latin typeface="+mn-lt"/>
          <a:ea typeface="+mn-ea"/>
          <a:cs typeface="+mn-cs"/>
          <a:sym typeface="Calisto MT"/>
        </a:defRPr>
      </a:lvl9pPr>
    </p:bodyStyle>
    <p:otherStyle>
      <a:lvl1pPr marL="0" marR="0" indent="0" algn="ct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sto MT"/>
        </a:defRPr>
      </a:lvl1pPr>
      <a:lvl2pPr marL="0" marR="0" indent="457200" algn="ct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sto MT"/>
        </a:defRPr>
      </a:lvl2pPr>
      <a:lvl3pPr marL="0" marR="0" indent="914400" algn="ct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sto MT"/>
        </a:defRPr>
      </a:lvl3pPr>
      <a:lvl4pPr marL="0" marR="0" indent="1371600" algn="ct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sto MT"/>
        </a:defRPr>
      </a:lvl4pPr>
      <a:lvl5pPr marL="0" marR="0" indent="1828800" algn="ct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sto MT"/>
        </a:defRPr>
      </a:lvl5pPr>
      <a:lvl6pPr marL="0" marR="0" indent="2286000" algn="ct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sto MT"/>
        </a:defRPr>
      </a:lvl6pPr>
      <a:lvl7pPr marL="0" marR="0" indent="2743200" algn="ct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sto MT"/>
        </a:defRPr>
      </a:lvl7pPr>
      <a:lvl8pPr marL="0" marR="0" indent="3200400" algn="ct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sto MT"/>
        </a:defRPr>
      </a:lvl8pPr>
      <a:lvl9pPr marL="0" marR="0" indent="3657600" algn="ct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sto M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ctrTitle"/>
          </p:nvPr>
        </p:nvSpPr>
        <p:spPr>
          <a:xfrm>
            <a:off x="914399" y="1123950"/>
            <a:ext cx="7342190" cy="1924050"/>
          </a:xfrm>
          <a:prstGeom prst="rect">
            <a:avLst/>
          </a:prstGeom>
        </p:spPr>
        <p:txBody>
          <a:bodyPr/>
          <a:lstStyle>
            <a:lvl1pPr>
              <a:defRPr b="1">
                <a:solidFill>
                  <a:srgbClr val="000000"/>
                </a:solidFill>
              </a:defRPr>
            </a:lvl1pPr>
          </a:lstStyle>
          <a:p>
            <a:pPr/>
            <a:r>
              <a:t>Thesis Machine </a:t>
            </a:r>
          </a:p>
        </p:txBody>
      </p:sp>
      <p:sp>
        <p:nvSpPr>
          <p:cNvPr id="216" name="Shape 216"/>
          <p:cNvSpPr/>
          <p:nvPr>
            <p:ph type="subTitle" sz="half" idx="1"/>
          </p:nvPr>
        </p:nvSpPr>
        <p:spPr>
          <a:xfrm>
            <a:off x="914399" y="3429000"/>
            <a:ext cx="7342190" cy="1752600"/>
          </a:xfrm>
          <a:prstGeom prst="rect">
            <a:avLst/>
          </a:prstGeom>
        </p:spPr>
        <p:txBody>
          <a:bodyPr/>
          <a:lstStyle>
            <a:lvl1pPr>
              <a:defRPr b="1" sz="4000">
                <a:solidFill>
                  <a:srgbClr val="000000"/>
                </a:solidFill>
              </a:defRPr>
            </a:lvl1pPr>
          </a:lstStyle>
          <a:p>
            <a:pPr/>
            <a:r>
              <a:t>APUSH </a:t>
            </a:r>
          </a:p>
        </p:txBody>
      </p:sp>
      <p:sp>
        <p:nvSpPr>
          <p:cNvPr id="217" name="Shape 217"/>
          <p:cNvSpPr/>
          <p:nvPr/>
        </p:nvSpPr>
        <p:spPr>
          <a:xfrm>
            <a:off x="6718754" y="5753100"/>
            <a:ext cx="3064357" cy="383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by Brittany Berriz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4" name="Shape 244"/>
          <p:cNvSpPr/>
          <p:nvPr>
            <p:ph type="title"/>
          </p:nvPr>
        </p:nvSpPr>
        <p:spPr>
          <a:xfrm>
            <a:off x="900112" y="244157"/>
            <a:ext cx="7345362" cy="1339851"/>
          </a:xfrm>
          <a:prstGeom prst="rect">
            <a:avLst/>
          </a:prstGeom>
        </p:spPr>
        <p:txBody>
          <a:bodyPr/>
          <a:lstStyle>
            <a:lvl1pPr>
              <a:defRPr b="1" sz="4300">
                <a:solidFill>
                  <a:srgbClr val="000000"/>
                </a:solidFill>
              </a:defRPr>
            </a:lvl1pPr>
          </a:lstStyle>
          <a:p>
            <a:pPr/>
            <a:r>
              <a:t>Step 6 : Qualify your Position </a:t>
            </a:r>
          </a:p>
        </p:txBody>
      </p:sp>
      <p:sp>
        <p:nvSpPr>
          <p:cNvPr id="245" name="Shape 245"/>
          <p:cNvSpPr/>
          <p:nvPr>
            <p:ph type="body" idx="1"/>
          </p:nvPr>
        </p:nvSpPr>
        <p:spPr>
          <a:xfrm>
            <a:off x="469901" y="1896533"/>
            <a:ext cx="8166101" cy="4301067"/>
          </a:xfrm>
          <a:prstGeom prst="rect">
            <a:avLst/>
          </a:prstGeom>
        </p:spPr>
        <p:txBody>
          <a:bodyPr/>
          <a:lstStyle/>
          <a:p>
            <a:pPr marL="0" indent="0">
              <a:lnSpc>
                <a:spcPct val="80000"/>
              </a:lnSpc>
              <a:buSzTx/>
              <a:buNone/>
              <a:defRPr sz="1700">
                <a:solidFill>
                  <a:srgbClr val="000000"/>
                </a:solidFill>
              </a:defRPr>
            </a:pPr>
            <a:r>
              <a:t>Qualify your thesis by addressing both similarities and differences. If your position is that the differences are more significant, you will address the similarities in your qualification.  This is where you “live in the grey” by acknowledging that there are both similarities and differences, long and short term causes/effects, and both changes and continuities over time. </a:t>
            </a:r>
            <a:endParaRPr sz="1100"/>
          </a:p>
          <a:p>
            <a:pPr marL="0" indent="0">
              <a:lnSpc>
                <a:spcPct val="80000"/>
              </a:lnSpc>
              <a:buSzTx/>
              <a:buNone/>
              <a:defRPr sz="1700">
                <a:solidFill>
                  <a:srgbClr val="000000"/>
                </a:solidFill>
              </a:defRPr>
            </a:pPr>
            <a:r>
              <a:t>Add this to your rough thesis using “Although” or “While”  </a:t>
            </a:r>
            <a:endParaRPr sz="1100"/>
          </a:p>
          <a:p>
            <a:pPr lvl="1" marL="0" indent="350838">
              <a:lnSpc>
                <a:spcPct val="80000"/>
              </a:lnSpc>
              <a:spcBef>
                <a:spcPts val="600"/>
              </a:spcBef>
              <a:buSzTx/>
              <a:buNone/>
              <a:defRPr b="1" sz="1000">
                <a:solidFill>
                  <a:srgbClr val="000000"/>
                </a:solidFill>
              </a:defRPr>
            </a:pPr>
          </a:p>
          <a:p>
            <a:pPr lvl="1" marL="0" indent="350838">
              <a:lnSpc>
                <a:spcPct val="80000"/>
              </a:lnSpc>
              <a:spcBef>
                <a:spcPts val="600"/>
              </a:spcBef>
              <a:buSzTx/>
              <a:buNone/>
              <a:defRPr b="1" sz="1000">
                <a:solidFill>
                  <a:srgbClr val="000000"/>
                </a:solidFill>
              </a:defRPr>
            </a:pPr>
            <a:r>
              <a:t>		             </a:t>
            </a:r>
            <a:r>
              <a:rPr>
                <a:solidFill>
                  <a:srgbClr val="0000FF"/>
                </a:solidFill>
              </a:rPr>
              <a:t>  </a:t>
            </a:r>
            <a:r>
              <a:rPr sz="1800">
                <a:solidFill>
                  <a:srgbClr val="0000FF"/>
                </a:solidFill>
              </a:rPr>
              <a:t>Qualification </a:t>
            </a:r>
            <a:r>
              <a:rPr sz="1800"/>
              <a:t>+ </a:t>
            </a:r>
            <a:r>
              <a:rPr sz="1800">
                <a:solidFill>
                  <a:srgbClr val="FF8000"/>
                </a:solidFill>
              </a:rPr>
              <a:t>Position</a:t>
            </a:r>
            <a:r>
              <a:rPr sz="1800"/>
              <a:t> + </a:t>
            </a:r>
            <a:r>
              <a:rPr sz="1800">
                <a:solidFill>
                  <a:srgbClr val="3BC20E"/>
                </a:solidFill>
              </a:rPr>
              <a:t>Rationale </a:t>
            </a:r>
          </a:p>
          <a:p>
            <a:pPr marL="0" indent="0">
              <a:lnSpc>
                <a:spcPct val="80000"/>
              </a:lnSpc>
              <a:buSzTx/>
              <a:buNone/>
              <a:defRPr sz="1100">
                <a:solidFill>
                  <a:srgbClr val="000000"/>
                </a:solidFill>
              </a:defRPr>
            </a:pPr>
          </a:p>
          <a:p>
            <a:pPr marL="0" indent="0">
              <a:lnSpc>
                <a:spcPct val="80000"/>
              </a:lnSpc>
              <a:buSzTx/>
              <a:buNone/>
              <a:defRPr b="1" sz="1500" u="sng">
                <a:solidFill>
                  <a:srgbClr val="000000"/>
                </a:solidFill>
              </a:defRPr>
            </a:pPr>
            <a:r>
              <a:t>Example:</a:t>
            </a:r>
            <a:endParaRPr sz="1100"/>
          </a:p>
          <a:p>
            <a:pPr marL="0" indent="0">
              <a:lnSpc>
                <a:spcPct val="80000"/>
              </a:lnSpc>
              <a:buSzTx/>
              <a:buNone/>
              <a:defRPr b="1" sz="1400">
                <a:solidFill>
                  <a:srgbClr val="0000FF"/>
                </a:solidFill>
              </a:defRPr>
            </a:pPr>
            <a:r>
              <a:t>Although their shared belief in representative government and their mutual economic reliance on Britain provided a unified basis for their eventual rebellion</a:t>
            </a:r>
            <a:r>
              <a:rPr>
                <a:solidFill>
                  <a:srgbClr val="2EB123"/>
                </a:solidFill>
              </a:rPr>
              <a:t>, </a:t>
            </a:r>
            <a:r>
              <a:rPr>
                <a:solidFill>
                  <a:srgbClr val="FD8008"/>
                </a:solidFill>
              </a:rPr>
              <a:t>the d</a:t>
            </a:r>
            <a:r>
              <a:rPr>
                <a:solidFill>
                  <a:srgbClr val="FF8000"/>
                </a:solidFill>
              </a:rPr>
              <a:t>ifferences between the New England and Chesapeake colonies were more significant than the similarities </a:t>
            </a:r>
            <a:r>
              <a:rPr>
                <a:solidFill>
                  <a:srgbClr val="000000"/>
                </a:solidFill>
              </a:rPr>
              <a:t>because</a:t>
            </a:r>
            <a:r>
              <a:rPr>
                <a:solidFill>
                  <a:srgbClr val="FF8000"/>
                </a:solidFill>
              </a:rPr>
              <a:t> </a:t>
            </a:r>
            <a:r>
              <a:rPr>
                <a:solidFill>
                  <a:srgbClr val="3BC20E"/>
                </a:solidFill>
              </a:rPr>
              <a:t>the different environments and motivations for settling led to fundamental differences in economic and labor structures, and thus eventually to a civil war between the regions. </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7" name="Shape 247"/>
          <p:cNvSpPr/>
          <p:nvPr>
            <p:ph type="title"/>
          </p:nvPr>
        </p:nvSpPr>
        <p:spPr>
          <a:xfrm>
            <a:off x="900112" y="244157"/>
            <a:ext cx="7345362" cy="1339851"/>
          </a:xfrm>
          <a:prstGeom prst="rect">
            <a:avLst/>
          </a:prstGeom>
        </p:spPr>
        <p:txBody>
          <a:bodyPr/>
          <a:lstStyle>
            <a:lvl1pPr>
              <a:defRPr b="1">
                <a:solidFill>
                  <a:srgbClr val="000000"/>
                </a:solidFill>
              </a:defRPr>
            </a:lvl1pPr>
          </a:lstStyle>
          <a:p>
            <a:pPr/>
            <a:r>
              <a:t>Step 7: Polish your Thesis</a:t>
            </a:r>
          </a:p>
        </p:txBody>
      </p:sp>
      <p:sp>
        <p:nvSpPr>
          <p:cNvPr id="248" name="Shape 248"/>
          <p:cNvSpPr/>
          <p:nvPr>
            <p:ph type="body" idx="1"/>
          </p:nvPr>
        </p:nvSpPr>
        <p:spPr>
          <a:xfrm>
            <a:off x="821532" y="2083049"/>
            <a:ext cx="7595369" cy="3838327"/>
          </a:xfrm>
          <a:prstGeom prst="rect">
            <a:avLst/>
          </a:prstGeom>
        </p:spPr>
        <p:txBody>
          <a:bodyPr/>
          <a:lstStyle/>
          <a:p>
            <a:pPr>
              <a:lnSpc>
                <a:spcPct val="80000"/>
              </a:lnSpc>
              <a:defRPr b="1" sz="1600">
                <a:solidFill>
                  <a:srgbClr val="000000"/>
                </a:solidFill>
              </a:defRPr>
            </a:pPr>
            <a:r>
              <a:t>Refine your thesis by taking out excessive words </a:t>
            </a:r>
          </a:p>
          <a:p>
            <a:pPr lvl="1" marL="579437" indent="-228600">
              <a:lnSpc>
                <a:spcPct val="80000"/>
              </a:lnSpc>
              <a:spcBef>
                <a:spcPts val="600"/>
              </a:spcBef>
              <a:buClr>
                <a:srgbClr val="B0BCC1"/>
              </a:buClr>
              <a:defRPr sz="1500">
                <a:solidFill>
                  <a:srgbClr val="000000"/>
                </a:solidFill>
              </a:defRPr>
            </a:pPr>
            <a:r>
              <a:t>You don’t want your thesis to be too long, so try to condense your arguments, counter arguments, and rationale to the most important points.</a:t>
            </a:r>
          </a:p>
          <a:p>
            <a:pPr>
              <a:lnSpc>
                <a:spcPct val="80000"/>
              </a:lnSpc>
              <a:defRPr b="1" sz="1600">
                <a:solidFill>
                  <a:srgbClr val="000000"/>
                </a:solidFill>
              </a:defRPr>
            </a:pPr>
            <a:r>
              <a:t>If possible, refine your thesis by removing “because”</a:t>
            </a:r>
          </a:p>
          <a:p>
            <a:pPr lvl="1" marL="579437" indent="-228600">
              <a:lnSpc>
                <a:spcPct val="80000"/>
              </a:lnSpc>
              <a:spcBef>
                <a:spcPts val="600"/>
              </a:spcBef>
              <a:buClr>
                <a:srgbClr val="B0BCC1"/>
              </a:buClr>
              <a:defRPr sz="1500">
                <a:solidFill>
                  <a:srgbClr val="000000"/>
                </a:solidFill>
              </a:defRPr>
            </a:pPr>
            <a:r>
              <a:t>Instead of stating your position verbatim and using “because” to connect them, combine your position and rationale so that the significance is implied.  </a:t>
            </a:r>
          </a:p>
          <a:p>
            <a:pPr marL="0" indent="0">
              <a:lnSpc>
                <a:spcPct val="80000"/>
              </a:lnSpc>
              <a:buSzTx/>
              <a:buNone/>
              <a:defRPr b="1" sz="1600" u="sng">
                <a:solidFill>
                  <a:srgbClr val="000000"/>
                </a:solidFill>
              </a:defRPr>
            </a:pPr>
            <a:r>
              <a:t>Example: </a:t>
            </a:r>
          </a:p>
          <a:p>
            <a:pPr marL="0" indent="0">
              <a:lnSpc>
                <a:spcPct val="80000"/>
              </a:lnSpc>
              <a:buSzTx/>
              <a:buNone/>
              <a:defRPr sz="1600">
                <a:solidFill>
                  <a:srgbClr val="000000"/>
                </a:solidFill>
              </a:defRPr>
            </a:pPr>
            <a:r>
              <a:t>Although their shared belief in representative government and their mutual economic reliance on Britain provided a unified basis for the New England and Chesapeake colonies to rebel, the different environments and motivations for settling led to fundamental differences in economic and labor structures, and thus eventually to a civil war between the regions. </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0" name="Shape 250"/>
          <p:cNvSpPr/>
          <p:nvPr>
            <p:ph type="title"/>
          </p:nvPr>
        </p:nvSpPr>
        <p:spPr>
          <a:xfrm>
            <a:off x="211684" y="244157"/>
            <a:ext cx="8542968" cy="1339851"/>
          </a:xfrm>
          <a:prstGeom prst="rect">
            <a:avLst/>
          </a:prstGeom>
        </p:spPr>
        <p:txBody>
          <a:bodyPr/>
          <a:lstStyle>
            <a:lvl1pPr>
              <a:defRPr b="1" sz="2400">
                <a:solidFill>
                  <a:srgbClr val="000000"/>
                </a:solidFill>
              </a:defRPr>
            </a:lvl1pPr>
          </a:lstStyle>
          <a:p>
            <a:pPr/>
            <a:r>
              <a:t>Master Step: Connect your Qualification and Position </a:t>
            </a:r>
          </a:p>
        </p:txBody>
      </p:sp>
      <p:sp>
        <p:nvSpPr>
          <p:cNvPr id="251" name="Shape 251"/>
          <p:cNvSpPr/>
          <p:nvPr>
            <p:ph type="body" idx="1"/>
          </p:nvPr>
        </p:nvSpPr>
        <p:spPr>
          <a:xfrm>
            <a:off x="710655" y="1901489"/>
            <a:ext cx="7686028" cy="4266743"/>
          </a:xfrm>
          <a:prstGeom prst="rect">
            <a:avLst/>
          </a:prstGeom>
        </p:spPr>
        <p:txBody>
          <a:bodyPr/>
          <a:lstStyle/>
          <a:p>
            <a:pPr>
              <a:lnSpc>
                <a:spcPct val="80000"/>
              </a:lnSpc>
              <a:defRPr sz="1600">
                <a:solidFill>
                  <a:srgbClr val="000000"/>
                </a:solidFill>
              </a:defRPr>
            </a:pPr>
            <a:r>
              <a:t>One you have mastered the format, the final step is to try and link your qualification and position together so that the relationship between them is clear to your reader. </a:t>
            </a:r>
          </a:p>
          <a:p>
            <a:pPr>
              <a:lnSpc>
                <a:spcPct val="80000"/>
              </a:lnSpc>
              <a:defRPr sz="1600">
                <a:solidFill>
                  <a:srgbClr val="000000"/>
                </a:solidFill>
              </a:defRPr>
            </a:pPr>
            <a:r>
              <a:t>Another way of thinking about this: you want to make clear for your reader why you have assigned greater significance to your position. Does one cause rely on the other? Does one effect last longer or have a greater impact in terms of who is affected by it? Is there a difference of degree between changes and continuities? Do things share the same end goal but different ways of achieving that goal? </a:t>
            </a:r>
          </a:p>
          <a:p>
            <a:pPr marL="0" indent="0">
              <a:lnSpc>
                <a:spcPct val="80000"/>
              </a:lnSpc>
              <a:buSzTx/>
              <a:buNone/>
              <a:defRPr b="1" sz="1600" u="sng">
                <a:solidFill>
                  <a:srgbClr val="000000"/>
                </a:solidFill>
              </a:defRPr>
            </a:pPr>
            <a:r>
              <a:t>Example: </a:t>
            </a:r>
          </a:p>
          <a:p>
            <a:pPr marL="0" indent="0">
              <a:lnSpc>
                <a:spcPct val="80000"/>
              </a:lnSpc>
              <a:buSzTx/>
              <a:buNone/>
              <a:defRPr sz="1600">
                <a:solidFill>
                  <a:srgbClr val="000000"/>
                </a:solidFill>
              </a:defRPr>
            </a:pPr>
            <a:r>
              <a:t>Although their shared belief in representative government and their mutual economic reliance on Britain </a:t>
            </a:r>
            <a:r>
              <a:rPr>
                <a:solidFill>
                  <a:srgbClr val="25AC15"/>
                </a:solidFill>
              </a:rPr>
              <a:t>provided a unified basis </a:t>
            </a:r>
            <a:r>
              <a:t>for rebellion, the fundamental differences in economics and labor systems that resulted from different environments and motivations for colonizing </a:t>
            </a:r>
            <a:r>
              <a:rPr>
                <a:solidFill>
                  <a:srgbClr val="25AC15"/>
                </a:solidFill>
              </a:rPr>
              <a:t>ultimately led to a war that fractured the tenuous union that had been achieved. </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3" name="Shape 253"/>
          <p:cNvSpPr/>
          <p:nvPr>
            <p:ph type="title" idx="4294967295"/>
          </p:nvPr>
        </p:nvSpPr>
        <p:spPr>
          <a:xfrm>
            <a:off x="868802" y="468226"/>
            <a:ext cx="7200901" cy="460376"/>
          </a:xfrm>
          <a:prstGeom prst="rect">
            <a:avLst/>
          </a:prstGeom>
        </p:spPr>
        <p:txBody>
          <a:bodyPr/>
          <a:lstStyle>
            <a:lvl1pPr defTabSz="521208">
              <a:defRPr b="1" sz="2451">
                <a:solidFill>
                  <a:srgbClr val="000000"/>
                </a:solidFill>
              </a:defRPr>
            </a:lvl1pPr>
          </a:lstStyle>
          <a:p>
            <a:pPr/>
            <a:r>
              <a:t>Thesis Machine Overview </a:t>
            </a:r>
          </a:p>
        </p:txBody>
      </p:sp>
      <p:grpSp>
        <p:nvGrpSpPr>
          <p:cNvPr id="265" name="Group 265"/>
          <p:cNvGrpSpPr/>
          <p:nvPr/>
        </p:nvGrpSpPr>
        <p:grpSpPr>
          <a:xfrm>
            <a:off x="2403539" y="4642958"/>
            <a:ext cx="4278823" cy="904241"/>
            <a:chOff x="0" y="0"/>
            <a:chExt cx="4278822" cy="904239"/>
          </a:xfrm>
        </p:grpSpPr>
        <p:grpSp>
          <p:nvGrpSpPr>
            <p:cNvPr id="256" name="Group 256"/>
            <p:cNvGrpSpPr/>
            <p:nvPr/>
          </p:nvGrpSpPr>
          <p:grpSpPr>
            <a:xfrm>
              <a:off x="0" y="0"/>
              <a:ext cx="1102790" cy="904240"/>
              <a:chOff x="0" y="0"/>
              <a:chExt cx="1102789" cy="904239"/>
            </a:xfrm>
          </p:grpSpPr>
          <p:sp>
            <p:nvSpPr>
              <p:cNvPr id="254" name="Shape 254"/>
              <p:cNvSpPr/>
              <p:nvPr/>
            </p:nvSpPr>
            <p:spPr>
              <a:xfrm>
                <a:off x="0" y="38574"/>
                <a:ext cx="1102790" cy="827093"/>
              </a:xfrm>
              <a:prstGeom prst="roundRect">
                <a:avLst>
                  <a:gd name="adj" fmla="val 7500"/>
                </a:avLst>
              </a:prstGeom>
              <a:solidFill>
                <a:srgbClr val="0000FF"/>
              </a:solidFill>
              <a:ln w="31750" cap="flat">
                <a:solidFill>
                  <a:srgbClr val="F3F3F3"/>
                </a:solidFill>
                <a:prstDash val="solid"/>
                <a:round/>
              </a:ln>
              <a:effectLst/>
            </p:spPr>
            <p:txBody>
              <a:bodyPr wrap="square" lIns="45719" tIns="45719" rIns="45719" bIns="45719" numCol="1" anchor="ctr">
                <a:noAutofit/>
              </a:bodyPr>
              <a:lstStyle/>
              <a:p>
                <a:pPr algn="ctr">
                  <a:defRPr sz="1302">
                    <a:solidFill>
                      <a:srgbClr val="FFFFFF"/>
                    </a:solidFill>
                  </a:defRPr>
                </a:pPr>
              </a:p>
            </p:txBody>
          </p:sp>
          <p:sp>
            <p:nvSpPr>
              <p:cNvPr id="255" name="Shape 255"/>
              <p:cNvSpPr/>
              <p:nvPr/>
            </p:nvSpPr>
            <p:spPr>
              <a:xfrm>
                <a:off x="18150" y="0"/>
                <a:ext cx="1066490" cy="904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1302">
                    <a:solidFill>
                      <a:srgbClr val="FFFFFF"/>
                    </a:solidFill>
                  </a:defRPr>
                </a:pPr>
                <a:r>
                  <a:t>Qualification</a:t>
                </a:r>
              </a:p>
              <a:p>
                <a:pPr algn="ctr">
                  <a:defRPr sz="1302">
                    <a:solidFill>
                      <a:srgbClr val="FFFFFF"/>
                    </a:solidFill>
                  </a:defRPr>
                </a:pPr>
                <a:r>
                  <a:t>(Counter-argument or condition)</a:t>
                </a:r>
              </a:p>
            </p:txBody>
          </p:sp>
        </p:grpSp>
        <p:sp>
          <p:nvSpPr>
            <p:cNvPr id="257" name="Shape 257"/>
            <p:cNvSpPr/>
            <p:nvPr/>
          </p:nvSpPr>
          <p:spPr>
            <a:xfrm>
              <a:off x="1224096" y="330813"/>
              <a:ext cx="242614" cy="242614"/>
            </a:xfrm>
            <a:prstGeom prst="rightArrow">
              <a:avLst>
                <a:gd name="adj1" fmla="val 64000"/>
                <a:gd name="adj2" fmla="val 50000"/>
              </a:avLst>
            </a:prstGeom>
            <a:solidFill>
              <a:srgbClr val="000000"/>
            </a:solidFill>
            <a:ln w="12700" cap="flat">
              <a:noFill/>
              <a:miter lim="400000"/>
            </a:ln>
            <a:effectLst/>
          </p:spPr>
          <p:txBody>
            <a:bodyPr wrap="square" lIns="45719" tIns="45719" rIns="45719" bIns="45719" numCol="1" anchor="ctr">
              <a:noAutofit/>
            </a:bodyPr>
            <a:lstStyle/>
            <a:p>
              <a:pPr/>
            </a:p>
          </p:txBody>
        </p:sp>
        <p:grpSp>
          <p:nvGrpSpPr>
            <p:cNvPr id="260" name="Group 260"/>
            <p:cNvGrpSpPr/>
            <p:nvPr/>
          </p:nvGrpSpPr>
          <p:grpSpPr>
            <a:xfrm>
              <a:off x="1588016" y="38574"/>
              <a:ext cx="1102790" cy="827093"/>
              <a:chOff x="0" y="0"/>
              <a:chExt cx="1102789" cy="827091"/>
            </a:xfrm>
          </p:grpSpPr>
          <p:sp>
            <p:nvSpPr>
              <p:cNvPr id="258" name="Shape 258"/>
              <p:cNvSpPr/>
              <p:nvPr/>
            </p:nvSpPr>
            <p:spPr>
              <a:xfrm>
                <a:off x="0" y="0"/>
                <a:ext cx="1102790" cy="827092"/>
              </a:xfrm>
              <a:prstGeom prst="roundRect">
                <a:avLst>
                  <a:gd name="adj" fmla="val 7500"/>
                </a:avLst>
              </a:prstGeom>
              <a:solidFill>
                <a:srgbClr val="FF8000"/>
              </a:solidFill>
              <a:ln w="31750" cap="flat">
                <a:solidFill>
                  <a:srgbClr val="F3F3F3"/>
                </a:solidFill>
                <a:prstDash val="solid"/>
                <a:round/>
              </a:ln>
              <a:effectLst/>
            </p:spPr>
            <p:txBody>
              <a:bodyPr wrap="square" lIns="45719" tIns="45719" rIns="45719" bIns="45719" numCol="1" anchor="ctr">
                <a:noAutofit/>
              </a:bodyPr>
              <a:lstStyle/>
              <a:p>
                <a:pPr algn="ctr">
                  <a:defRPr sz="1302">
                    <a:solidFill>
                      <a:srgbClr val="FFFFFF"/>
                    </a:solidFill>
                  </a:defRPr>
                </a:pPr>
              </a:p>
            </p:txBody>
          </p:sp>
          <p:sp>
            <p:nvSpPr>
              <p:cNvPr id="259" name="Shape 259"/>
              <p:cNvSpPr/>
              <p:nvPr/>
            </p:nvSpPr>
            <p:spPr>
              <a:xfrm>
                <a:off x="18150" y="63025"/>
                <a:ext cx="1066490"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1302">
                    <a:solidFill>
                      <a:srgbClr val="FFFFFF"/>
                    </a:solidFill>
                  </a:defRPr>
                </a:pPr>
                <a:r>
                  <a:t>Position</a:t>
                </a:r>
              </a:p>
              <a:p>
                <a:pPr algn="ctr">
                  <a:defRPr sz="1302">
                    <a:solidFill>
                      <a:srgbClr val="FFFFFF"/>
                    </a:solidFill>
                  </a:defRPr>
                </a:pPr>
                <a:r>
                  <a:t>(Your argument) </a:t>
                </a:r>
              </a:p>
            </p:txBody>
          </p:sp>
        </p:grpSp>
        <p:sp>
          <p:nvSpPr>
            <p:cNvPr id="261" name="Shape 261"/>
            <p:cNvSpPr/>
            <p:nvPr/>
          </p:nvSpPr>
          <p:spPr>
            <a:xfrm>
              <a:off x="2812112" y="330813"/>
              <a:ext cx="242615" cy="242614"/>
            </a:xfrm>
            <a:prstGeom prst="rightArrow">
              <a:avLst>
                <a:gd name="adj1" fmla="val 64000"/>
                <a:gd name="adj2" fmla="val 50000"/>
              </a:avLst>
            </a:prstGeom>
            <a:solidFill>
              <a:srgbClr val="000000"/>
            </a:solidFill>
            <a:ln w="12700" cap="flat">
              <a:noFill/>
              <a:miter lim="400000"/>
            </a:ln>
            <a:effectLst/>
          </p:spPr>
          <p:txBody>
            <a:bodyPr wrap="square" lIns="45719" tIns="45719" rIns="45719" bIns="45719" numCol="1" anchor="ctr">
              <a:noAutofit/>
            </a:bodyPr>
            <a:lstStyle/>
            <a:p>
              <a:pPr/>
            </a:p>
          </p:txBody>
        </p:sp>
        <p:grpSp>
          <p:nvGrpSpPr>
            <p:cNvPr id="264" name="Group 264"/>
            <p:cNvGrpSpPr/>
            <p:nvPr/>
          </p:nvGrpSpPr>
          <p:grpSpPr>
            <a:xfrm>
              <a:off x="3176033" y="38574"/>
              <a:ext cx="1102790" cy="827093"/>
              <a:chOff x="0" y="0"/>
              <a:chExt cx="1102789" cy="827091"/>
            </a:xfrm>
          </p:grpSpPr>
          <p:sp>
            <p:nvSpPr>
              <p:cNvPr id="262" name="Shape 262"/>
              <p:cNvSpPr/>
              <p:nvPr/>
            </p:nvSpPr>
            <p:spPr>
              <a:xfrm>
                <a:off x="0" y="0"/>
                <a:ext cx="1102790" cy="827092"/>
              </a:xfrm>
              <a:prstGeom prst="roundRect">
                <a:avLst>
                  <a:gd name="adj" fmla="val 7500"/>
                </a:avLst>
              </a:prstGeom>
              <a:solidFill>
                <a:srgbClr val="3BC20E"/>
              </a:solidFill>
              <a:ln w="31750" cap="flat">
                <a:solidFill>
                  <a:srgbClr val="F3F3F3"/>
                </a:solidFill>
                <a:prstDash val="solid"/>
                <a:round/>
              </a:ln>
              <a:effectLst/>
            </p:spPr>
            <p:txBody>
              <a:bodyPr wrap="square" lIns="45719" tIns="45719" rIns="45719" bIns="45719" numCol="1" anchor="ctr">
                <a:noAutofit/>
              </a:bodyPr>
              <a:lstStyle/>
              <a:p>
                <a:pPr algn="ctr">
                  <a:defRPr sz="1302">
                    <a:solidFill>
                      <a:srgbClr val="FFFFFF"/>
                    </a:solidFill>
                  </a:defRPr>
                </a:pPr>
              </a:p>
            </p:txBody>
          </p:sp>
          <p:sp>
            <p:nvSpPr>
              <p:cNvPr id="263" name="Shape 263"/>
              <p:cNvSpPr/>
              <p:nvPr/>
            </p:nvSpPr>
            <p:spPr>
              <a:xfrm>
                <a:off x="18150" y="164625"/>
                <a:ext cx="1066490"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1302">
                    <a:solidFill>
                      <a:srgbClr val="FFFFFF"/>
                    </a:solidFill>
                  </a:defRPr>
                </a:pPr>
                <a:r>
                  <a:t>Rationale </a:t>
                </a:r>
              </a:p>
              <a:p>
                <a:pPr algn="ctr">
                  <a:defRPr sz="1302">
                    <a:solidFill>
                      <a:srgbClr val="FFFFFF"/>
                    </a:solidFill>
                  </a:defRPr>
                </a:pPr>
                <a:r>
                  <a:t>(Reasons)</a:t>
                </a:r>
              </a:p>
            </p:txBody>
          </p:sp>
        </p:grpSp>
      </p:grpSp>
      <p:sp>
        <p:nvSpPr>
          <p:cNvPr id="266" name="Shape 266"/>
          <p:cNvSpPr/>
          <p:nvPr/>
        </p:nvSpPr>
        <p:spPr>
          <a:xfrm>
            <a:off x="470936" y="5649833"/>
            <a:ext cx="8824267" cy="675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Although ______________________, _____________(your stance)__________________________ because ______________________________. </a:t>
            </a:r>
          </a:p>
        </p:txBody>
      </p:sp>
      <p:sp>
        <p:nvSpPr>
          <p:cNvPr id="267" name="Shape 267"/>
          <p:cNvSpPr/>
          <p:nvPr/>
        </p:nvSpPr>
        <p:spPr>
          <a:xfrm>
            <a:off x="869157" y="1170330"/>
            <a:ext cx="7293844" cy="3749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1400"/>
            </a:pPr>
            <a:r>
              <a:t>1. Identify the Historical Thinking Skill (Causation, Comparison, Context, Change and Continuity)</a:t>
            </a:r>
          </a:p>
          <a:p>
            <a:pPr>
              <a:defRPr b="1" sz="1400"/>
            </a:pPr>
          </a:p>
          <a:p>
            <a:pPr>
              <a:defRPr b="1" sz="1400"/>
            </a:pPr>
            <a:r>
              <a:t>2. Identify the Debatable Issue – What can be debated about the prompt? </a:t>
            </a:r>
          </a:p>
          <a:p>
            <a:pPr>
              <a:defRPr b="1" sz="1400"/>
            </a:pPr>
          </a:p>
          <a:p>
            <a:pPr>
              <a:defRPr b="1" sz="1400"/>
            </a:pPr>
            <a:r>
              <a:t>3. Identify your Position – Brainstorm to determine where you stand on the issue </a:t>
            </a:r>
          </a:p>
          <a:p>
            <a:pPr>
              <a:defRPr b="1" sz="1400"/>
            </a:pPr>
          </a:p>
          <a:p>
            <a:pPr>
              <a:defRPr b="1" sz="1400"/>
            </a:pPr>
            <a:r>
              <a:t>4. State your Position – Take a clear and defensible position on the prompt </a:t>
            </a:r>
          </a:p>
          <a:p>
            <a:pPr>
              <a:defRPr b="1" sz="1400"/>
            </a:pPr>
          </a:p>
          <a:p>
            <a:pPr>
              <a:defRPr b="1" sz="1400"/>
            </a:pPr>
            <a:r>
              <a:t>5. Provide Rationale – Provide the most compelling reasons for the position that you took </a:t>
            </a:r>
          </a:p>
          <a:p>
            <a:pPr>
              <a:defRPr b="1" sz="1400"/>
            </a:pPr>
          </a:p>
          <a:p>
            <a:pPr>
              <a:defRPr b="1" sz="1400"/>
            </a:pPr>
            <a:r>
              <a:t>6. Qualify Position – Consider the various complexities of causation, context, historical change, and comparison </a:t>
            </a:r>
          </a:p>
          <a:p>
            <a:pPr>
              <a:defRPr b="1" sz="1400"/>
            </a:pPr>
          </a:p>
          <a:p>
            <a:pPr>
              <a:defRPr b="1" sz="1400"/>
            </a:pPr>
            <a:r>
              <a:t>7. Polish  -- Take out pronouns or excessive words. </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9" name="Shape 269"/>
          <p:cNvSpPr/>
          <p:nvPr>
            <p:ph type="ctrTitle"/>
          </p:nvPr>
        </p:nvSpPr>
        <p:spPr>
          <a:xfrm>
            <a:off x="914399" y="1123950"/>
            <a:ext cx="7342190" cy="1924050"/>
          </a:xfrm>
          <a:prstGeom prst="rect">
            <a:avLst/>
          </a:prstGeom>
        </p:spPr>
        <p:txBody>
          <a:bodyPr/>
          <a:lstStyle>
            <a:lvl1pPr>
              <a:defRPr b="1">
                <a:solidFill>
                  <a:srgbClr val="000000"/>
                </a:solidFill>
              </a:defRPr>
            </a:lvl1pPr>
          </a:lstStyle>
          <a:p>
            <a:pPr/>
            <a:r>
              <a:t>Change and Continuity </a:t>
            </a:r>
          </a:p>
        </p:txBody>
      </p:sp>
      <p:sp>
        <p:nvSpPr>
          <p:cNvPr id="270" name="Shape 270"/>
          <p:cNvSpPr/>
          <p:nvPr>
            <p:ph type="subTitle" sz="half" idx="1"/>
          </p:nvPr>
        </p:nvSpPr>
        <p:spPr>
          <a:xfrm>
            <a:off x="914399" y="3429000"/>
            <a:ext cx="7342190" cy="1752600"/>
          </a:xfrm>
          <a:prstGeom prst="rect">
            <a:avLst/>
          </a:prstGeom>
        </p:spPr>
        <p:txBody>
          <a:bodyPr/>
          <a:lstStyle/>
          <a:p>
            <a:pP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2" name="Shape 272"/>
          <p:cNvSpPr/>
          <p:nvPr>
            <p:ph type="title"/>
          </p:nvPr>
        </p:nvSpPr>
        <p:spPr>
          <a:xfrm>
            <a:off x="900112" y="244157"/>
            <a:ext cx="7345362" cy="1339851"/>
          </a:xfrm>
          <a:prstGeom prst="rect">
            <a:avLst/>
          </a:prstGeom>
        </p:spPr>
        <p:txBody>
          <a:bodyPr/>
          <a:lstStyle>
            <a:lvl1pPr>
              <a:defRPr b="1" sz="4300">
                <a:solidFill>
                  <a:srgbClr val="000000"/>
                </a:solidFill>
              </a:defRPr>
            </a:lvl1pPr>
          </a:lstStyle>
          <a:p>
            <a:pPr/>
            <a:r>
              <a:t>Step 1: Identify Targeted Skill</a:t>
            </a:r>
          </a:p>
        </p:txBody>
      </p:sp>
      <p:sp>
        <p:nvSpPr>
          <p:cNvPr id="273" name="Shape 273"/>
          <p:cNvSpPr/>
          <p:nvPr>
            <p:ph type="body" idx="1"/>
          </p:nvPr>
        </p:nvSpPr>
        <p:spPr>
          <a:xfrm>
            <a:off x="900115" y="2133600"/>
            <a:ext cx="7345365" cy="3931922"/>
          </a:xfrm>
          <a:prstGeom prst="rect">
            <a:avLst/>
          </a:prstGeom>
        </p:spPr>
        <p:txBody>
          <a:bodyPr/>
          <a:lstStyle/>
          <a:p>
            <a:pPr marL="0" indent="0">
              <a:buSzTx/>
              <a:buNone/>
              <a:defRPr b="1">
                <a:solidFill>
                  <a:srgbClr val="000000"/>
                </a:solidFill>
              </a:defRPr>
            </a:pPr>
            <a:r>
              <a:t>Identify which of the historical reasoning skills the prompt is asking you to address: Comparison, Causation, Change and Continuity over Time. </a:t>
            </a:r>
          </a:p>
          <a:p>
            <a:pPr marL="0" indent="0">
              <a:buSzTx/>
              <a:buNone/>
              <a:defRPr>
                <a:solidFill>
                  <a:srgbClr val="000000"/>
                </a:solidFill>
              </a:defRPr>
            </a:pPr>
          </a:p>
          <a:p>
            <a:pPr marL="0" indent="0">
              <a:buSzTx/>
              <a:buNone/>
              <a:defRPr b="1">
                <a:solidFill>
                  <a:srgbClr val="000000"/>
                </a:solidFill>
              </a:defRPr>
            </a:pPr>
            <a:r>
              <a:t>Sample Prompt: </a:t>
            </a:r>
            <a:r>
              <a:rPr b="0"/>
              <a:t>Analyze the extent to which the identity of American colonists shifted in the period between 1607 </a:t>
            </a:r>
            <a:r>
              <a:rPr b="0"/>
              <a:t>–</a:t>
            </a:r>
            <a:r>
              <a:rPr b="0"/>
              <a:t> 1776. </a:t>
            </a:r>
            <a:endParaRPr b="0"/>
          </a:p>
          <a:p>
            <a:pPr marL="0" indent="0">
              <a:buSzTx/>
              <a:buNone/>
              <a:defRPr b="1">
                <a:solidFill>
                  <a:srgbClr val="000000"/>
                </a:solidFill>
              </a:defRPr>
            </a:pPr>
            <a:r>
              <a:t>Targeted Skill: </a:t>
            </a:r>
            <a:r>
              <a:rPr b="0"/>
              <a:t>Change and Continuity </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5" name="Shape 275"/>
          <p:cNvSpPr/>
          <p:nvPr>
            <p:ph type="title"/>
          </p:nvPr>
        </p:nvSpPr>
        <p:spPr>
          <a:xfrm>
            <a:off x="735898" y="258757"/>
            <a:ext cx="7901776" cy="1339851"/>
          </a:xfrm>
          <a:prstGeom prst="rect">
            <a:avLst/>
          </a:prstGeom>
        </p:spPr>
        <p:txBody>
          <a:bodyPr/>
          <a:lstStyle>
            <a:lvl1pPr defTabSz="886968">
              <a:defRPr b="1" sz="4171">
                <a:solidFill>
                  <a:srgbClr val="000000"/>
                </a:solidFill>
              </a:defRPr>
            </a:lvl1pPr>
          </a:lstStyle>
          <a:p>
            <a:pPr/>
            <a:r>
              <a:t>Step 2: Identify the Debatable Issue</a:t>
            </a:r>
          </a:p>
        </p:txBody>
      </p:sp>
      <p:sp>
        <p:nvSpPr>
          <p:cNvPr id="276" name="Shape 276"/>
          <p:cNvSpPr/>
          <p:nvPr>
            <p:ph type="body" idx="1"/>
          </p:nvPr>
        </p:nvSpPr>
        <p:spPr>
          <a:xfrm>
            <a:off x="533401" y="1828802"/>
            <a:ext cx="7950201" cy="4453468"/>
          </a:xfrm>
          <a:prstGeom prst="rect">
            <a:avLst/>
          </a:prstGeom>
        </p:spPr>
        <p:txBody>
          <a:bodyPr/>
          <a:lstStyle/>
          <a:p>
            <a:pPr marL="0" indent="0">
              <a:lnSpc>
                <a:spcPct val="80000"/>
              </a:lnSpc>
              <a:buSzTx/>
              <a:buNone/>
              <a:defRPr sz="2000">
                <a:solidFill>
                  <a:srgbClr val="000000"/>
                </a:solidFill>
              </a:defRPr>
            </a:pPr>
            <a:r>
              <a:t>As with comparison prompts</a:t>
            </a:r>
            <a:r>
              <a:rPr b="1"/>
              <a:t>, change and continuity prompts </a:t>
            </a:r>
            <a:r>
              <a:t>will require you to address both. As such, the debatable issue is: </a:t>
            </a:r>
          </a:p>
          <a:p>
            <a:pPr marL="457200" indent="-457200">
              <a:lnSpc>
                <a:spcPct val="80000"/>
              </a:lnSpc>
              <a:buFontTx/>
              <a:buAutoNum type="arabicPeriod" startAt="1"/>
              <a:defRPr sz="2000">
                <a:solidFill>
                  <a:srgbClr val="000000"/>
                </a:solidFill>
              </a:defRPr>
            </a:pPr>
            <a:r>
              <a:t>Whether the changes or continuities were more significant</a:t>
            </a:r>
          </a:p>
          <a:p>
            <a:pPr marL="0" indent="0">
              <a:lnSpc>
                <a:spcPct val="80000"/>
              </a:lnSpc>
              <a:buSzTx/>
              <a:buNone/>
              <a:defRPr b="1" sz="2000" u="sng">
                <a:solidFill>
                  <a:srgbClr val="000000"/>
                </a:solidFill>
              </a:defRPr>
            </a:pPr>
          </a:p>
          <a:p>
            <a:pPr marL="0" indent="0">
              <a:lnSpc>
                <a:spcPct val="80000"/>
              </a:lnSpc>
              <a:buSzTx/>
              <a:buNone/>
              <a:defRPr b="1" sz="2000" u="sng">
                <a:solidFill>
                  <a:srgbClr val="000000"/>
                </a:solidFill>
              </a:defRPr>
            </a:pPr>
            <a:r>
              <a:t>Example</a:t>
            </a:r>
          </a:p>
          <a:p>
            <a:pPr marL="0" indent="0">
              <a:lnSpc>
                <a:spcPct val="80000"/>
              </a:lnSpc>
              <a:buSzTx/>
              <a:buNone/>
              <a:defRPr b="1" sz="2000">
                <a:solidFill>
                  <a:srgbClr val="000000"/>
                </a:solidFill>
              </a:defRPr>
            </a:pPr>
            <a:r>
              <a:t>Prompt: </a:t>
            </a:r>
            <a:r>
              <a:rPr b="0"/>
              <a:t>Analyze the extent to which the identity of American colonists shifted in the period between 1607 </a:t>
            </a:r>
            <a:r>
              <a:rPr b="0"/>
              <a:t>–</a:t>
            </a:r>
            <a:r>
              <a:rPr b="0"/>
              <a:t> 1776. </a:t>
            </a:r>
          </a:p>
          <a:p>
            <a:pPr marL="0" indent="0">
              <a:lnSpc>
                <a:spcPct val="80000"/>
              </a:lnSpc>
              <a:buSzTx/>
              <a:buNone/>
              <a:defRPr b="1" sz="2000">
                <a:solidFill>
                  <a:srgbClr val="000000"/>
                </a:solidFill>
              </a:defRPr>
            </a:pPr>
          </a:p>
          <a:p>
            <a:pPr marL="0" indent="0">
              <a:lnSpc>
                <a:spcPct val="80000"/>
              </a:lnSpc>
              <a:buSzTx/>
              <a:buNone/>
              <a:defRPr b="1" sz="2000">
                <a:solidFill>
                  <a:srgbClr val="000000"/>
                </a:solidFill>
              </a:defRPr>
            </a:pPr>
            <a:r>
              <a:t>Debatable Issue: </a:t>
            </a:r>
            <a:r>
              <a:rPr b="0"/>
              <a:t>Were the changes or continuities in the identity of American colonists more significant during the period between 1607 </a:t>
            </a:r>
            <a:r>
              <a:rPr b="0"/>
              <a:t>–</a:t>
            </a:r>
            <a:r>
              <a:rPr b="0"/>
              <a:t> 1776. </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8" name="Shape 278"/>
          <p:cNvSpPr/>
          <p:nvPr>
            <p:ph type="title"/>
          </p:nvPr>
        </p:nvSpPr>
        <p:spPr>
          <a:xfrm>
            <a:off x="900112" y="244157"/>
            <a:ext cx="7345362" cy="1339851"/>
          </a:xfrm>
          <a:prstGeom prst="rect">
            <a:avLst/>
          </a:prstGeom>
        </p:spPr>
        <p:txBody>
          <a:bodyPr/>
          <a:lstStyle>
            <a:lvl1pPr>
              <a:defRPr b="1" sz="4300">
                <a:solidFill>
                  <a:srgbClr val="000000"/>
                </a:solidFill>
              </a:defRPr>
            </a:lvl1pPr>
          </a:lstStyle>
          <a:p>
            <a:pPr/>
            <a:r>
              <a:t>Step 3: Identify Your Position</a:t>
            </a:r>
          </a:p>
        </p:txBody>
      </p:sp>
      <p:sp>
        <p:nvSpPr>
          <p:cNvPr id="279" name="Shape 279"/>
          <p:cNvSpPr/>
          <p:nvPr>
            <p:ph type="body" sz="half" idx="1"/>
          </p:nvPr>
        </p:nvSpPr>
        <p:spPr>
          <a:xfrm>
            <a:off x="1047750" y="2181225"/>
            <a:ext cx="7042944" cy="3470275"/>
          </a:xfrm>
          <a:prstGeom prst="rect">
            <a:avLst/>
          </a:prstGeom>
        </p:spPr>
        <p:txBody>
          <a:bodyPr/>
          <a:lstStyle/>
          <a:p>
            <a:pPr marL="0" indent="0" algn="just">
              <a:lnSpc>
                <a:spcPct val="80000"/>
              </a:lnSpc>
              <a:buSzTx/>
              <a:buNone/>
              <a:defRPr sz="2200">
                <a:solidFill>
                  <a:srgbClr val="000000"/>
                </a:solidFill>
              </a:defRPr>
            </a:pPr>
            <a:r>
              <a:t>Use our </a:t>
            </a:r>
            <a:r>
              <a:rPr b="1"/>
              <a:t>Evidence/Idea Protocol </a:t>
            </a:r>
            <a:r>
              <a:t>to brainstorm what you know about the topic (your evidence) and to formulate an argument around your evidence (ideas). </a:t>
            </a:r>
          </a:p>
          <a:p>
            <a:pPr algn="just">
              <a:lnSpc>
                <a:spcPct val="80000"/>
              </a:lnSpc>
              <a:defRPr sz="2200">
                <a:solidFill>
                  <a:srgbClr val="000000"/>
                </a:solidFill>
              </a:defRPr>
            </a:pPr>
          </a:p>
          <a:p>
            <a:pPr marL="0" indent="0" algn="just">
              <a:lnSpc>
                <a:spcPct val="80000"/>
              </a:lnSpc>
              <a:buSzTx/>
              <a:buNone/>
              <a:defRPr b="1" sz="2200">
                <a:solidFill>
                  <a:srgbClr val="000000"/>
                </a:solidFill>
              </a:defRPr>
            </a:pPr>
            <a:r>
              <a:t>Do not skip this step!!! </a:t>
            </a:r>
            <a:r>
              <a:rPr b="0"/>
              <a:t>The best arguments will be grounded in evidence. If you brainstorm first, you will be working from a position of strength as your essay will be crafted around the evidence you have identified rather than trying to make evidence fit a predetermined argument. </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1" name="Shape 281"/>
          <p:cNvSpPr/>
          <p:nvPr>
            <p:ph type="title"/>
          </p:nvPr>
        </p:nvSpPr>
        <p:spPr>
          <a:xfrm>
            <a:off x="900112" y="244157"/>
            <a:ext cx="7345362" cy="1339851"/>
          </a:xfrm>
          <a:prstGeom prst="rect">
            <a:avLst/>
          </a:prstGeom>
        </p:spPr>
        <p:txBody>
          <a:bodyPr/>
          <a:lstStyle>
            <a:lvl1pPr>
              <a:defRPr b="1" sz="4300">
                <a:solidFill>
                  <a:srgbClr val="000000"/>
                </a:solidFill>
              </a:defRPr>
            </a:lvl1pPr>
          </a:lstStyle>
          <a:p>
            <a:pPr/>
            <a:r>
              <a:t>Step 3: Identify Your Position</a:t>
            </a:r>
          </a:p>
        </p:txBody>
      </p:sp>
      <p:sp>
        <p:nvSpPr>
          <p:cNvPr id="282" name="Shape 282"/>
          <p:cNvSpPr/>
          <p:nvPr>
            <p:ph type="body" idx="1"/>
          </p:nvPr>
        </p:nvSpPr>
        <p:spPr>
          <a:xfrm>
            <a:off x="444501" y="1896533"/>
            <a:ext cx="8305801" cy="4284134"/>
          </a:xfrm>
          <a:prstGeom prst="rect">
            <a:avLst/>
          </a:prstGeom>
        </p:spPr>
        <p:txBody>
          <a:bodyPr/>
          <a:lstStyle/>
          <a:p>
            <a:pPr marL="0" indent="0">
              <a:buSzTx/>
              <a:buNone/>
              <a:defRPr>
                <a:solidFill>
                  <a:srgbClr val="000000"/>
                </a:solidFill>
              </a:defRPr>
            </a:pPr>
            <a:r>
              <a:t>Brainstorm what you know about the topic in order to arrive at a position. </a:t>
            </a:r>
          </a:p>
          <a:p>
            <a:pPr marL="0" indent="0">
              <a:buSzTx/>
              <a:buNone/>
              <a:defRPr b="1" u="sng">
                <a:solidFill>
                  <a:srgbClr val="000000"/>
                </a:solidFill>
              </a:defRPr>
            </a:pPr>
            <a:r>
              <a:t>Evidence</a:t>
            </a:r>
            <a:r>
              <a:rPr b="0" u="none"/>
              <a:t>					</a:t>
            </a:r>
            <a:r>
              <a:t>Ideas</a:t>
            </a:r>
            <a:r>
              <a:rPr b="0" u="none"/>
              <a:t>		</a:t>
            </a:r>
          </a:p>
          <a:p>
            <a:pPr marL="0" indent="0">
              <a:buSzTx/>
              <a:buNone/>
              <a:defRPr b="1" sz="1600">
                <a:solidFill>
                  <a:srgbClr val="000000"/>
                </a:solidFill>
              </a:defRPr>
            </a:pPr>
            <a:r>
              <a:t>What you kn</a:t>
            </a:r>
            <a:r>
              <a:t>ow about the topic 		</a:t>
            </a:r>
            <a:r>
              <a:rPr b="0"/>
              <a:t>	</a:t>
            </a:r>
            <a:r>
              <a:rPr u="sng"/>
              <a:t>Changes</a:t>
            </a:r>
            <a:endParaRPr u="sng"/>
          </a:p>
          <a:p>
            <a:pPr marL="0" indent="0">
              <a:buSzTx/>
              <a:buNone/>
              <a:defRPr b="1" sz="1600">
                <a:solidFill>
                  <a:srgbClr val="000000"/>
                </a:solidFill>
              </a:defRPr>
            </a:pPr>
          </a:p>
          <a:p>
            <a:pPr marL="0" indent="0">
              <a:buSzTx/>
              <a:buNone/>
              <a:defRPr b="1" sz="1600">
                <a:solidFill>
                  <a:srgbClr val="000000"/>
                </a:solidFill>
              </a:defRPr>
            </a:pPr>
          </a:p>
          <a:p>
            <a:pPr marL="0" indent="0">
              <a:buSzTx/>
              <a:buNone/>
              <a:defRPr b="1" sz="1600">
                <a:solidFill>
                  <a:srgbClr val="000000"/>
                </a:solidFill>
              </a:defRPr>
            </a:pPr>
            <a:r>
              <a:t>						</a:t>
            </a:r>
            <a:r>
              <a:rPr u="sng"/>
              <a:t>Continuities</a:t>
            </a:r>
          </a:p>
        </p:txBody>
      </p:sp>
      <p:sp>
        <p:nvSpPr>
          <p:cNvPr id="283" name="Shape 283"/>
          <p:cNvSpPr/>
          <p:nvPr/>
        </p:nvSpPr>
        <p:spPr>
          <a:xfrm>
            <a:off x="3734713" y="3980198"/>
            <a:ext cx="1549471" cy="4846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1" y="5400"/>
                </a:lnTo>
                <a:lnTo>
                  <a:pt x="211" y="16200"/>
                </a:lnTo>
                <a:lnTo>
                  <a:pt x="0" y="16200"/>
                </a:lnTo>
                <a:close/>
                <a:moveTo>
                  <a:pt x="422" y="5400"/>
                </a:moveTo>
                <a:lnTo>
                  <a:pt x="844" y="5400"/>
                </a:lnTo>
                <a:lnTo>
                  <a:pt x="844" y="16200"/>
                </a:lnTo>
                <a:lnTo>
                  <a:pt x="422" y="16200"/>
                </a:lnTo>
                <a:close/>
                <a:moveTo>
                  <a:pt x="1056" y="5400"/>
                </a:moveTo>
                <a:lnTo>
                  <a:pt x="18222" y="5400"/>
                </a:lnTo>
                <a:lnTo>
                  <a:pt x="18222" y="0"/>
                </a:lnTo>
                <a:lnTo>
                  <a:pt x="21600" y="10800"/>
                </a:lnTo>
                <a:lnTo>
                  <a:pt x="18222" y="21600"/>
                </a:lnTo>
                <a:lnTo>
                  <a:pt x="18222" y="16200"/>
                </a:lnTo>
                <a:lnTo>
                  <a:pt x="1056" y="16200"/>
                </a:lnTo>
                <a:close/>
              </a:path>
            </a:pathLst>
          </a:custGeom>
          <a:blipFill>
            <a:blip r:embed="rId2"/>
            <a:stretch>
              <a:fillRect/>
            </a:stretch>
          </a:blipFill>
          <a:ln w="12700">
            <a:solidFill>
              <a:srgbClr val="49585E"/>
            </a:solidFill>
          </a:ln>
          <a:effectLst>
            <a:outerShdw sx="100000" sy="100000" kx="0" ky="0" algn="b" rotWithShape="0" blurRad="63500" dist="0" dir="0">
              <a:srgbClr val="000000">
                <a:alpha val="40000"/>
              </a:srgbClr>
            </a:outerShdw>
          </a:effectLst>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5" name="Shape 285"/>
          <p:cNvSpPr/>
          <p:nvPr>
            <p:ph type="title"/>
          </p:nvPr>
        </p:nvSpPr>
        <p:spPr>
          <a:xfrm>
            <a:off x="900112" y="244157"/>
            <a:ext cx="7345362" cy="1339851"/>
          </a:xfrm>
          <a:prstGeom prst="rect">
            <a:avLst/>
          </a:prstGeom>
        </p:spPr>
        <p:txBody>
          <a:bodyPr/>
          <a:lstStyle>
            <a:lvl1pPr>
              <a:defRPr b="1" sz="4300">
                <a:solidFill>
                  <a:srgbClr val="000000"/>
                </a:solidFill>
              </a:defRPr>
            </a:lvl1pPr>
          </a:lstStyle>
          <a:p>
            <a:pPr/>
            <a:r>
              <a:t>Step 4: State Your Position </a:t>
            </a:r>
          </a:p>
        </p:txBody>
      </p:sp>
      <p:sp>
        <p:nvSpPr>
          <p:cNvPr id="286" name="Shape 286"/>
          <p:cNvSpPr/>
          <p:nvPr>
            <p:ph type="body" idx="1"/>
          </p:nvPr>
        </p:nvSpPr>
        <p:spPr>
          <a:xfrm>
            <a:off x="900113" y="1837266"/>
            <a:ext cx="7354890" cy="4224868"/>
          </a:xfrm>
          <a:prstGeom prst="rect">
            <a:avLst/>
          </a:prstGeom>
        </p:spPr>
        <p:txBody>
          <a:bodyPr/>
          <a:lstStyle/>
          <a:p>
            <a:pPr marL="0" indent="0">
              <a:lnSpc>
                <a:spcPct val="80000"/>
              </a:lnSpc>
              <a:buSzTx/>
              <a:buNone/>
              <a:defRPr b="1" sz="1600">
                <a:solidFill>
                  <a:srgbClr val="000000"/>
                </a:solidFill>
              </a:defRPr>
            </a:pPr>
            <a:r>
              <a:t>Once you have identified the debatable issue and brainstormed what you know about the prompt, it is time to take a stance on the issue in the form of a declarative statement. </a:t>
            </a:r>
          </a:p>
          <a:p>
            <a:pPr>
              <a:lnSpc>
                <a:spcPct val="80000"/>
              </a:lnSpc>
              <a:defRPr sz="1600">
                <a:solidFill>
                  <a:srgbClr val="000000"/>
                </a:solidFill>
              </a:defRPr>
            </a:pPr>
          </a:p>
          <a:p>
            <a:pPr marL="0" indent="0">
              <a:lnSpc>
                <a:spcPct val="80000"/>
              </a:lnSpc>
              <a:buSzTx/>
              <a:buNone/>
              <a:defRPr b="1" sz="1600" u="sng">
                <a:solidFill>
                  <a:srgbClr val="000000"/>
                </a:solidFill>
              </a:defRPr>
            </a:pPr>
            <a:r>
              <a:t>Examples: </a:t>
            </a:r>
          </a:p>
          <a:p>
            <a:pPr marL="0" indent="0">
              <a:lnSpc>
                <a:spcPct val="80000"/>
              </a:lnSpc>
              <a:buSzTx/>
              <a:buNone/>
              <a:defRPr b="1" sz="1600">
                <a:solidFill>
                  <a:srgbClr val="000000"/>
                </a:solidFill>
              </a:defRPr>
            </a:pPr>
            <a:r>
              <a:t>Prompt: </a:t>
            </a:r>
            <a:r>
              <a:rPr b="0"/>
              <a:t>Analyze the extent to which the identity of American colonists shifted in the period between 1607 </a:t>
            </a:r>
            <a:r>
              <a:rPr b="0"/>
              <a:t>–</a:t>
            </a:r>
            <a:r>
              <a:rPr b="0"/>
              <a:t> 1776. </a:t>
            </a:r>
          </a:p>
          <a:p>
            <a:pPr marL="0" indent="0">
              <a:lnSpc>
                <a:spcPct val="80000"/>
              </a:lnSpc>
              <a:buSzTx/>
              <a:buNone/>
              <a:defRPr b="1" sz="1600">
                <a:solidFill>
                  <a:srgbClr val="000000"/>
                </a:solidFill>
              </a:defRPr>
            </a:pPr>
            <a:r>
              <a:t>Possible Positions: </a:t>
            </a:r>
          </a:p>
          <a:p>
            <a:pPr marL="457200" indent="-457200">
              <a:lnSpc>
                <a:spcPct val="80000"/>
              </a:lnSpc>
              <a:buFontTx/>
              <a:buAutoNum type="arabicPeriod" startAt="1"/>
              <a:defRPr sz="1600">
                <a:solidFill>
                  <a:srgbClr val="000000"/>
                </a:solidFill>
              </a:defRPr>
            </a:pPr>
            <a:r>
              <a:t>The changes in the identity of the colonists during the period between 1607 </a:t>
            </a:r>
            <a:r>
              <a:t>–</a:t>
            </a:r>
            <a:r>
              <a:t> 1776 were more significant than the continuities. </a:t>
            </a:r>
          </a:p>
          <a:p>
            <a:pPr marL="457200" indent="-457200">
              <a:lnSpc>
                <a:spcPct val="80000"/>
              </a:lnSpc>
              <a:buFontTx/>
              <a:buAutoNum type="arabicPeriod" startAt="1"/>
              <a:defRPr sz="1600">
                <a:solidFill>
                  <a:srgbClr val="000000"/>
                </a:solidFill>
              </a:defRPr>
            </a:pPr>
            <a:r>
              <a:t>The continuities in the identity of the colonists during the period between 1607 </a:t>
            </a:r>
            <a:r>
              <a:t>–</a:t>
            </a:r>
            <a:r>
              <a:t> 1776 were more significant than the changes. </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Shape 219"/>
          <p:cNvSpPr/>
          <p:nvPr>
            <p:ph type="ctrTitle"/>
          </p:nvPr>
        </p:nvSpPr>
        <p:spPr>
          <a:xfrm>
            <a:off x="914399" y="1123950"/>
            <a:ext cx="7342190" cy="1924050"/>
          </a:xfrm>
          <a:prstGeom prst="rect">
            <a:avLst/>
          </a:prstGeom>
        </p:spPr>
        <p:txBody>
          <a:bodyPr/>
          <a:lstStyle>
            <a:lvl1pPr>
              <a:defRPr b="1">
                <a:solidFill>
                  <a:srgbClr val="000000"/>
                </a:solidFill>
              </a:defRPr>
            </a:lvl1pPr>
          </a:lstStyle>
          <a:p>
            <a:pPr/>
            <a:r>
              <a:t>Comparison </a:t>
            </a:r>
          </a:p>
        </p:txBody>
      </p:sp>
      <p:sp>
        <p:nvSpPr>
          <p:cNvPr id="220" name="Shape 220"/>
          <p:cNvSpPr/>
          <p:nvPr>
            <p:ph type="subTitle" sz="half" idx="1"/>
          </p:nvPr>
        </p:nvSpPr>
        <p:spPr>
          <a:xfrm>
            <a:off x="914399" y="3429000"/>
            <a:ext cx="7342190" cy="1752600"/>
          </a:xfrm>
          <a:prstGeom prst="rect">
            <a:avLst/>
          </a:prstGeom>
        </p:spPr>
        <p:txBody>
          <a:bodyPr/>
          <a:lstStyle/>
          <a:p>
            <a:pP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8" name="Shape 288"/>
          <p:cNvSpPr/>
          <p:nvPr>
            <p:ph type="title"/>
          </p:nvPr>
        </p:nvSpPr>
        <p:spPr>
          <a:xfrm>
            <a:off x="774700" y="244157"/>
            <a:ext cx="7775576" cy="1339851"/>
          </a:xfrm>
          <a:prstGeom prst="rect">
            <a:avLst/>
          </a:prstGeom>
        </p:spPr>
        <p:txBody>
          <a:bodyPr/>
          <a:lstStyle>
            <a:lvl1pPr defTabSz="886968">
              <a:defRPr b="1" sz="4171">
                <a:solidFill>
                  <a:srgbClr val="000000"/>
                </a:solidFill>
              </a:defRPr>
            </a:lvl1pPr>
          </a:lstStyle>
          <a:p>
            <a:pPr/>
            <a:r>
              <a:t>Step 5: Provide Rationale for your Stance</a:t>
            </a:r>
          </a:p>
        </p:txBody>
      </p:sp>
      <p:sp>
        <p:nvSpPr>
          <p:cNvPr id="289" name="Shape 289"/>
          <p:cNvSpPr/>
          <p:nvPr>
            <p:ph type="body" idx="1"/>
          </p:nvPr>
        </p:nvSpPr>
        <p:spPr>
          <a:xfrm>
            <a:off x="673100" y="1670922"/>
            <a:ext cx="7843789" cy="4763743"/>
          </a:xfrm>
          <a:prstGeom prst="rect">
            <a:avLst/>
          </a:prstGeom>
        </p:spPr>
        <p:txBody>
          <a:bodyPr/>
          <a:lstStyle/>
          <a:p>
            <a:pPr marL="0" indent="0">
              <a:lnSpc>
                <a:spcPct val="80000"/>
              </a:lnSpc>
              <a:buSzTx/>
              <a:buNone/>
              <a:defRPr sz="1600">
                <a:solidFill>
                  <a:srgbClr val="000000"/>
                </a:solidFill>
              </a:defRPr>
            </a:pPr>
            <a:r>
              <a:t>Review your evidence/idea list and identify the the primary reason(s) for taking the stance you took. Once you have identified which reasons are the most persuasive and provide you with the best evidentiary support for your argument, add your rationale to your position using “because</a:t>
            </a:r>
          </a:p>
          <a:p>
            <a:pPr marL="0" indent="0">
              <a:lnSpc>
                <a:spcPct val="80000"/>
              </a:lnSpc>
              <a:buSzTx/>
              <a:buNone/>
              <a:defRPr sz="1600">
                <a:solidFill>
                  <a:srgbClr val="000000"/>
                </a:solidFill>
              </a:defRPr>
            </a:pPr>
            <a:r>
              <a:t>	 </a:t>
            </a:r>
            <a:r>
              <a:rPr>
                <a:solidFill>
                  <a:srgbClr val="FF8000"/>
                </a:solidFill>
              </a:rPr>
              <a:t> _</a:t>
            </a:r>
            <a:r>
              <a:rPr b="1">
                <a:solidFill>
                  <a:srgbClr val="FF8000"/>
                </a:solidFill>
              </a:rPr>
              <a:t>_____position______   </a:t>
            </a:r>
            <a:r>
              <a:rPr b="1"/>
              <a:t>+ </a:t>
            </a:r>
            <a:r>
              <a:rPr b="1">
                <a:solidFill>
                  <a:srgbClr val="3BC20E"/>
                </a:solidFill>
              </a:rPr>
              <a:t>_______rationale_______</a:t>
            </a:r>
            <a:endParaRPr b="1">
              <a:solidFill>
                <a:srgbClr val="3BC20E"/>
              </a:solidFill>
            </a:endParaRPr>
          </a:p>
          <a:p>
            <a:pPr marL="0" indent="0">
              <a:lnSpc>
                <a:spcPct val="80000"/>
              </a:lnSpc>
              <a:buSzTx/>
              <a:buNone/>
              <a:defRPr sz="1600"/>
            </a:pPr>
          </a:p>
          <a:p>
            <a:pPr marL="0" indent="0">
              <a:lnSpc>
                <a:spcPct val="80000"/>
              </a:lnSpc>
              <a:buSzTx/>
              <a:buNone/>
              <a:defRPr b="1" sz="1600" u="sng">
                <a:solidFill>
                  <a:srgbClr val="000000"/>
                </a:solidFill>
              </a:defRPr>
            </a:pPr>
            <a:r>
              <a:t>Examples</a:t>
            </a:r>
            <a:r>
              <a:rPr b="0"/>
              <a:t>:</a:t>
            </a:r>
          </a:p>
          <a:p>
            <a:pPr marL="0" indent="0">
              <a:lnSpc>
                <a:spcPct val="80000"/>
              </a:lnSpc>
              <a:buSzTx/>
              <a:buNone/>
              <a:defRPr b="1" sz="1600">
                <a:solidFill>
                  <a:srgbClr val="FD8008"/>
                </a:solidFill>
              </a:defRPr>
            </a:pPr>
            <a:r>
              <a:t>The changes in the identity of the colonists during the period between 1607 </a:t>
            </a:r>
            <a:r>
              <a:t>–</a:t>
            </a:r>
            <a:r>
              <a:t> 1776 were more significant than the continuities</a:t>
            </a:r>
            <a:r>
              <a:rPr>
                <a:solidFill>
                  <a:srgbClr val="000000"/>
                </a:solidFill>
              </a:rPr>
              <a:t> because</a:t>
            </a:r>
            <a:r>
              <a:rPr>
                <a:solidFill>
                  <a:schemeClr val="accent5"/>
                </a:solidFill>
              </a:rPr>
              <a:t> </a:t>
            </a:r>
            <a:r>
              <a:rPr>
                <a:solidFill>
                  <a:srgbClr val="2EB123"/>
                </a:solidFill>
              </a:rPr>
              <a:t>the growing sense of “American-ness” generated by the Great Awakening and the French and Indian War provided a basis for unification and rebellion. </a:t>
            </a:r>
            <a:endParaRPr>
              <a:solidFill>
                <a:srgbClr val="2EB123"/>
              </a:solidFill>
            </a:endParaRPr>
          </a:p>
          <a:p>
            <a:pPr marL="0" indent="0">
              <a:lnSpc>
                <a:spcPct val="80000"/>
              </a:lnSpc>
              <a:buSzTx/>
              <a:buNone/>
              <a:defRPr sz="1600">
                <a:solidFill>
                  <a:srgbClr val="2EB123"/>
                </a:solidFill>
              </a:defRPr>
            </a:pPr>
          </a:p>
          <a:p>
            <a:pPr marL="0" indent="0">
              <a:lnSpc>
                <a:spcPct val="80000"/>
              </a:lnSpc>
              <a:buSzTx/>
              <a:buNone/>
              <a:defRPr b="1" sz="1600">
                <a:solidFill>
                  <a:srgbClr val="FD8008"/>
                </a:solidFill>
              </a:defRPr>
            </a:pPr>
            <a:r>
              <a:t>The continuities in the identity of the colonists during the period between 1607 and 1776 were more significant than the changes </a:t>
            </a:r>
            <a:r>
              <a:rPr>
                <a:solidFill>
                  <a:srgbClr val="000000"/>
                </a:solidFill>
              </a:rPr>
              <a:t>because</a:t>
            </a:r>
            <a:r>
              <a:rPr>
                <a:solidFill>
                  <a:srgbClr val="3741CB"/>
                </a:solidFill>
              </a:rPr>
              <a:t> </a:t>
            </a:r>
            <a:r>
              <a:rPr>
                <a:solidFill>
                  <a:srgbClr val="25AC15"/>
                </a:solidFill>
              </a:rPr>
              <a:t>it was their belief in their Englishness and its accompanying rights that led the colonists to rebel. </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1" name="Shape 291"/>
          <p:cNvSpPr/>
          <p:nvPr>
            <p:ph type="title"/>
          </p:nvPr>
        </p:nvSpPr>
        <p:spPr>
          <a:xfrm>
            <a:off x="900112" y="244157"/>
            <a:ext cx="7345362" cy="1339851"/>
          </a:xfrm>
          <a:prstGeom prst="rect">
            <a:avLst/>
          </a:prstGeom>
        </p:spPr>
        <p:txBody>
          <a:bodyPr/>
          <a:lstStyle>
            <a:lvl1pPr>
              <a:defRPr b="1" sz="4300">
                <a:solidFill>
                  <a:srgbClr val="000000"/>
                </a:solidFill>
              </a:defRPr>
            </a:lvl1pPr>
          </a:lstStyle>
          <a:p>
            <a:pPr/>
            <a:r>
              <a:t>Step 6 : Qualify your Position </a:t>
            </a:r>
          </a:p>
        </p:txBody>
      </p:sp>
      <p:sp>
        <p:nvSpPr>
          <p:cNvPr id="292" name="Shape 292"/>
          <p:cNvSpPr/>
          <p:nvPr>
            <p:ph type="body" idx="1"/>
          </p:nvPr>
        </p:nvSpPr>
        <p:spPr>
          <a:xfrm>
            <a:off x="698501" y="1710268"/>
            <a:ext cx="7675762" cy="4338109"/>
          </a:xfrm>
          <a:prstGeom prst="rect">
            <a:avLst/>
          </a:prstGeom>
        </p:spPr>
        <p:txBody>
          <a:bodyPr/>
          <a:lstStyle/>
          <a:p>
            <a:pPr marL="0" indent="0">
              <a:lnSpc>
                <a:spcPct val="80000"/>
              </a:lnSpc>
              <a:buSzTx/>
              <a:buNone/>
              <a:defRPr sz="1700">
                <a:solidFill>
                  <a:srgbClr val="000000"/>
                </a:solidFill>
              </a:defRPr>
            </a:pPr>
            <a:r>
              <a:t>Qualify your thesis by addressing both changes and continuities. If your position is that the changes are more significant, you will address the continuities in your qualification.  This is where you “live in the grey” by acknowledging that there are both similarities and differences, long and short term causes/effects, and both changes and continuities over time. </a:t>
            </a:r>
            <a:endParaRPr sz="1100"/>
          </a:p>
          <a:p>
            <a:pPr marL="0" indent="0">
              <a:lnSpc>
                <a:spcPct val="80000"/>
              </a:lnSpc>
              <a:buSzTx/>
              <a:buNone/>
              <a:defRPr sz="1700">
                <a:solidFill>
                  <a:srgbClr val="000000"/>
                </a:solidFill>
              </a:defRPr>
            </a:pPr>
            <a:r>
              <a:t>Add this to your rough thesis using “Although” or “While”  </a:t>
            </a:r>
            <a:endParaRPr sz="1100"/>
          </a:p>
          <a:p>
            <a:pPr lvl="1" marL="0" indent="350838">
              <a:lnSpc>
                <a:spcPct val="80000"/>
              </a:lnSpc>
              <a:spcBef>
                <a:spcPts val="600"/>
              </a:spcBef>
              <a:buSzTx/>
              <a:buNone/>
              <a:defRPr b="1" sz="1000">
                <a:solidFill>
                  <a:srgbClr val="000000"/>
                </a:solidFill>
              </a:defRPr>
            </a:pPr>
          </a:p>
          <a:p>
            <a:pPr lvl="1" marL="0" indent="350838">
              <a:lnSpc>
                <a:spcPct val="80000"/>
              </a:lnSpc>
              <a:spcBef>
                <a:spcPts val="600"/>
              </a:spcBef>
              <a:buSzTx/>
              <a:buNone/>
              <a:defRPr b="1" sz="1000">
                <a:solidFill>
                  <a:srgbClr val="000000"/>
                </a:solidFill>
              </a:defRPr>
            </a:pPr>
            <a:r>
              <a:t>		             </a:t>
            </a:r>
            <a:r>
              <a:rPr>
                <a:solidFill>
                  <a:srgbClr val="0000FF"/>
                </a:solidFill>
              </a:rPr>
              <a:t>  </a:t>
            </a:r>
            <a:r>
              <a:rPr sz="1800">
                <a:solidFill>
                  <a:srgbClr val="0000FF"/>
                </a:solidFill>
              </a:rPr>
              <a:t>Qualification </a:t>
            </a:r>
            <a:r>
              <a:rPr sz="1800"/>
              <a:t>+ </a:t>
            </a:r>
            <a:r>
              <a:rPr sz="1800">
                <a:solidFill>
                  <a:srgbClr val="FF8000"/>
                </a:solidFill>
              </a:rPr>
              <a:t>Position</a:t>
            </a:r>
            <a:r>
              <a:rPr sz="1800"/>
              <a:t> + </a:t>
            </a:r>
            <a:r>
              <a:rPr sz="1800">
                <a:solidFill>
                  <a:srgbClr val="3BC20E"/>
                </a:solidFill>
              </a:rPr>
              <a:t>Rationale </a:t>
            </a:r>
          </a:p>
          <a:p>
            <a:pPr marL="0" indent="0">
              <a:lnSpc>
                <a:spcPct val="80000"/>
              </a:lnSpc>
              <a:buSzTx/>
              <a:buNone/>
              <a:defRPr sz="1100">
                <a:solidFill>
                  <a:srgbClr val="000000"/>
                </a:solidFill>
              </a:defRPr>
            </a:pPr>
          </a:p>
          <a:p>
            <a:pPr marL="0" indent="0">
              <a:lnSpc>
                <a:spcPct val="80000"/>
              </a:lnSpc>
              <a:buSzTx/>
              <a:buNone/>
              <a:defRPr b="1" sz="1300" u="sng">
                <a:solidFill>
                  <a:srgbClr val="000000"/>
                </a:solidFill>
              </a:defRPr>
            </a:pPr>
            <a:r>
              <a:t>Example:</a:t>
            </a:r>
            <a:endParaRPr sz="1100"/>
          </a:p>
          <a:p>
            <a:pPr marL="0" indent="0">
              <a:lnSpc>
                <a:spcPct val="80000"/>
              </a:lnSpc>
              <a:buSzTx/>
              <a:buNone/>
              <a:defRPr b="1" sz="1300">
                <a:solidFill>
                  <a:srgbClr val="0000FF"/>
                </a:solidFill>
              </a:defRPr>
            </a:pPr>
            <a:r>
              <a:t>Although </a:t>
            </a:r>
            <a:r>
              <a:rPr>
                <a:solidFill>
                  <a:srgbClr val="3741CB"/>
                </a:solidFill>
              </a:rPr>
              <a:t>England’s North American colonists increasingly developed an “American” identify following the First Great Awakening and the French and Indian War, </a:t>
            </a:r>
            <a:r>
              <a:rPr>
                <a:solidFill>
                  <a:srgbClr val="FD8008"/>
                </a:solidFill>
              </a:rPr>
              <a:t>the continuities in their identity during the period between 1607 and 1776 were more significant </a:t>
            </a:r>
            <a:r>
              <a:rPr>
                <a:solidFill>
                  <a:srgbClr val="000000"/>
                </a:solidFill>
              </a:rPr>
              <a:t>because</a:t>
            </a:r>
            <a:r>
              <a:rPr>
                <a:solidFill>
                  <a:srgbClr val="3741CB"/>
                </a:solidFill>
              </a:rPr>
              <a:t> </a:t>
            </a:r>
            <a:r>
              <a:rPr>
                <a:solidFill>
                  <a:srgbClr val="25AC15"/>
                </a:solidFill>
              </a:rPr>
              <a:t>it was their belief in their Englishness and its accompanying rights that led the colonists to rebel. </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4" name="Shape 294"/>
          <p:cNvSpPr/>
          <p:nvPr>
            <p:ph type="title"/>
          </p:nvPr>
        </p:nvSpPr>
        <p:spPr>
          <a:xfrm>
            <a:off x="900112" y="244157"/>
            <a:ext cx="7345362" cy="1339851"/>
          </a:xfrm>
          <a:prstGeom prst="rect">
            <a:avLst/>
          </a:prstGeom>
        </p:spPr>
        <p:txBody>
          <a:bodyPr/>
          <a:lstStyle>
            <a:lvl1pPr>
              <a:defRPr b="1">
                <a:solidFill>
                  <a:srgbClr val="000000"/>
                </a:solidFill>
              </a:defRPr>
            </a:lvl1pPr>
          </a:lstStyle>
          <a:p>
            <a:pPr/>
            <a:r>
              <a:t>Step 7: Polish your Thesis</a:t>
            </a:r>
          </a:p>
        </p:txBody>
      </p:sp>
      <p:sp>
        <p:nvSpPr>
          <p:cNvPr id="295" name="Shape 295"/>
          <p:cNvSpPr/>
          <p:nvPr>
            <p:ph type="body" idx="1"/>
          </p:nvPr>
        </p:nvSpPr>
        <p:spPr>
          <a:xfrm>
            <a:off x="712348" y="1811866"/>
            <a:ext cx="7667602" cy="4109509"/>
          </a:xfrm>
          <a:prstGeom prst="rect">
            <a:avLst/>
          </a:prstGeom>
        </p:spPr>
        <p:txBody>
          <a:bodyPr/>
          <a:lstStyle/>
          <a:p>
            <a:pPr>
              <a:lnSpc>
                <a:spcPct val="80000"/>
              </a:lnSpc>
              <a:defRPr b="1" sz="1600">
                <a:solidFill>
                  <a:srgbClr val="000000"/>
                </a:solidFill>
              </a:defRPr>
            </a:pPr>
            <a:r>
              <a:t>Refine your thesis by taking out excessive words </a:t>
            </a:r>
          </a:p>
          <a:p>
            <a:pPr lvl="1" marL="579437" indent="-228600">
              <a:lnSpc>
                <a:spcPct val="80000"/>
              </a:lnSpc>
              <a:spcBef>
                <a:spcPts val="600"/>
              </a:spcBef>
              <a:buClr>
                <a:srgbClr val="B0BCC1"/>
              </a:buClr>
              <a:defRPr sz="1500">
                <a:solidFill>
                  <a:srgbClr val="000000"/>
                </a:solidFill>
              </a:defRPr>
            </a:pPr>
            <a:r>
              <a:t>You don’t want your thesis to be too long, so try to condense your arguments, counter arguments, and rationale to the most important points.</a:t>
            </a:r>
          </a:p>
          <a:p>
            <a:pPr>
              <a:lnSpc>
                <a:spcPct val="80000"/>
              </a:lnSpc>
              <a:defRPr b="1" sz="1600">
                <a:solidFill>
                  <a:srgbClr val="000000"/>
                </a:solidFill>
              </a:defRPr>
            </a:pPr>
            <a:r>
              <a:t>If possible, refine your thesis by removing “because”</a:t>
            </a:r>
          </a:p>
          <a:p>
            <a:pPr lvl="1" marL="579437" indent="-228600">
              <a:lnSpc>
                <a:spcPct val="80000"/>
              </a:lnSpc>
              <a:spcBef>
                <a:spcPts val="600"/>
              </a:spcBef>
              <a:buClr>
                <a:srgbClr val="B0BCC1"/>
              </a:buClr>
              <a:defRPr sz="1500">
                <a:solidFill>
                  <a:srgbClr val="000000"/>
                </a:solidFill>
              </a:defRPr>
            </a:pPr>
            <a:r>
              <a:t>Instead of stating your position verbatim and using “because” to connect them, combine your position and rationale so that the significance is implied. </a:t>
            </a:r>
          </a:p>
          <a:p>
            <a:pPr marL="0" indent="0">
              <a:lnSpc>
                <a:spcPct val="80000"/>
              </a:lnSpc>
              <a:buSzTx/>
              <a:buNone/>
              <a:defRPr b="1" sz="1600" u="sng">
                <a:solidFill>
                  <a:srgbClr val="000000"/>
                </a:solidFill>
              </a:defRPr>
            </a:pPr>
          </a:p>
          <a:p>
            <a:pPr marL="0" indent="0">
              <a:lnSpc>
                <a:spcPct val="80000"/>
              </a:lnSpc>
              <a:buSzTx/>
              <a:buNone/>
              <a:defRPr b="1" sz="1600" u="sng">
                <a:solidFill>
                  <a:srgbClr val="000000"/>
                </a:solidFill>
              </a:defRPr>
            </a:pPr>
            <a:r>
              <a:t>Example: </a:t>
            </a:r>
          </a:p>
          <a:p>
            <a:pPr marL="0" indent="0">
              <a:lnSpc>
                <a:spcPct val="80000"/>
              </a:lnSpc>
              <a:buSzTx/>
              <a:buNone/>
              <a:defRPr b="1" sz="1600">
                <a:solidFill>
                  <a:srgbClr val="000000"/>
                </a:solidFill>
              </a:defRPr>
            </a:pPr>
            <a:r>
              <a:t>Although England’s North American colonists increasingly developed an “American” identify following the First Great Awakening and the French and Indian War, it was the colonists’ continued belief in their Englishness and the rights that accompanied that status that led them to rebel. </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7" name="Shape 297"/>
          <p:cNvSpPr/>
          <p:nvPr>
            <p:ph type="title"/>
          </p:nvPr>
        </p:nvSpPr>
        <p:spPr>
          <a:xfrm>
            <a:off x="211684" y="244157"/>
            <a:ext cx="8648811" cy="1339851"/>
          </a:xfrm>
          <a:prstGeom prst="rect">
            <a:avLst/>
          </a:prstGeom>
        </p:spPr>
        <p:txBody>
          <a:bodyPr/>
          <a:lstStyle>
            <a:lvl1pPr>
              <a:defRPr b="1" sz="2800">
                <a:solidFill>
                  <a:srgbClr val="000000"/>
                </a:solidFill>
              </a:defRPr>
            </a:lvl1pPr>
          </a:lstStyle>
          <a:p>
            <a:pPr/>
            <a:r>
              <a:t>Master Step: Connect your Qualification and Position </a:t>
            </a:r>
          </a:p>
        </p:txBody>
      </p:sp>
      <p:sp>
        <p:nvSpPr>
          <p:cNvPr id="298" name="Shape 298"/>
          <p:cNvSpPr/>
          <p:nvPr>
            <p:ph type="body" idx="1"/>
          </p:nvPr>
        </p:nvSpPr>
        <p:spPr>
          <a:xfrm>
            <a:off x="900115" y="2133600"/>
            <a:ext cx="7345365" cy="3931922"/>
          </a:xfrm>
          <a:prstGeom prst="rect">
            <a:avLst/>
          </a:prstGeom>
        </p:spPr>
        <p:txBody>
          <a:bodyPr/>
          <a:lstStyle/>
          <a:p>
            <a:pPr>
              <a:lnSpc>
                <a:spcPct val="80000"/>
              </a:lnSpc>
              <a:defRPr sz="1500">
                <a:solidFill>
                  <a:srgbClr val="000000"/>
                </a:solidFill>
              </a:defRPr>
            </a:pPr>
            <a:r>
              <a:t>One you have mastered the format, the final step is to try and link your qualification and position together so that the relationship between them is clear to your reader. </a:t>
            </a:r>
          </a:p>
          <a:p>
            <a:pPr>
              <a:lnSpc>
                <a:spcPct val="80000"/>
              </a:lnSpc>
              <a:defRPr sz="1500">
                <a:solidFill>
                  <a:srgbClr val="000000"/>
                </a:solidFill>
              </a:defRPr>
            </a:pPr>
            <a:r>
              <a:t>Another way of thinking about this: you want to make clear for your reader why you have assigned greater significance to your position. Does one cause rely on the other? Does one effect last longer or have a greater impact in terms of who is affected by it? Is there a difference of degree between changes and continuities? Do things share the same end goal but different ways of achieving that goal? </a:t>
            </a:r>
          </a:p>
          <a:p>
            <a:pPr marL="0" indent="0">
              <a:lnSpc>
                <a:spcPct val="80000"/>
              </a:lnSpc>
              <a:buSzTx/>
              <a:buNone/>
              <a:defRPr b="1" sz="1500" u="sng">
                <a:solidFill>
                  <a:srgbClr val="000000"/>
                </a:solidFill>
              </a:defRPr>
            </a:pPr>
            <a:r>
              <a:t>Example: </a:t>
            </a:r>
          </a:p>
          <a:p>
            <a:pPr marL="0" indent="0">
              <a:lnSpc>
                <a:spcPct val="80000"/>
              </a:lnSpc>
              <a:buSzTx/>
              <a:buNone/>
              <a:defRPr b="1" sz="1500">
                <a:solidFill>
                  <a:srgbClr val="000000"/>
                </a:solidFill>
              </a:defRPr>
            </a:pPr>
            <a:r>
              <a:t>Although England’s North American </a:t>
            </a:r>
            <a:r>
              <a:rPr>
                <a:solidFill>
                  <a:srgbClr val="25AC15"/>
                </a:solidFill>
              </a:rPr>
              <a:t>colonists increasingly developed an “American” identify</a:t>
            </a:r>
            <a:r>
              <a:t> following the First Great Awakening and the French and Indian War, </a:t>
            </a:r>
            <a:r>
              <a:rPr>
                <a:solidFill>
                  <a:srgbClr val="25AC15"/>
                </a:solidFill>
              </a:rPr>
              <a:t>it was not their belief in their American-ness, but rather </a:t>
            </a:r>
            <a:r>
              <a:t>their continued belief in their Englishness and the rights that accompanied that status, that ultimately led them to rebel. </a:t>
            </a: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0" name="Shape 300"/>
          <p:cNvSpPr/>
          <p:nvPr>
            <p:ph type="title" idx="4294967295"/>
          </p:nvPr>
        </p:nvSpPr>
        <p:spPr>
          <a:xfrm>
            <a:off x="868802" y="468226"/>
            <a:ext cx="7200901" cy="460376"/>
          </a:xfrm>
          <a:prstGeom prst="rect">
            <a:avLst/>
          </a:prstGeom>
        </p:spPr>
        <p:txBody>
          <a:bodyPr/>
          <a:lstStyle>
            <a:lvl1pPr defTabSz="521208">
              <a:defRPr b="1" sz="2451">
                <a:solidFill>
                  <a:srgbClr val="000000"/>
                </a:solidFill>
              </a:defRPr>
            </a:lvl1pPr>
          </a:lstStyle>
          <a:p>
            <a:pPr/>
            <a:r>
              <a:t>Thesis Machine Overview </a:t>
            </a:r>
          </a:p>
        </p:txBody>
      </p:sp>
      <p:grpSp>
        <p:nvGrpSpPr>
          <p:cNvPr id="312" name="Group 312"/>
          <p:cNvGrpSpPr/>
          <p:nvPr/>
        </p:nvGrpSpPr>
        <p:grpSpPr>
          <a:xfrm>
            <a:off x="2403539" y="4642958"/>
            <a:ext cx="4278823" cy="904241"/>
            <a:chOff x="0" y="0"/>
            <a:chExt cx="4278822" cy="904239"/>
          </a:xfrm>
        </p:grpSpPr>
        <p:grpSp>
          <p:nvGrpSpPr>
            <p:cNvPr id="303" name="Group 303"/>
            <p:cNvGrpSpPr/>
            <p:nvPr/>
          </p:nvGrpSpPr>
          <p:grpSpPr>
            <a:xfrm>
              <a:off x="0" y="0"/>
              <a:ext cx="1102790" cy="904240"/>
              <a:chOff x="0" y="0"/>
              <a:chExt cx="1102789" cy="904239"/>
            </a:xfrm>
          </p:grpSpPr>
          <p:sp>
            <p:nvSpPr>
              <p:cNvPr id="301" name="Shape 301"/>
              <p:cNvSpPr/>
              <p:nvPr/>
            </p:nvSpPr>
            <p:spPr>
              <a:xfrm>
                <a:off x="0" y="38574"/>
                <a:ext cx="1102790" cy="827093"/>
              </a:xfrm>
              <a:prstGeom prst="roundRect">
                <a:avLst>
                  <a:gd name="adj" fmla="val 7500"/>
                </a:avLst>
              </a:prstGeom>
              <a:solidFill>
                <a:srgbClr val="0000FF"/>
              </a:solidFill>
              <a:ln w="31750" cap="flat">
                <a:solidFill>
                  <a:srgbClr val="F3F3F3"/>
                </a:solidFill>
                <a:prstDash val="solid"/>
                <a:round/>
              </a:ln>
              <a:effectLst/>
            </p:spPr>
            <p:txBody>
              <a:bodyPr wrap="square" lIns="45719" tIns="45719" rIns="45719" bIns="45719" numCol="1" anchor="ctr">
                <a:noAutofit/>
              </a:bodyPr>
              <a:lstStyle/>
              <a:p>
                <a:pPr algn="ctr">
                  <a:defRPr sz="1302">
                    <a:solidFill>
                      <a:srgbClr val="FFFFFF"/>
                    </a:solidFill>
                  </a:defRPr>
                </a:pPr>
              </a:p>
            </p:txBody>
          </p:sp>
          <p:sp>
            <p:nvSpPr>
              <p:cNvPr id="302" name="Shape 302"/>
              <p:cNvSpPr/>
              <p:nvPr/>
            </p:nvSpPr>
            <p:spPr>
              <a:xfrm>
                <a:off x="18150" y="0"/>
                <a:ext cx="1066490" cy="904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1302">
                    <a:solidFill>
                      <a:srgbClr val="FFFFFF"/>
                    </a:solidFill>
                  </a:defRPr>
                </a:pPr>
                <a:r>
                  <a:t>Qualification</a:t>
                </a:r>
              </a:p>
              <a:p>
                <a:pPr algn="ctr">
                  <a:defRPr sz="1302">
                    <a:solidFill>
                      <a:srgbClr val="FFFFFF"/>
                    </a:solidFill>
                  </a:defRPr>
                </a:pPr>
                <a:r>
                  <a:t>(Counter-argument or condition)</a:t>
                </a:r>
              </a:p>
            </p:txBody>
          </p:sp>
        </p:grpSp>
        <p:sp>
          <p:nvSpPr>
            <p:cNvPr id="304" name="Shape 304"/>
            <p:cNvSpPr/>
            <p:nvPr/>
          </p:nvSpPr>
          <p:spPr>
            <a:xfrm>
              <a:off x="1224096" y="330813"/>
              <a:ext cx="242614" cy="242614"/>
            </a:xfrm>
            <a:prstGeom prst="rightArrow">
              <a:avLst>
                <a:gd name="adj1" fmla="val 64000"/>
                <a:gd name="adj2" fmla="val 50000"/>
              </a:avLst>
            </a:prstGeom>
            <a:solidFill>
              <a:srgbClr val="000000"/>
            </a:solidFill>
            <a:ln w="12700" cap="flat">
              <a:noFill/>
              <a:miter lim="400000"/>
            </a:ln>
            <a:effectLst/>
          </p:spPr>
          <p:txBody>
            <a:bodyPr wrap="square" lIns="45719" tIns="45719" rIns="45719" bIns="45719" numCol="1" anchor="ctr">
              <a:noAutofit/>
            </a:bodyPr>
            <a:lstStyle/>
            <a:p>
              <a:pPr/>
            </a:p>
          </p:txBody>
        </p:sp>
        <p:grpSp>
          <p:nvGrpSpPr>
            <p:cNvPr id="307" name="Group 307"/>
            <p:cNvGrpSpPr/>
            <p:nvPr/>
          </p:nvGrpSpPr>
          <p:grpSpPr>
            <a:xfrm>
              <a:off x="1588016" y="38574"/>
              <a:ext cx="1102790" cy="827093"/>
              <a:chOff x="0" y="0"/>
              <a:chExt cx="1102789" cy="827091"/>
            </a:xfrm>
          </p:grpSpPr>
          <p:sp>
            <p:nvSpPr>
              <p:cNvPr id="305" name="Shape 305"/>
              <p:cNvSpPr/>
              <p:nvPr/>
            </p:nvSpPr>
            <p:spPr>
              <a:xfrm>
                <a:off x="0" y="0"/>
                <a:ext cx="1102790" cy="827092"/>
              </a:xfrm>
              <a:prstGeom prst="roundRect">
                <a:avLst>
                  <a:gd name="adj" fmla="val 7500"/>
                </a:avLst>
              </a:prstGeom>
              <a:solidFill>
                <a:srgbClr val="FF8000"/>
              </a:solidFill>
              <a:ln w="31750" cap="flat">
                <a:solidFill>
                  <a:srgbClr val="F3F3F3"/>
                </a:solidFill>
                <a:prstDash val="solid"/>
                <a:round/>
              </a:ln>
              <a:effectLst/>
            </p:spPr>
            <p:txBody>
              <a:bodyPr wrap="square" lIns="45719" tIns="45719" rIns="45719" bIns="45719" numCol="1" anchor="ctr">
                <a:noAutofit/>
              </a:bodyPr>
              <a:lstStyle/>
              <a:p>
                <a:pPr algn="ctr">
                  <a:defRPr sz="1302">
                    <a:solidFill>
                      <a:srgbClr val="FFFFFF"/>
                    </a:solidFill>
                  </a:defRPr>
                </a:pPr>
              </a:p>
            </p:txBody>
          </p:sp>
          <p:sp>
            <p:nvSpPr>
              <p:cNvPr id="306" name="Shape 306"/>
              <p:cNvSpPr/>
              <p:nvPr/>
            </p:nvSpPr>
            <p:spPr>
              <a:xfrm>
                <a:off x="18150" y="63025"/>
                <a:ext cx="1066490"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1302">
                    <a:solidFill>
                      <a:srgbClr val="FFFFFF"/>
                    </a:solidFill>
                  </a:defRPr>
                </a:pPr>
                <a:r>
                  <a:t>Position</a:t>
                </a:r>
              </a:p>
              <a:p>
                <a:pPr algn="ctr">
                  <a:defRPr sz="1302">
                    <a:solidFill>
                      <a:srgbClr val="FFFFFF"/>
                    </a:solidFill>
                  </a:defRPr>
                </a:pPr>
                <a:r>
                  <a:t>(Your argument) </a:t>
                </a:r>
              </a:p>
            </p:txBody>
          </p:sp>
        </p:grpSp>
        <p:sp>
          <p:nvSpPr>
            <p:cNvPr id="308" name="Shape 308"/>
            <p:cNvSpPr/>
            <p:nvPr/>
          </p:nvSpPr>
          <p:spPr>
            <a:xfrm>
              <a:off x="2812112" y="330813"/>
              <a:ext cx="242615" cy="242614"/>
            </a:xfrm>
            <a:prstGeom prst="rightArrow">
              <a:avLst>
                <a:gd name="adj1" fmla="val 64000"/>
                <a:gd name="adj2" fmla="val 50000"/>
              </a:avLst>
            </a:prstGeom>
            <a:solidFill>
              <a:srgbClr val="000000"/>
            </a:solidFill>
            <a:ln w="12700" cap="flat">
              <a:noFill/>
              <a:miter lim="400000"/>
            </a:ln>
            <a:effectLst/>
          </p:spPr>
          <p:txBody>
            <a:bodyPr wrap="square" lIns="45719" tIns="45719" rIns="45719" bIns="45719" numCol="1" anchor="ctr">
              <a:noAutofit/>
            </a:bodyPr>
            <a:lstStyle/>
            <a:p>
              <a:pPr/>
            </a:p>
          </p:txBody>
        </p:sp>
        <p:grpSp>
          <p:nvGrpSpPr>
            <p:cNvPr id="311" name="Group 311"/>
            <p:cNvGrpSpPr/>
            <p:nvPr/>
          </p:nvGrpSpPr>
          <p:grpSpPr>
            <a:xfrm>
              <a:off x="3176033" y="38574"/>
              <a:ext cx="1102790" cy="827093"/>
              <a:chOff x="0" y="0"/>
              <a:chExt cx="1102789" cy="827091"/>
            </a:xfrm>
          </p:grpSpPr>
          <p:sp>
            <p:nvSpPr>
              <p:cNvPr id="309" name="Shape 309"/>
              <p:cNvSpPr/>
              <p:nvPr/>
            </p:nvSpPr>
            <p:spPr>
              <a:xfrm>
                <a:off x="0" y="0"/>
                <a:ext cx="1102790" cy="827092"/>
              </a:xfrm>
              <a:prstGeom prst="roundRect">
                <a:avLst>
                  <a:gd name="adj" fmla="val 7500"/>
                </a:avLst>
              </a:prstGeom>
              <a:solidFill>
                <a:srgbClr val="3BC20E"/>
              </a:solidFill>
              <a:ln w="31750" cap="flat">
                <a:solidFill>
                  <a:srgbClr val="F3F3F3"/>
                </a:solidFill>
                <a:prstDash val="solid"/>
                <a:round/>
              </a:ln>
              <a:effectLst/>
            </p:spPr>
            <p:txBody>
              <a:bodyPr wrap="square" lIns="45719" tIns="45719" rIns="45719" bIns="45719" numCol="1" anchor="ctr">
                <a:noAutofit/>
              </a:bodyPr>
              <a:lstStyle/>
              <a:p>
                <a:pPr algn="ctr">
                  <a:defRPr sz="1302">
                    <a:solidFill>
                      <a:srgbClr val="FFFFFF"/>
                    </a:solidFill>
                  </a:defRPr>
                </a:pPr>
              </a:p>
            </p:txBody>
          </p:sp>
          <p:sp>
            <p:nvSpPr>
              <p:cNvPr id="310" name="Shape 310"/>
              <p:cNvSpPr/>
              <p:nvPr/>
            </p:nvSpPr>
            <p:spPr>
              <a:xfrm>
                <a:off x="18150" y="164625"/>
                <a:ext cx="1066490"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1302">
                    <a:solidFill>
                      <a:srgbClr val="FFFFFF"/>
                    </a:solidFill>
                  </a:defRPr>
                </a:pPr>
                <a:r>
                  <a:t>Rationale </a:t>
                </a:r>
              </a:p>
              <a:p>
                <a:pPr algn="ctr">
                  <a:defRPr sz="1302">
                    <a:solidFill>
                      <a:srgbClr val="FFFFFF"/>
                    </a:solidFill>
                  </a:defRPr>
                </a:pPr>
                <a:r>
                  <a:t>(Reasons)</a:t>
                </a:r>
              </a:p>
            </p:txBody>
          </p:sp>
        </p:grpSp>
      </p:grpSp>
      <p:sp>
        <p:nvSpPr>
          <p:cNvPr id="313" name="Shape 313"/>
          <p:cNvSpPr/>
          <p:nvPr/>
        </p:nvSpPr>
        <p:spPr>
          <a:xfrm>
            <a:off x="520077" y="5535698"/>
            <a:ext cx="8381997" cy="675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Although ______________________, _____________(your stance)__________________________ because ______________________________. </a:t>
            </a:r>
          </a:p>
        </p:txBody>
      </p:sp>
      <p:sp>
        <p:nvSpPr>
          <p:cNvPr id="314" name="Shape 314"/>
          <p:cNvSpPr/>
          <p:nvPr/>
        </p:nvSpPr>
        <p:spPr>
          <a:xfrm>
            <a:off x="869157" y="1170330"/>
            <a:ext cx="7293844" cy="3749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1400"/>
            </a:pPr>
            <a:r>
              <a:t>1. Identify the Historical Thinking Skill (Causation, Comparison, Context, Change and Continuity)</a:t>
            </a:r>
          </a:p>
          <a:p>
            <a:pPr>
              <a:defRPr b="1" sz="1400"/>
            </a:pPr>
          </a:p>
          <a:p>
            <a:pPr>
              <a:defRPr b="1" sz="1400"/>
            </a:pPr>
            <a:r>
              <a:t>2. Identify the Debatable Issue – What can be debated about the prompt? </a:t>
            </a:r>
          </a:p>
          <a:p>
            <a:pPr>
              <a:defRPr b="1" sz="1400"/>
            </a:pPr>
          </a:p>
          <a:p>
            <a:pPr>
              <a:defRPr b="1" sz="1400"/>
            </a:pPr>
            <a:r>
              <a:t>3. Identify your Position – Brainstorm to determine where you stand on the issue </a:t>
            </a:r>
          </a:p>
          <a:p>
            <a:pPr>
              <a:defRPr b="1" sz="1400"/>
            </a:pPr>
          </a:p>
          <a:p>
            <a:pPr>
              <a:defRPr b="1" sz="1400"/>
            </a:pPr>
            <a:r>
              <a:t>4. State your Position – Take a clear and defensible position on the prompt </a:t>
            </a:r>
          </a:p>
          <a:p>
            <a:pPr>
              <a:defRPr b="1" sz="1400"/>
            </a:pPr>
          </a:p>
          <a:p>
            <a:pPr>
              <a:defRPr b="1" sz="1400"/>
            </a:pPr>
            <a:r>
              <a:t>5. Provide Rationale – Provide the most compelling reasons for the position that you took </a:t>
            </a:r>
          </a:p>
          <a:p>
            <a:pPr>
              <a:defRPr b="1" sz="1400"/>
            </a:pPr>
          </a:p>
          <a:p>
            <a:pPr>
              <a:defRPr b="1" sz="1400"/>
            </a:pPr>
            <a:r>
              <a:t>6. Qualify Position – Consider the various complexities of causation, context, historical change, and comparison </a:t>
            </a:r>
          </a:p>
          <a:p>
            <a:pPr>
              <a:defRPr b="1" sz="1400"/>
            </a:pPr>
          </a:p>
          <a:p>
            <a:pPr>
              <a:defRPr b="1" sz="1400"/>
            </a:pPr>
            <a:r>
              <a:t>7. Polish  -- Take out pronouns or excessive words. </a:t>
            </a: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6" name="Shape 316"/>
          <p:cNvSpPr/>
          <p:nvPr>
            <p:ph type="ctrTitle"/>
          </p:nvPr>
        </p:nvSpPr>
        <p:spPr>
          <a:xfrm>
            <a:off x="914399" y="1123950"/>
            <a:ext cx="7342190" cy="1924050"/>
          </a:xfrm>
          <a:prstGeom prst="rect">
            <a:avLst/>
          </a:prstGeom>
        </p:spPr>
        <p:txBody>
          <a:bodyPr/>
          <a:lstStyle>
            <a:lvl1pPr>
              <a:defRPr b="1">
                <a:solidFill>
                  <a:srgbClr val="000000"/>
                </a:solidFill>
              </a:defRPr>
            </a:lvl1pPr>
          </a:lstStyle>
          <a:p>
            <a:pPr/>
            <a:r>
              <a:t>Causation </a:t>
            </a:r>
          </a:p>
        </p:txBody>
      </p:sp>
      <p:sp>
        <p:nvSpPr>
          <p:cNvPr id="317" name="Shape 317"/>
          <p:cNvSpPr/>
          <p:nvPr>
            <p:ph type="subTitle" sz="half" idx="1"/>
          </p:nvPr>
        </p:nvSpPr>
        <p:spPr>
          <a:xfrm>
            <a:off x="914399" y="3429000"/>
            <a:ext cx="7342190" cy="1752600"/>
          </a:xfrm>
          <a:prstGeom prst="rect">
            <a:avLst/>
          </a:prstGeom>
        </p:spPr>
        <p:txBody>
          <a:bodyPr/>
          <a:lstStyle/>
          <a:p>
            <a:pP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9" name="Shape 319"/>
          <p:cNvSpPr/>
          <p:nvPr>
            <p:ph type="title"/>
          </p:nvPr>
        </p:nvSpPr>
        <p:spPr>
          <a:xfrm>
            <a:off x="900112" y="244157"/>
            <a:ext cx="7345362" cy="1339851"/>
          </a:xfrm>
          <a:prstGeom prst="rect">
            <a:avLst/>
          </a:prstGeom>
        </p:spPr>
        <p:txBody>
          <a:bodyPr/>
          <a:lstStyle>
            <a:lvl1pPr>
              <a:defRPr b="1" sz="4300">
                <a:solidFill>
                  <a:srgbClr val="000000"/>
                </a:solidFill>
              </a:defRPr>
            </a:lvl1pPr>
          </a:lstStyle>
          <a:p>
            <a:pPr/>
            <a:r>
              <a:t>Step 1: Identify Targeted Skill</a:t>
            </a:r>
          </a:p>
        </p:txBody>
      </p:sp>
      <p:sp>
        <p:nvSpPr>
          <p:cNvPr id="320" name="Shape 320"/>
          <p:cNvSpPr/>
          <p:nvPr>
            <p:ph type="body" idx="1"/>
          </p:nvPr>
        </p:nvSpPr>
        <p:spPr>
          <a:xfrm>
            <a:off x="900115" y="2133600"/>
            <a:ext cx="7345365" cy="3931922"/>
          </a:xfrm>
          <a:prstGeom prst="rect">
            <a:avLst/>
          </a:prstGeom>
        </p:spPr>
        <p:txBody>
          <a:bodyPr/>
          <a:lstStyle/>
          <a:p>
            <a:pPr marL="0" indent="0">
              <a:lnSpc>
                <a:spcPct val="90000"/>
              </a:lnSpc>
              <a:buSzTx/>
              <a:buNone/>
              <a:defRPr b="1">
                <a:solidFill>
                  <a:srgbClr val="000000"/>
                </a:solidFill>
              </a:defRPr>
            </a:pPr>
            <a:r>
              <a:t>Identify which of the historical reasoning skills the prompt is asking you to address: Comparison, Causation, Change and Continuity over Time. </a:t>
            </a:r>
          </a:p>
          <a:p>
            <a:pPr marL="0" indent="0">
              <a:lnSpc>
                <a:spcPct val="90000"/>
              </a:lnSpc>
              <a:buSzTx/>
              <a:buNone/>
              <a:defRPr>
                <a:solidFill>
                  <a:srgbClr val="000000"/>
                </a:solidFill>
              </a:defRPr>
            </a:pPr>
          </a:p>
          <a:p>
            <a:pPr marL="0" indent="0">
              <a:lnSpc>
                <a:spcPct val="90000"/>
              </a:lnSpc>
              <a:buSzTx/>
              <a:buNone/>
              <a:defRPr b="1">
                <a:solidFill>
                  <a:srgbClr val="000000"/>
                </a:solidFill>
              </a:defRPr>
            </a:pPr>
            <a:r>
              <a:t>Sample Prompt: </a:t>
            </a:r>
            <a:r>
              <a:rPr b="0"/>
              <a:t>Analyze the extent to which indentured servitude led to Bacon’s Rebellion. </a:t>
            </a:r>
            <a:endParaRPr b="0"/>
          </a:p>
          <a:p>
            <a:pPr marL="0" indent="0">
              <a:lnSpc>
                <a:spcPct val="90000"/>
              </a:lnSpc>
              <a:buSzTx/>
              <a:buNone/>
              <a:defRPr b="1">
                <a:solidFill>
                  <a:srgbClr val="000000"/>
                </a:solidFill>
              </a:defRPr>
            </a:pPr>
          </a:p>
          <a:p>
            <a:pPr marL="0" indent="0">
              <a:lnSpc>
                <a:spcPct val="90000"/>
              </a:lnSpc>
              <a:buSzTx/>
              <a:buNone/>
              <a:defRPr b="1">
                <a:solidFill>
                  <a:srgbClr val="000000"/>
                </a:solidFill>
              </a:defRPr>
            </a:pPr>
            <a:r>
              <a:t>Targeted Skill: </a:t>
            </a:r>
            <a:r>
              <a:rPr b="0"/>
              <a:t>Causation </a:t>
            </a:r>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2" name="Shape 322"/>
          <p:cNvSpPr/>
          <p:nvPr>
            <p:ph type="title"/>
          </p:nvPr>
        </p:nvSpPr>
        <p:spPr>
          <a:xfrm>
            <a:off x="444499" y="244157"/>
            <a:ext cx="8400875" cy="1339851"/>
          </a:xfrm>
          <a:prstGeom prst="rect">
            <a:avLst/>
          </a:prstGeom>
        </p:spPr>
        <p:txBody>
          <a:bodyPr/>
          <a:lstStyle>
            <a:lvl1pPr defTabSz="886968">
              <a:defRPr b="1" sz="4171">
                <a:solidFill>
                  <a:srgbClr val="000000"/>
                </a:solidFill>
              </a:defRPr>
            </a:lvl1pPr>
          </a:lstStyle>
          <a:p>
            <a:pPr/>
            <a:r>
              <a:t>Step 2: Identify the Debatable Issues</a:t>
            </a:r>
          </a:p>
        </p:txBody>
      </p:sp>
      <p:sp>
        <p:nvSpPr>
          <p:cNvPr id="323" name="Shape 323"/>
          <p:cNvSpPr/>
          <p:nvPr>
            <p:ph type="body" idx="1"/>
          </p:nvPr>
        </p:nvSpPr>
        <p:spPr>
          <a:xfrm>
            <a:off x="444501" y="1778001"/>
            <a:ext cx="8089901" cy="4521203"/>
          </a:xfrm>
          <a:prstGeom prst="rect">
            <a:avLst/>
          </a:prstGeom>
        </p:spPr>
        <p:txBody>
          <a:bodyPr/>
          <a:lstStyle/>
          <a:p>
            <a:pPr marL="0" indent="0">
              <a:lnSpc>
                <a:spcPct val="80000"/>
              </a:lnSpc>
              <a:buSzTx/>
              <a:buNone/>
              <a:defRPr b="1" sz="1600">
                <a:solidFill>
                  <a:srgbClr val="000000"/>
                </a:solidFill>
              </a:defRPr>
            </a:pPr>
            <a:r>
              <a:t>Causation </a:t>
            </a:r>
            <a:r>
              <a:rPr b="0"/>
              <a:t>prompts will require you to identify multiple causes/effects of an event and to weigh the relative significance of each. There are two primary ways to do this: </a:t>
            </a:r>
          </a:p>
          <a:p>
            <a:pPr marL="457200" indent="-457200">
              <a:lnSpc>
                <a:spcPct val="80000"/>
              </a:lnSpc>
              <a:buFontTx/>
              <a:buAutoNum type="arabicPeriod" startAt="1"/>
              <a:defRPr sz="1600">
                <a:solidFill>
                  <a:srgbClr val="000000"/>
                </a:solidFill>
              </a:defRPr>
            </a:pPr>
            <a:r>
              <a:t>Long term vs. Short Term Causes/Effects (Which were more significant?)</a:t>
            </a:r>
          </a:p>
          <a:p>
            <a:pPr marL="457200" indent="-457200">
              <a:lnSpc>
                <a:spcPct val="80000"/>
              </a:lnSpc>
              <a:buFontTx/>
              <a:buAutoNum type="arabicPeriod" startAt="1"/>
              <a:defRPr sz="1600">
                <a:solidFill>
                  <a:srgbClr val="000000"/>
                </a:solidFill>
              </a:defRPr>
            </a:pPr>
            <a:r>
              <a:t>Political vs. Social vs. Economic Causes/Effects (Which were more significant?) </a:t>
            </a:r>
          </a:p>
          <a:p>
            <a:pPr marL="0" indent="0">
              <a:lnSpc>
                <a:spcPct val="80000"/>
              </a:lnSpc>
              <a:buSzTx/>
              <a:buNone/>
              <a:defRPr sz="1600">
                <a:solidFill>
                  <a:srgbClr val="000000"/>
                </a:solidFill>
              </a:defRPr>
            </a:pPr>
          </a:p>
          <a:p>
            <a:pPr marL="0" indent="0">
              <a:lnSpc>
                <a:spcPct val="80000"/>
              </a:lnSpc>
              <a:buSzTx/>
              <a:buNone/>
              <a:defRPr b="1" sz="1600" u="sng">
                <a:solidFill>
                  <a:srgbClr val="000000"/>
                </a:solidFill>
              </a:defRPr>
            </a:pPr>
            <a:r>
              <a:t>Example: </a:t>
            </a:r>
          </a:p>
          <a:p>
            <a:pPr marL="0" indent="0">
              <a:lnSpc>
                <a:spcPct val="80000"/>
              </a:lnSpc>
              <a:buSzTx/>
              <a:buNone/>
              <a:defRPr b="1" sz="1600">
                <a:solidFill>
                  <a:srgbClr val="000000"/>
                </a:solidFill>
              </a:defRPr>
            </a:pPr>
            <a:r>
              <a:t>Prompt: </a:t>
            </a:r>
            <a:r>
              <a:rPr b="0"/>
              <a:t>Analyze the extent to which indentured servitude led to Bacon’s Rebellion. </a:t>
            </a:r>
          </a:p>
          <a:p>
            <a:pPr marL="457200" indent="-457200">
              <a:lnSpc>
                <a:spcPct val="80000"/>
              </a:lnSpc>
              <a:buFontTx/>
              <a:buAutoNum type="arabicPeriod" startAt="1"/>
              <a:defRPr sz="1600">
                <a:solidFill>
                  <a:srgbClr val="000000"/>
                </a:solidFill>
              </a:defRPr>
            </a:pPr>
            <a:r>
              <a:t>Were the long term or short term causes of Bacon’s Rebellion more significant? </a:t>
            </a:r>
          </a:p>
          <a:p>
            <a:pPr marL="457200" indent="-457200">
              <a:lnSpc>
                <a:spcPct val="80000"/>
              </a:lnSpc>
              <a:buFontTx/>
              <a:buAutoNum type="arabicPeriod" startAt="1"/>
              <a:defRPr sz="1600">
                <a:solidFill>
                  <a:srgbClr val="000000"/>
                </a:solidFill>
              </a:defRPr>
            </a:pPr>
            <a:r>
              <a:t>Were the political , social, or economic causes of Bacon’s Rebellion more significant?  </a:t>
            </a:r>
          </a:p>
        </p:txBody>
      </p:sp>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5" name="Shape 325"/>
          <p:cNvSpPr/>
          <p:nvPr>
            <p:ph type="title"/>
          </p:nvPr>
        </p:nvSpPr>
        <p:spPr>
          <a:xfrm>
            <a:off x="900112" y="244157"/>
            <a:ext cx="7345362" cy="1339851"/>
          </a:xfrm>
          <a:prstGeom prst="rect">
            <a:avLst/>
          </a:prstGeom>
        </p:spPr>
        <p:txBody>
          <a:bodyPr/>
          <a:lstStyle>
            <a:lvl1pPr>
              <a:defRPr b="1" sz="4300">
                <a:solidFill>
                  <a:srgbClr val="000000"/>
                </a:solidFill>
              </a:defRPr>
            </a:lvl1pPr>
          </a:lstStyle>
          <a:p>
            <a:pPr/>
            <a:r>
              <a:t>Step 3: Identify Your Position</a:t>
            </a:r>
          </a:p>
        </p:txBody>
      </p:sp>
      <p:sp>
        <p:nvSpPr>
          <p:cNvPr id="326" name="Shape 326"/>
          <p:cNvSpPr/>
          <p:nvPr>
            <p:ph type="body" sz="half" idx="1"/>
          </p:nvPr>
        </p:nvSpPr>
        <p:spPr>
          <a:xfrm>
            <a:off x="1047750" y="2181225"/>
            <a:ext cx="7042944" cy="3470275"/>
          </a:xfrm>
          <a:prstGeom prst="rect">
            <a:avLst/>
          </a:prstGeom>
        </p:spPr>
        <p:txBody>
          <a:bodyPr/>
          <a:lstStyle/>
          <a:p>
            <a:pPr marL="0" indent="0" algn="just">
              <a:lnSpc>
                <a:spcPct val="80000"/>
              </a:lnSpc>
              <a:buSzTx/>
              <a:buNone/>
              <a:defRPr sz="2200">
                <a:solidFill>
                  <a:srgbClr val="000000"/>
                </a:solidFill>
              </a:defRPr>
            </a:pPr>
            <a:r>
              <a:t>Use our </a:t>
            </a:r>
            <a:r>
              <a:rPr b="1"/>
              <a:t>Evidence/Idea Protocol </a:t>
            </a:r>
            <a:r>
              <a:t>to brainstorm what you know about the topic (your evidence) and to formulate an argument around your evidence (ideas). </a:t>
            </a:r>
          </a:p>
          <a:p>
            <a:pPr algn="just">
              <a:lnSpc>
                <a:spcPct val="80000"/>
              </a:lnSpc>
              <a:defRPr sz="2200">
                <a:solidFill>
                  <a:srgbClr val="000000"/>
                </a:solidFill>
              </a:defRPr>
            </a:pPr>
          </a:p>
          <a:p>
            <a:pPr marL="0" indent="0" algn="just">
              <a:lnSpc>
                <a:spcPct val="80000"/>
              </a:lnSpc>
              <a:buSzTx/>
              <a:buNone/>
              <a:defRPr b="1" sz="2200">
                <a:solidFill>
                  <a:srgbClr val="000000"/>
                </a:solidFill>
              </a:defRPr>
            </a:pPr>
            <a:r>
              <a:t>Do not skip this step!!! </a:t>
            </a:r>
            <a:r>
              <a:rPr b="0"/>
              <a:t>The best arguments will be grounded in evidence. If you brainstorm first, you will be working from a position of strength as your essay will be crafted around the evidence you have identified rather than trying to make evidence fit a predetermined argument. </a:t>
            </a:r>
          </a:p>
        </p:txBody>
      </p:sp>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8" name="Shape 328"/>
          <p:cNvSpPr/>
          <p:nvPr>
            <p:ph type="title"/>
          </p:nvPr>
        </p:nvSpPr>
        <p:spPr>
          <a:xfrm>
            <a:off x="900112" y="244157"/>
            <a:ext cx="7345362" cy="1339851"/>
          </a:xfrm>
          <a:prstGeom prst="rect">
            <a:avLst/>
          </a:prstGeom>
        </p:spPr>
        <p:txBody>
          <a:bodyPr/>
          <a:lstStyle>
            <a:lvl1pPr>
              <a:defRPr b="1" sz="4300">
                <a:solidFill>
                  <a:srgbClr val="000000"/>
                </a:solidFill>
              </a:defRPr>
            </a:lvl1pPr>
          </a:lstStyle>
          <a:p>
            <a:pPr/>
            <a:r>
              <a:t>Step 3: Identify Your Position</a:t>
            </a:r>
          </a:p>
        </p:txBody>
      </p:sp>
      <p:sp>
        <p:nvSpPr>
          <p:cNvPr id="329" name="Shape 329"/>
          <p:cNvSpPr/>
          <p:nvPr>
            <p:ph type="body" idx="1"/>
          </p:nvPr>
        </p:nvSpPr>
        <p:spPr>
          <a:xfrm>
            <a:off x="444501" y="1896535"/>
            <a:ext cx="8280401" cy="4605867"/>
          </a:xfrm>
          <a:prstGeom prst="rect">
            <a:avLst/>
          </a:prstGeom>
        </p:spPr>
        <p:txBody>
          <a:bodyPr/>
          <a:lstStyle/>
          <a:p>
            <a:pPr marL="0" indent="0">
              <a:lnSpc>
                <a:spcPct val="90000"/>
              </a:lnSpc>
              <a:buSzTx/>
              <a:buNone/>
              <a:defRPr sz="2200">
                <a:solidFill>
                  <a:srgbClr val="000000"/>
                </a:solidFill>
              </a:defRPr>
            </a:pPr>
            <a:r>
              <a:t>Brainstorm what you know about the topic in order to arrive at a position. </a:t>
            </a:r>
          </a:p>
          <a:p>
            <a:pPr marL="0" indent="0">
              <a:lnSpc>
                <a:spcPct val="90000"/>
              </a:lnSpc>
              <a:buSzTx/>
              <a:buNone/>
              <a:defRPr b="1" sz="2200" u="sng">
                <a:solidFill>
                  <a:srgbClr val="000000"/>
                </a:solidFill>
              </a:defRPr>
            </a:pPr>
            <a:r>
              <a:t>Evidence</a:t>
            </a:r>
            <a:r>
              <a:rPr b="0" u="none"/>
              <a:t>					      </a:t>
            </a:r>
            <a:r>
              <a:t> Ideas</a:t>
            </a:r>
          </a:p>
          <a:p>
            <a:pPr marL="0" indent="0">
              <a:lnSpc>
                <a:spcPct val="90000"/>
              </a:lnSpc>
              <a:buSzTx/>
              <a:buNone/>
              <a:defRPr b="1" sz="1200">
                <a:solidFill>
                  <a:srgbClr val="000000"/>
                </a:solidFill>
              </a:defRPr>
            </a:pPr>
            <a:r>
              <a:t>What you kn</a:t>
            </a:r>
            <a:r>
              <a:t>ow about the topic </a:t>
            </a:r>
            <a:r>
              <a:rPr b="0"/>
              <a:t>				</a:t>
            </a:r>
            <a:r>
              <a:rPr u="sng"/>
              <a:t>Long Term Causes/Effects  </a:t>
            </a:r>
            <a:r>
              <a:t>									</a:t>
            </a:r>
            <a:r>
              <a:rPr b="0"/>
              <a:t>	</a:t>
            </a:r>
            <a:endParaRPr sz="2200"/>
          </a:p>
          <a:p>
            <a:pPr marL="0" indent="0">
              <a:lnSpc>
                <a:spcPct val="90000"/>
              </a:lnSpc>
              <a:buSzTx/>
              <a:buNone/>
              <a:defRPr sz="1200">
                <a:solidFill>
                  <a:srgbClr val="000000"/>
                </a:solidFill>
              </a:defRPr>
            </a:pPr>
            <a:r>
              <a:t>					</a:t>
            </a:r>
            <a:r>
              <a:t>	</a:t>
            </a:r>
            <a:r>
              <a:rPr b="1" u="sng"/>
              <a:t>Short Term Causes/Effects </a:t>
            </a:r>
            <a:endParaRPr sz="2200"/>
          </a:p>
          <a:p>
            <a:pPr marL="0" indent="0">
              <a:lnSpc>
                <a:spcPct val="90000"/>
              </a:lnSpc>
              <a:buSzTx/>
              <a:buNone/>
              <a:defRPr sz="1200">
                <a:solidFill>
                  <a:srgbClr val="000000"/>
                </a:solidFill>
              </a:defRPr>
            </a:pPr>
            <a:r>
              <a:t>															or </a:t>
            </a:r>
            <a:endParaRPr sz="1400"/>
          </a:p>
          <a:p>
            <a:pPr marL="0" indent="0">
              <a:lnSpc>
                <a:spcPct val="90000"/>
              </a:lnSpc>
              <a:buSzTx/>
              <a:buNone/>
              <a:defRPr sz="1200">
                <a:solidFill>
                  <a:srgbClr val="000000"/>
                </a:solidFill>
              </a:defRPr>
            </a:pPr>
            <a:r>
              <a:t>						</a:t>
            </a:r>
            <a:r>
              <a:rPr b="1" u="sng"/>
              <a:t>Social Causes/Effects</a:t>
            </a:r>
            <a:endParaRPr sz="2200"/>
          </a:p>
          <a:p>
            <a:pPr marL="0" indent="0">
              <a:lnSpc>
                <a:spcPct val="90000"/>
              </a:lnSpc>
              <a:buSzTx/>
              <a:buNone/>
              <a:defRPr sz="1200">
                <a:solidFill>
                  <a:srgbClr val="000000"/>
                </a:solidFill>
              </a:defRPr>
            </a:pPr>
            <a:r>
              <a:t>						</a:t>
            </a:r>
            <a:r>
              <a:rPr b="1" u="sng"/>
              <a:t>Political Causes/Effects </a:t>
            </a:r>
            <a:endParaRPr sz="2200"/>
          </a:p>
          <a:p>
            <a:pPr marL="0" indent="0">
              <a:lnSpc>
                <a:spcPct val="90000"/>
              </a:lnSpc>
              <a:buSzTx/>
              <a:buNone/>
              <a:defRPr sz="1200">
                <a:solidFill>
                  <a:srgbClr val="000000"/>
                </a:solidFill>
              </a:defRPr>
            </a:pPr>
            <a:r>
              <a:t>						</a:t>
            </a:r>
            <a:r>
              <a:rPr b="1" u="sng"/>
              <a:t>Economic Causes/Effects </a:t>
            </a:r>
          </a:p>
        </p:txBody>
      </p:sp>
      <p:sp>
        <p:nvSpPr>
          <p:cNvPr id="330" name="Shape 330"/>
          <p:cNvSpPr/>
          <p:nvPr/>
        </p:nvSpPr>
        <p:spPr>
          <a:xfrm>
            <a:off x="3356705" y="4131381"/>
            <a:ext cx="1821638" cy="3436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27" y="5400"/>
                </a:lnTo>
                <a:lnTo>
                  <a:pt x="127" y="16200"/>
                </a:lnTo>
                <a:lnTo>
                  <a:pt x="0" y="16200"/>
                </a:lnTo>
                <a:close/>
                <a:moveTo>
                  <a:pt x="255" y="5400"/>
                </a:moveTo>
                <a:lnTo>
                  <a:pt x="509" y="5400"/>
                </a:lnTo>
                <a:lnTo>
                  <a:pt x="509" y="16200"/>
                </a:lnTo>
                <a:lnTo>
                  <a:pt x="255" y="16200"/>
                </a:lnTo>
                <a:close/>
                <a:moveTo>
                  <a:pt x="637" y="5400"/>
                </a:moveTo>
                <a:lnTo>
                  <a:pt x="19563" y="5400"/>
                </a:lnTo>
                <a:lnTo>
                  <a:pt x="19563" y="0"/>
                </a:lnTo>
                <a:lnTo>
                  <a:pt x="21600" y="10800"/>
                </a:lnTo>
                <a:lnTo>
                  <a:pt x="19563" y="21600"/>
                </a:lnTo>
                <a:lnTo>
                  <a:pt x="19563" y="16200"/>
                </a:lnTo>
                <a:lnTo>
                  <a:pt x="637" y="16200"/>
                </a:lnTo>
                <a:close/>
              </a:path>
            </a:pathLst>
          </a:custGeom>
          <a:blipFill>
            <a:blip r:embed="rId2"/>
            <a:stretch>
              <a:fillRect/>
            </a:stretch>
          </a:blipFill>
          <a:ln w="12700">
            <a:solidFill>
              <a:srgbClr val="49585E"/>
            </a:solidFill>
          </a:ln>
          <a:effectLst>
            <a:outerShdw sx="100000" sy="100000" kx="0" ky="0" algn="b" rotWithShape="0" blurRad="63500" dist="0" dir="0">
              <a:srgbClr val="000000">
                <a:alpha val="40000"/>
              </a:srgbClr>
            </a:outerShdw>
          </a:effectLst>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Shape 222"/>
          <p:cNvSpPr/>
          <p:nvPr>
            <p:ph type="title"/>
          </p:nvPr>
        </p:nvSpPr>
        <p:spPr>
          <a:xfrm>
            <a:off x="900112" y="244157"/>
            <a:ext cx="7345362" cy="1339851"/>
          </a:xfrm>
          <a:prstGeom prst="rect">
            <a:avLst/>
          </a:prstGeom>
        </p:spPr>
        <p:txBody>
          <a:bodyPr/>
          <a:lstStyle>
            <a:lvl1pPr>
              <a:defRPr b="1" sz="4300">
                <a:solidFill>
                  <a:srgbClr val="000000"/>
                </a:solidFill>
              </a:defRPr>
            </a:lvl1pPr>
          </a:lstStyle>
          <a:p>
            <a:pPr/>
            <a:r>
              <a:t>Step 1: Identify Targeted Skill</a:t>
            </a:r>
          </a:p>
        </p:txBody>
      </p:sp>
      <p:sp>
        <p:nvSpPr>
          <p:cNvPr id="223" name="Shape 223"/>
          <p:cNvSpPr/>
          <p:nvPr>
            <p:ph type="body" idx="1"/>
          </p:nvPr>
        </p:nvSpPr>
        <p:spPr>
          <a:xfrm>
            <a:off x="900115" y="2133600"/>
            <a:ext cx="7345365" cy="3931922"/>
          </a:xfrm>
          <a:prstGeom prst="rect">
            <a:avLst/>
          </a:prstGeom>
        </p:spPr>
        <p:txBody>
          <a:bodyPr/>
          <a:lstStyle/>
          <a:p>
            <a:pPr marL="0" indent="0">
              <a:lnSpc>
                <a:spcPct val="90000"/>
              </a:lnSpc>
              <a:buSzTx/>
              <a:buNone/>
              <a:defRPr b="1">
                <a:solidFill>
                  <a:srgbClr val="000000"/>
                </a:solidFill>
              </a:defRPr>
            </a:pPr>
            <a:r>
              <a:t>Identify which of the historical reasoning skills the prompt is asking you to address: Comparison, Causation, Change and Continuity over Time. </a:t>
            </a:r>
          </a:p>
          <a:p>
            <a:pPr marL="0" indent="0">
              <a:lnSpc>
                <a:spcPct val="90000"/>
              </a:lnSpc>
              <a:buSzTx/>
              <a:buNone/>
              <a:defRPr>
                <a:solidFill>
                  <a:srgbClr val="000000"/>
                </a:solidFill>
              </a:defRPr>
            </a:pPr>
          </a:p>
          <a:p>
            <a:pPr marL="0" indent="0">
              <a:lnSpc>
                <a:spcPct val="90000"/>
              </a:lnSpc>
              <a:buSzTx/>
              <a:buNone/>
              <a:defRPr b="1">
                <a:solidFill>
                  <a:srgbClr val="000000"/>
                </a:solidFill>
              </a:defRPr>
            </a:pPr>
            <a:r>
              <a:t>Sample Prompt: </a:t>
            </a:r>
            <a:r>
              <a:rPr b="0"/>
              <a:t>Analyze the extent to which the New England and Chesapeake colonies differed. </a:t>
            </a:r>
            <a:endParaRPr b="0"/>
          </a:p>
          <a:p>
            <a:pPr marL="0" indent="0">
              <a:lnSpc>
                <a:spcPct val="90000"/>
              </a:lnSpc>
              <a:buSzTx/>
              <a:buNone/>
              <a:defRPr b="1">
                <a:solidFill>
                  <a:srgbClr val="000000"/>
                </a:solidFill>
              </a:defRPr>
            </a:pPr>
          </a:p>
          <a:p>
            <a:pPr marL="0" indent="0">
              <a:lnSpc>
                <a:spcPct val="90000"/>
              </a:lnSpc>
              <a:buSzTx/>
              <a:buNone/>
              <a:defRPr b="1">
                <a:solidFill>
                  <a:srgbClr val="000000"/>
                </a:solidFill>
              </a:defRPr>
            </a:pPr>
            <a:r>
              <a:t>Targeted Skill: </a:t>
            </a:r>
            <a:r>
              <a:rPr b="0"/>
              <a:t>Comparison </a:t>
            </a:r>
          </a:p>
        </p:txBody>
      </p:sp>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2" name="Shape 332"/>
          <p:cNvSpPr/>
          <p:nvPr>
            <p:ph type="title"/>
          </p:nvPr>
        </p:nvSpPr>
        <p:spPr>
          <a:xfrm>
            <a:off x="900112" y="244157"/>
            <a:ext cx="7345362" cy="1339851"/>
          </a:xfrm>
          <a:prstGeom prst="rect">
            <a:avLst/>
          </a:prstGeom>
        </p:spPr>
        <p:txBody>
          <a:bodyPr/>
          <a:lstStyle>
            <a:lvl1pPr>
              <a:defRPr b="1" sz="4300">
                <a:solidFill>
                  <a:srgbClr val="000000"/>
                </a:solidFill>
              </a:defRPr>
            </a:lvl1pPr>
          </a:lstStyle>
          <a:p>
            <a:pPr/>
            <a:r>
              <a:t>Step 4: State Your Position </a:t>
            </a:r>
          </a:p>
        </p:txBody>
      </p:sp>
      <p:sp>
        <p:nvSpPr>
          <p:cNvPr id="333" name="Shape 333"/>
          <p:cNvSpPr/>
          <p:nvPr>
            <p:ph type="body" idx="1"/>
          </p:nvPr>
        </p:nvSpPr>
        <p:spPr>
          <a:xfrm>
            <a:off x="900113" y="1837266"/>
            <a:ext cx="7354890" cy="4224868"/>
          </a:xfrm>
          <a:prstGeom prst="rect">
            <a:avLst/>
          </a:prstGeom>
        </p:spPr>
        <p:txBody>
          <a:bodyPr/>
          <a:lstStyle/>
          <a:p>
            <a:pPr marL="0" indent="0">
              <a:lnSpc>
                <a:spcPct val="80000"/>
              </a:lnSpc>
              <a:buSzTx/>
              <a:buNone/>
              <a:defRPr b="1" sz="1500">
                <a:solidFill>
                  <a:srgbClr val="000000"/>
                </a:solidFill>
              </a:defRPr>
            </a:pPr>
            <a:r>
              <a:t>Once you have identified the debatable issue and brainstormed what you know about the prompt, it is time to take a stance on the issue in the form of a declarative statement. </a:t>
            </a:r>
          </a:p>
          <a:p>
            <a:pPr>
              <a:lnSpc>
                <a:spcPct val="80000"/>
              </a:lnSpc>
              <a:defRPr sz="1500">
                <a:solidFill>
                  <a:srgbClr val="000000"/>
                </a:solidFill>
              </a:defRPr>
            </a:pPr>
          </a:p>
          <a:p>
            <a:pPr marL="0" indent="0">
              <a:lnSpc>
                <a:spcPct val="80000"/>
              </a:lnSpc>
              <a:buSzTx/>
              <a:buNone/>
              <a:defRPr b="1" sz="1500" u="sng">
                <a:solidFill>
                  <a:srgbClr val="000000"/>
                </a:solidFill>
              </a:defRPr>
            </a:pPr>
            <a:r>
              <a:t>Examples: </a:t>
            </a:r>
          </a:p>
          <a:p>
            <a:pPr marL="0" indent="0">
              <a:lnSpc>
                <a:spcPct val="80000"/>
              </a:lnSpc>
              <a:buSzTx/>
              <a:buNone/>
              <a:defRPr b="1" sz="1500">
                <a:solidFill>
                  <a:srgbClr val="000000"/>
                </a:solidFill>
              </a:defRPr>
            </a:pPr>
            <a:r>
              <a:t>Prompt: </a:t>
            </a:r>
            <a:r>
              <a:rPr b="0"/>
              <a:t>Analyze the extent to which indentured servitude led to Bacon’s Rebellion. </a:t>
            </a:r>
          </a:p>
          <a:p>
            <a:pPr marL="0" indent="0">
              <a:lnSpc>
                <a:spcPct val="80000"/>
              </a:lnSpc>
              <a:buSzTx/>
              <a:buNone/>
              <a:defRPr b="1" sz="1500">
                <a:solidFill>
                  <a:srgbClr val="000000"/>
                </a:solidFill>
              </a:defRPr>
            </a:pPr>
            <a:r>
              <a:t>Possible Positions: </a:t>
            </a:r>
          </a:p>
          <a:p>
            <a:pPr marL="457200" indent="-457200">
              <a:lnSpc>
                <a:spcPct val="80000"/>
              </a:lnSpc>
              <a:buFontTx/>
              <a:buAutoNum type="arabicPeriod" startAt="1"/>
              <a:defRPr sz="1500">
                <a:solidFill>
                  <a:srgbClr val="000000"/>
                </a:solidFill>
              </a:defRPr>
            </a:pPr>
            <a:r>
              <a:t>The long-term causes (reliance on tobacco and indentured servitude) were more significant than the short-term cause (tension on the frontier).</a:t>
            </a:r>
          </a:p>
          <a:p>
            <a:pPr marL="457200" indent="-457200">
              <a:lnSpc>
                <a:spcPct val="80000"/>
              </a:lnSpc>
              <a:buFontTx/>
              <a:buAutoNum type="arabicPeriod" startAt="1"/>
              <a:defRPr sz="1500">
                <a:solidFill>
                  <a:srgbClr val="000000"/>
                </a:solidFill>
              </a:defRPr>
            </a:pPr>
            <a:r>
              <a:t>The political cause (disenfranchisement of landless farmers) was more significant than the social cause (tension between planter elites and former indentured servants). </a:t>
            </a:r>
          </a:p>
        </p:txBody>
      </p:sp>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5" name="Shape 335"/>
          <p:cNvSpPr/>
          <p:nvPr>
            <p:ph type="title"/>
          </p:nvPr>
        </p:nvSpPr>
        <p:spPr>
          <a:xfrm>
            <a:off x="774700" y="244157"/>
            <a:ext cx="7775576" cy="1339851"/>
          </a:xfrm>
          <a:prstGeom prst="rect">
            <a:avLst/>
          </a:prstGeom>
        </p:spPr>
        <p:txBody>
          <a:bodyPr/>
          <a:lstStyle>
            <a:lvl1pPr defTabSz="886968">
              <a:defRPr b="1" sz="4171">
                <a:solidFill>
                  <a:srgbClr val="000000"/>
                </a:solidFill>
              </a:defRPr>
            </a:lvl1pPr>
          </a:lstStyle>
          <a:p>
            <a:pPr/>
            <a:r>
              <a:t>Step 5: Provide Rationale for your Stance</a:t>
            </a:r>
          </a:p>
        </p:txBody>
      </p:sp>
      <p:sp>
        <p:nvSpPr>
          <p:cNvPr id="336" name="Shape 336"/>
          <p:cNvSpPr/>
          <p:nvPr>
            <p:ph type="body" idx="1"/>
          </p:nvPr>
        </p:nvSpPr>
        <p:spPr>
          <a:xfrm>
            <a:off x="711200" y="1823323"/>
            <a:ext cx="7881889" cy="4340411"/>
          </a:xfrm>
          <a:prstGeom prst="rect">
            <a:avLst/>
          </a:prstGeom>
        </p:spPr>
        <p:txBody>
          <a:bodyPr/>
          <a:lstStyle/>
          <a:p>
            <a:pPr marL="0" indent="0">
              <a:lnSpc>
                <a:spcPct val="80000"/>
              </a:lnSpc>
              <a:buSzTx/>
              <a:buNone/>
              <a:defRPr sz="1600">
                <a:solidFill>
                  <a:srgbClr val="000000"/>
                </a:solidFill>
              </a:defRPr>
            </a:pPr>
            <a:r>
              <a:t>Review your fact/idea list and identify the the primary reason(s) for taking the stance you took. Once you have identified which reasons are the most persuasive and provide you with the best evidentiary support for your argument, add your rationale to your position using “because” </a:t>
            </a:r>
          </a:p>
          <a:p>
            <a:pPr marL="0" indent="0">
              <a:lnSpc>
                <a:spcPct val="80000"/>
              </a:lnSpc>
              <a:buSzTx/>
              <a:buNone/>
              <a:defRPr sz="1600">
                <a:solidFill>
                  <a:srgbClr val="000000"/>
                </a:solidFill>
              </a:defRPr>
            </a:pPr>
            <a:r>
              <a:t>		         </a:t>
            </a:r>
            <a:r>
              <a:rPr>
                <a:solidFill>
                  <a:srgbClr val="FF8000"/>
                </a:solidFill>
              </a:rPr>
              <a:t> _</a:t>
            </a:r>
            <a:r>
              <a:rPr b="1">
                <a:solidFill>
                  <a:srgbClr val="FF8000"/>
                </a:solidFill>
              </a:rPr>
              <a:t>_____position______   </a:t>
            </a:r>
            <a:r>
              <a:rPr b="1"/>
              <a:t>+ </a:t>
            </a:r>
            <a:r>
              <a:rPr b="1">
                <a:solidFill>
                  <a:srgbClr val="3BC20E"/>
                </a:solidFill>
              </a:rPr>
              <a:t>_______rationale_______</a:t>
            </a:r>
            <a:endParaRPr b="1">
              <a:solidFill>
                <a:srgbClr val="3BC20E"/>
              </a:solidFill>
            </a:endParaRPr>
          </a:p>
          <a:p>
            <a:pPr marL="0" indent="0">
              <a:lnSpc>
                <a:spcPct val="80000"/>
              </a:lnSpc>
              <a:buSzTx/>
              <a:buNone/>
              <a:defRPr sz="1600"/>
            </a:pPr>
          </a:p>
          <a:p>
            <a:pPr marL="0" indent="0">
              <a:lnSpc>
                <a:spcPct val="80000"/>
              </a:lnSpc>
              <a:buSzTx/>
              <a:buNone/>
              <a:defRPr b="1" sz="1600" u="sng">
                <a:solidFill>
                  <a:srgbClr val="000000"/>
                </a:solidFill>
              </a:defRPr>
            </a:pPr>
            <a:r>
              <a:t>Examples</a:t>
            </a:r>
            <a:r>
              <a:rPr b="0"/>
              <a:t>:</a:t>
            </a:r>
          </a:p>
          <a:p>
            <a:pPr marL="0" indent="0">
              <a:lnSpc>
                <a:spcPct val="80000"/>
              </a:lnSpc>
              <a:buSzTx/>
              <a:buNone/>
              <a:defRPr b="1" sz="1600">
                <a:solidFill>
                  <a:srgbClr val="FD8008"/>
                </a:solidFill>
              </a:defRPr>
            </a:pPr>
            <a:r>
              <a:t>The long term causes of Bacon’s Rebellion were more significant than the short-term causes </a:t>
            </a:r>
            <a:r>
              <a:rPr>
                <a:solidFill>
                  <a:srgbClr val="000000"/>
                </a:solidFill>
              </a:rPr>
              <a:t>because </a:t>
            </a:r>
            <a:r>
              <a:rPr>
                <a:solidFill>
                  <a:srgbClr val="25AC15"/>
                </a:solidFill>
              </a:rPr>
              <a:t>it was Virginia’s long reliance on a single staple crop and indentured servitude that ultimately led to the conflict. </a:t>
            </a:r>
          </a:p>
          <a:p>
            <a:pPr marL="0" indent="0">
              <a:lnSpc>
                <a:spcPct val="80000"/>
              </a:lnSpc>
              <a:buSzTx/>
              <a:buNone/>
              <a:defRPr b="1" sz="1600">
                <a:solidFill>
                  <a:srgbClr val="FD8008"/>
                </a:solidFill>
              </a:defRPr>
            </a:pPr>
            <a:r>
              <a:t>The political causes of Bacon’s Rebellion were more significant than the social causes </a:t>
            </a:r>
            <a:r>
              <a:rPr>
                <a:solidFill>
                  <a:srgbClr val="000000"/>
                </a:solidFill>
              </a:rPr>
              <a:t>because</a:t>
            </a:r>
            <a:r>
              <a:t> </a:t>
            </a:r>
            <a:r>
              <a:rPr>
                <a:solidFill>
                  <a:srgbClr val="25AC15"/>
                </a:solidFill>
              </a:rPr>
              <a:t>it was the disenfranchisement of landless settlers in 1676 that ultimately served as the catalyst for conflict. </a:t>
            </a:r>
          </a:p>
        </p:txBody>
      </p:sp>
    </p:spTree>
  </p:cSld>
  <p:clrMapOvr>
    <a:masterClrMapping/>
  </p:clrMapOvr>
  <p:transition xmlns:p14="http://schemas.microsoft.com/office/powerpoint/2010/main" spd="med" advClick="1" p14:dur="1000"/>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8" name="Shape 338"/>
          <p:cNvSpPr/>
          <p:nvPr>
            <p:ph type="title"/>
          </p:nvPr>
        </p:nvSpPr>
        <p:spPr>
          <a:xfrm>
            <a:off x="900112" y="244157"/>
            <a:ext cx="7345362" cy="1339851"/>
          </a:xfrm>
          <a:prstGeom prst="rect">
            <a:avLst/>
          </a:prstGeom>
        </p:spPr>
        <p:txBody>
          <a:bodyPr/>
          <a:lstStyle>
            <a:lvl1pPr>
              <a:defRPr b="1" sz="4300">
                <a:solidFill>
                  <a:srgbClr val="000000"/>
                </a:solidFill>
              </a:defRPr>
            </a:lvl1pPr>
          </a:lstStyle>
          <a:p>
            <a:pPr/>
            <a:r>
              <a:t>Step 6 : Qualify your Position </a:t>
            </a:r>
          </a:p>
        </p:txBody>
      </p:sp>
      <p:sp>
        <p:nvSpPr>
          <p:cNvPr id="339" name="Shape 339"/>
          <p:cNvSpPr/>
          <p:nvPr>
            <p:ph type="body" sz="half" idx="1"/>
          </p:nvPr>
        </p:nvSpPr>
        <p:spPr>
          <a:xfrm>
            <a:off x="468730" y="1799068"/>
            <a:ext cx="8316163" cy="2524743"/>
          </a:xfrm>
          <a:prstGeom prst="rect">
            <a:avLst/>
          </a:prstGeom>
        </p:spPr>
        <p:txBody>
          <a:bodyPr/>
          <a:lstStyle/>
          <a:p>
            <a:pPr marL="0" indent="0" defTabSz="566927">
              <a:spcBef>
                <a:spcPts val="1200"/>
              </a:spcBef>
              <a:buSzTx/>
              <a:buNone/>
              <a:defRPr sz="992">
                <a:solidFill>
                  <a:srgbClr val="000000"/>
                </a:solidFill>
              </a:defRPr>
            </a:pPr>
            <a:r>
              <a:t>Qualify your thesis by addressing both changes and continuities. If your position is that the changes are more significant, you will address the continuities in your qualification.  This is where you “live in the grey” by acknowledging that there are both similarities and differences, long and short term causes/effects, and both changes and continuities over time. </a:t>
            </a:r>
          </a:p>
          <a:p>
            <a:pPr marL="0" indent="0" defTabSz="566927">
              <a:spcBef>
                <a:spcPts val="1200"/>
              </a:spcBef>
              <a:buSzTx/>
              <a:buNone/>
              <a:defRPr sz="992">
                <a:solidFill>
                  <a:srgbClr val="000000"/>
                </a:solidFill>
              </a:defRPr>
            </a:pPr>
            <a:r>
              <a:t>Add this to your rough thesis using “Although” or “While”  </a:t>
            </a:r>
          </a:p>
          <a:p>
            <a:pPr lvl="1" marL="0" indent="217519" defTabSz="566927">
              <a:spcBef>
                <a:spcPts val="300"/>
              </a:spcBef>
              <a:buSzTx/>
              <a:buNone/>
              <a:defRPr b="1" sz="992">
                <a:solidFill>
                  <a:srgbClr val="000000"/>
                </a:solidFill>
              </a:defRPr>
            </a:pPr>
          </a:p>
          <a:p>
            <a:pPr lvl="1" marL="0" indent="217519" defTabSz="566927">
              <a:spcBef>
                <a:spcPts val="300"/>
              </a:spcBef>
              <a:buSzTx/>
              <a:buNone/>
              <a:defRPr b="1" sz="992">
                <a:solidFill>
                  <a:srgbClr val="000000"/>
                </a:solidFill>
              </a:defRPr>
            </a:pPr>
            <a:r>
              <a:t>		             </a:t>
            </a:r>
            <a:r>
              <a:rPr>
                <a:solidFill>
                  <a:srgbClr val="0000FF"/>
                </a:solidFill>
              </a:rPr>
              <a:t>  Qualification </a:t>
            </a:r>
            <a:r>
              <a:t>+ </a:t>
            </a:r>
            <a:r>
              <a:rPr>
                <a:solidFill>
                  <a:srgbClr val="FF8000"/>
                </a:solidFill>
              </a:rPr>
              <a:t>Position</a:t>
            </a:r>
            <a:r>
              <a:t> + </a:t>
            </a:r>
            <a:r>
              <a:rPr>
                <a:solidFill>
                  <a:srgbClr val="3BC20E"/>
                </a:solidFill>
              </a:rPr>
              <a:t>Rationale </a:t>
            </a:r>
          </a:p>
          <a:p>
            <a:pPr marL="0" indent="0" defTabSz="566927">
              <a:spcBef>
                <a:spcPts val="1200"/>
              </a:spcBef>
              <a:buSzTx/>
              <a:buNone/>
              <a:defRPr b="1" sz="992" u="sng">
                <a:solidFill>
                  <a:srgbClr val="000000"/>
                </a:solidFill>
              </a:defRPr>
            </a:pPr>
            <a:r>
              <a:t>Examples:</a:t>
            </a:r>
          </a:p>
          <a:p>
            <a:pPr marL="0" indent="0" defTabSz="566927">
              <a:spcBef>
                <a:spcPts val="1200"/>
              </a:spcBef>
              <a:buSzTx/>
              <a:buNone/>
              <a:defRPr b="1" sz="868">
                <a:solidFill>
                  <a:srgbClr val="0000FF"/>
                </a:solidFill>
              </a:defRPr>
            </a:pPr>
            <a:r>
              <a:t>Although armed tension between settlers and American Indians on the frontier served as the immediate cause of Bacon’s Rebellion</a:t>
            </a:r>
            <a:r>
              <a:rPr>
                <a:solidFill>
                  <a:srgbClr val="000000"/>
                </a:solidFill>
              </a:rPr>
              <a:t>,</a:t>
            </a:r>
            <a:r>
              <a:rPr>
                <a:solidFill>
                  <a:srgbClr val="FD8008"/>
                </a:solidFill>
              </a:rPr>
              <a:t> the long term causes were more significant </a:t>
            </a:r>
            <a:r>
              <a:rPr>
                <a:solidFill>
                  <a:srgbClr val="000000"/>
                </a:solidFill>
              </a:rPr>
              <a:t>because </a:t>
            </a:r>
            <a:r>
              <a:rPr>
                <a:solidFill>
                  <a:srgbClr val="25AC15"/>
                </a:solidFill>
              </a:rPr>
              <a:t>it was Virginia’s long reliance on a single staple crop and indentured servitude that ultimately led to the conflict. </a:t>
            </a:r>
            <a:endParaRPr>
              <a:solidFill>
                <a:srgbClr val="25AC15"/>
              </a:solidFill>
            </a:endParaRPr>
          </a:p>
          <a:p>
            <a:pPr marL="0" indent="0" defTabSz="566927">
              <a:spcBef>
                <a:spcPts val="1200"/>
              </a:spcBef>
              <a:buSzTx/>
              <a:buNone/>
              <a:defRPr b="1" sz="868">
                <a:solidFill>
                  <a:srgbClr val="3366FF"/>
                </a:solidFill>
              </a:defRPr>
            </a:pPr>
            <a:r>
              <a:t>Although social tension between elite planters and former indentured servants set the stage for Bacon’s Rebellion, </a:t>
            </a:r>
            <a:r>
              <a:rPr>
                <a:solidFill>
                  <a:srgbClr val="FD8008"/>
                </a:solidFill>
              </a:rPr>
              <a:t>the political causes were more significant </a:t>
            </a:r>
            <a:r>
              <a:rPr>
                <a:solidFill>
                  <a:srgbClr val="000000"/>
                </a:solidFill>
              </a:rPr>
              <a:t>because</a:t>
            </a:r>
            <a:r>
              <a:rPr>
                <a:solidFill>
                  <a:srgbClr val="FD8008"/>
                </a:solidFill>
              </a:rPr>
              <a:t> </a:t>
            </a:r>
            <a:r>
              <a:rPr>
                <a:solidFill>
                  <a:srgbClr val="25AC15"/>
                </a:solidFill>
              </a:rPr>
              <a:t>it was the disenfranchisement of landless settlers in 1676 is what ultimately served as the catalyst for conflict. </a:t>
            </a:r>
          </a:p>
        </p:txBody>
      </p:sp>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1" name="Shape 341"/>
          <p:cNvSpPr/>
          <p:nvPr>
            <p:ph type="title"/>
          </p:nvPr>
        </p:nvSpPr>
        <p:spPr>
          <a:xfrm>
            <a:off x="900112" y="244157"/>
            <a:ext cx="7345362" cy="1339851"/>
          </a:xfrm>
          <a:prstGeom prst="rect">
            <a:avLst/>
          </a:prstGeom>
        </p:spPr>
        <p:txBody>
          <a:bodyPr/>
          <a:lstStyle>
            <a:lvl1pPr>
              <a:defRPr b="1">
                <a:solidFill>
                  <a:srgbClr val="000000"/>
                </a:solidFill>
              </a:defRPr>
            </a:lvl1pPr>
          </a:lstStyle>
          <a:p>
            <a:pPr/>
            <a:r>
              <a:t>Step 7: Polish your Thesis</a:t>
            </a:r>
          </a:p>
        </p:txBody>
      </p:sp>
      <p:sp>
        <p:nvSpPr>
          <p:cNvPr id="342" name="Shape 342"/>
          <p:cNvSpPr/>
          <p:nvPr>
            <p:ph type="body" idx="1"/>
          </p:nvPr>
        </p:nvSpPr>
        <p:spPr>
          <a:xfrm>
            <a:off x="558801" y="1896533"/>
            <a:ext cx="8102601" cy="4487334"/>
          </a:xfrm>
          <a:prstGeom prst="rect">
            <a:avLst/>
          </a:prstGeom>
        </p:spPr>
        <p:txBody>
          <a:bodyPr/>
          <a:lstStyle/>
          <a:p>
            <a:pPr>
              <a:lnSpc>
                <a:spcPct val="80000"/>
              </a:lnSpc>
              <a:defRPr b="1" sz="1600">
                <a:solidFill>
                  <a:srgbClr val="000000"/>
                </a:solidFill>
              </a:defRPr>
            </a:pPr>
            <a:r>
              <a:t>Refine your thesis by taking out excessive words </a:t>
            </a:r>
          </a:p>
          <a:p>
            <a:pPr lvl="1" marL="579437" indent="-228600">
              <a:lnSpc>
                <a:spcPct val="80000"/>
              </a:lnSpc>
              <a:spcBef>
                <a:spcPts val="600"/>
              </a:spcBef>
              <a:buClr>
                <a:srgbClr val="B0BCC1"/>
              </a:buClr>
              <a:defRPr sz="1500">
                <a:solidFill>
                  <a:srgbClr val="000000"/>
                </a:solidFill>
              </a:defRPr>
            </a:pPr>
            <a:r>
              <a:t>You don’t want your thesis to be too long, so try to condense your arguments, counter arguments, and rationale to the most important points.</a:t>
            </a:r>
          </a:p>
          <a:p>
            <a:pPr>
              <a:lnSpc>
                <a:spcPct val="80000"/>
              </a:lnSpc>
              <a:defRPr b="1" sz="1600">
                <a:solidFill>
                  <a:srgbClr val="000000"/>
                </a:solidFill>
              </a:defRPr>
            </a:pPr>
            <a:r>
              <a:t>If possible, refine your thesis by removing “because”</a:t>
            </a:r>
          </a:p>
          <a:p>
            <a:pPr lvl="1" marL="579437" indent="-228600">
              <a:lnSpc>
                <a:spcPct val="80000"/>
              </a:lnSpc>
              <a:spcBef>
                <a:spcPts val="600"/>
              </a:spcBef>
              <a:buClr>
                <a:srgbClr val="B0BCC1"/>
              </a:buClr>
              <a:defRPr sz="1500">
                <a:solidFill>
                  <a:srgbClr val="000000"/>
                </a:solidFill>
              </a:defRPr>
            </a:pPr>
            <a:r>
              <a:t>Instead of stating your position verbatim and using “because” to connect them, combine your position and rationale so that significance is implied. </a:t>
            </a:r>
          </a:p>
          <a:p>
            <a:pPr marL="0" indent="0">
              <a:lnSpc>
                <a:spcPct val="80000"/>
              </a:lnSpc>
              <a:buSzTx/>
              <a:buNone/>
              <a:defRPr b="1" sz="1600" u="sng">
                <a:solidFill>
                  <a:srgbClr val="000000"/>
                </a:solidFill>
              </a:defRPr>
            </a:pPr>
            <a:r>
              <a:t>Examples: </a:t>
            </a:r>
          </a:p>
          <a:p>
            <a:pPr marL="0" indent="0">
              <a:lnSpc>
                <a:spcPct val="80000"/>
              </a:lnSpc>
              <a:buSzTx/>
              <a:buNone/>
              <a:defRPr b="1" sz="1600">
                <a:solidFill>
                  <a:srgbClr val="000000"/>
                </a:solidFill>
              </a:defRPr>
            </a:pPr>
            <a:r>
              <a:t>Although armed tension between settlers and American Indians on the frontier served as the immediate cause of Bacon’s Rebellion, it was Virginia’s long reliance on a single staple crop and indentured servitude that ultimately led to the conflict. </a:t>
            </a:r>
          </a:p>
          <a:p>
            <a:pPr marL="0" indent="0">
              <a:lnSpc>
                <a:spcPct val="80000"/>
              </a:lnSpc>
              <a:buSzTx/>
              <a:buNone/>
              <a:defRPr b="1" sz="1600">
                <a:solidFill>
                  <a:srgbClr val="000000"/>
                </a:solidFill>
              </a:defRPr>
            </a:pPr>
            <a:r>
              <a:t>Although social tension between elite planters and former indentured servants set the stage for Bacon’s Rebellion, it the disenfranchisement of landless settlers in 1676 is what ultimately served as the catalyst for conflict. </a:t>
            </a:r>
          </a:p>
        </p:txBody>
      </p:sp>
    </p:spTree>
  </p:cSld>
  <p:clrMapOvr>
    <a:masterClrMapping/>
  </p:clrMapOvr>
  <p:transition xmlns:p14="http://schemas.microsoft.com/office/powerpoint/2010/main" spd="med" advClick="1" p14:dur="1000"/>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4" name="Shape 344"/>
          <p:cNvSpPr/>
          <p:nvPr>
            <p:ph type="title"/>
          </p:nvPr>
        </p:nvSpPr>
        <p:spPr>
          <a:xfrm>
            <a:off x="589691" y="244157"/>
            <a:ext cx="7868510" cy="1339851"/>
          </a:xfrm>
          <a:prstGeom prst="rect">
            <a:avLst/>
          </a:prstGeom>
        </p:spPr>
        <p:txBody>
          <a:bodyPr/>
          <a:lstStyle>
            <a:lvl1pPr>
              <a:defRPr b="1" sz="2400">
                <a:solidFill>
                  <a:srgbClr val="000000"/>
                </a:solidFill>
              </a:defRPr>
            </a:lvl1pPr>
          </a:lstStyle>
          <a:p>
            <a:pPr/>
            <a:r>
              <a:t>Master Step: Connect your Qualification and Position </a:t>
            </a:r>
          </a:p>
        </p:txBody>
      </p:sp>
      <p:sp>
        <p:nvSpPr>
          <p:cNvPr id="345" name="Shape 345"/>
          <p:cNvSpPr/>
          <p:nvPr>
            <p:ph type="body" idx="1"/>
          </p:nvPr>
        </p:nvSpPr>
        <p:spPr>
          <a:xfrm>
            <a:off x="736600" y="1845733"/>
            <a:ext cx="7721600" cy="4572001"/>
          </a:xfrm>
          <a:prstGeom prst="rect">
            <a:avLst/>
          </a:prstGeom>
        </p:spPr>
        <p:txBody>
          <a:bodyPr/>
          <a:lstStyle/>
          <a:p>
            <a:pPr>
              <a:lnSpc>
                <a:spcPct val="80000"/>
              </a:lnSpc>
              <a:defRPr sz="1500">
                <a:solidFill>
                  <a:srgbClr val="000000"/>
                </a:solidFill>
              </a:defRPr>
            </a:pPr>
            <a:r>
              <a:t>One you have mastered the format, the final step is to try and link your qualification and position together so that the relationship between them is clear to your reader. </a:t>
            </a:r>
          </a:p>
          <a:p>
            <a:pPr>
              <a:lnSpc>
                <a:spcPct val="80000"/>
              </a:lnSpc>
              <a:defRPr sz="1500">
                <a:solidFill>
                  <a:srgbClr val="000000"/>
                </a:solidFill>
              </a:defRPr>
            </a:pPr>
            <a:r>
              <a:t>Another way of thinking about this: you want to make clear for your reader why you have assigned greater significance to your position. Does one cause rely on the other? Does one effect last longer or have a greater impact in terms of who is affected by it? Is there a difference of degree between changes and continuities? Do things share the same end goal but different ways of achieving that goal? </a:t>
            </a:r>
          </a:p>
          <a:p>
            <a:pPr marL="0" indent="0">
              <a:lnSpc>
                <a:spcPct val="80000"/>
              </a:lnSpc>
              <a:buSzTx/>
              <a:buNone/>
              <a:defRPr b="1" sz="1500" u="sng">
                <a:solidFill>
                  <a:srgbClr val="000000"/>
                </a:solidFill>
              </a:defRPr>
            </a:pPr>
            <a:r>
              <a:t>Examples: </a:t>
            </a:r>
          </a:p>
          <a:p>
            <a:pPr marL="0" indent="0">
              <a:lnSpc>
                <a:spcPct val="80000"/>
              </a:lnSpc>
              <a:buSzTx/>
              <a:buNone/>
              <a:defRPr b="1" sz="1500">
                <a:solidFill>
                  <a:srgbClr val="000000"/>
                </a:solidFill>
              </a:defRPr>
            </a:pPr>
            <a:r>
              <a:t>Although armed </a:t>
            </a:r>
            <a:r>
              <a:rPr>
                <a:solidFill>
                  <a:srgbClr val="25AC15"/>
                </a:solidFill>
              </a:rPr>
              <a:t>tension between settlers and American Indians on the frontier </a:t>
            </a:r>
            <a:r>
              <a:t>served as </a:t>
            </a:r>
            <a:r>
              <a:rPr>
                <a:solidFill>
                  <a:srgbClr val="25AC15"/>
                </a:solidFill>
              </a:rPr>
              <a:t>the immediate cause</a:t>
            </a:r>
            <a:r>
              <a:t> of Bacon’s Rebellion, it was </a:t>
            </a:r>
            <a:r>
              <a:rPr>
                <a:solidFill>
                  <a:srgbClr val="25AC15"/>
                </a:solidFill>
              </a:rPr>
              <a:t>Virginia’s long reliance </a:t>
            </a:r>
            <a:r>
              <a:t>on a single staple crop and indentured servitude </a:t>
            </a:r>
            <a:r>
              <a:rPr>
                <a:solidFill>
                  <a:srgbClr val="25AC15"/>
                </a:solidFill>
              </a:rPr>
              <a:t>that brought landless settlers to the frontier in the first place.</a:t>
            </a:r>
            <a:endParaRPr>
              <a:solidFill>
                <a:srgbClr val="25AC15"/>
              </a:solidFill>
            </a:endParaRPr>
          </a:p>
          <a:p>
            <a:pPr marL="0" indent="0">
              <a:lnSpc>
                <a:spcPct val="80000"/>
              </a:lnSpc>
              <a:buSzTx/>
              <a:buNone/>
              <a:defRPr b="1" sz="1500">
                <a:solidFill>
                  <a:srgbClr val="000000"/>
                </a:solidFill>
              </a:defRPr>
            </a:pPr>
            <a:r>
              <a:t>Although </a:t>
            </a:r>
            <a:r>
              <a:rPr>
                <a:solidFill>
                  <a:srgbClr val="25AC15"/>
                </a:solidFill>
              </a:rPr>
              <a:t>social tension </a:t>
            </a:r>
            <a:r>
              <a:t>between elite planters and former indentured servants set the stage for Bacon’s Rebellion</a:t>
            </a:r>
            <a:r>
              <a:rPr>
                <a:solidFill>
                  <a:srgbClr val="25AC15"/>
                </a:solidFill>
              </a:rPr>
              <a:t>, it was the disenfranchisement of landless settlers in 1676 furthered the social unrest </a:t>
            </a:r>
            <a:r>
              <a:t>in Virginia and ultimately brought about the conflict. </a:t>
            </a:r>
          </a:p>
        </p:txBody>
      </p:sp>
    </p:spTree>
  </p:cSld>
  <p:clrMapOvr>
    <a:masterClrMapping/>
  </p:clrMapOvr>
  <p:transition xmlns:p14="http://schemas.microsoft.com/office/powerpoint/2010/main" spd="med" advClick="1" p14:dur="1000"/>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7" name="Shape 347"/>
          <p:cNvSpPr/>
          <p:nvPr>
            <p:ph type="title" idx="4294967295"/>
          </p:nvPr>
        </p:nvSpPr>
        <p:spPr>
          <a:xfrm>
            <a:off x="868802" y="468226"/>
            <a:ext cx="7200901" cy="460376"/>
          </a:xfrm>
          <a:prstGeom prst="rect">
            <a:avLst/>
          </a:prstGeom>
        </p:spPr>
        <p:txBody>
          <a:bodyPr/>
          <a:lstStyle>
            <a:lvl1pPr defTabSz="521208">
              <a:defRPr b="1" sz="2451">
                <a:solidFill>
                  <a:srgbClr val="000000"/>
                </a:solidFill>
              </a:defRPr>
            </a:lvl1pPr>
          </a:lstStyle>
          <a:p>
            <a:pPr/>
            <a:r>
              <a:t>Thesis Machine Overview </a:t>
            </a:r>
          </a:p>
        </p:txBody>
      </p:sp>
      <p:grpSp>
        <p:nvGrpSpPr>
          <p:cNvPr id="359" name="Group 359"/>
          <p:cNvGrpSpPr/>
          <p:nvPr/>
        </p:nvGrpSpPr>
        <p:grpSpPr>
          <a:xfrm>
            <a:off x="2403539" y="4642958"/>
            <a:ext cx="4278823" cy="904241"/>
            <a:chOff x="0" y="0"/>
            <a:chExt cx="4278822" cy="904239"/>
          </a:xfrm>
        </p:grpSpPr>
        <p:grpSp>
          <p:nvGrpSpPr>
            <p:cNvPr id="350" name="Group 350"/>
            <p:cNvGrpSpPr/>
            <p:nvPr/>
          </p:nvGrpSpPr>
          <p:grpSpPr>
            <a:xfrm>
              <a:off x="0" y="0"/>
              <a:ext cx="1102790" cy="904240"/>
              <a:chOff x="0" y="0"/>
              <a:chExt cx="1102789" cy="904239"/>
            </a:xfrm>
          </p:grpSpPr>
          <p:sp>
            <p:nvSpPr>
              <p:cNvPr id="348" name="Shape 348"/>
              <p:cNvSpPr/>
              <p:nvPr/>
            </p:nvSpPr>
            <p:spPr>
              <a:xfrm>
                <a:off x="0" y="38574"/>
                <a:ext cx="1102790" cy="827093"/>
              </a:xfrm>
              <a:prstGeom prst="roundRect">
                <a:avLst>
                  <a:gd name="adj" fmla="val 7500"/>
                </a:avLst>
              </a:prstGeom>
              <a:solidFill>
                <a:srgbClr val="0000FF"/>
              </a:solidFill>
              <a:ln w="31750" cap="flat">
                <a:solidFill>
                  <a:srgbClr val="F3F3F3"/>
                </a:solidFill>
                <a:prstDash val="solid"/>
                <a:round/>
              </a:ln>
              <a:effectLst/>
            </p:spPr>
            <p:txBody>
              <a:bodyPr wrap="square" lIns="45719" tIns="45719" rIns="45719" bIns="45719" numCol="1" anchor="ctr">
                <a:noAutofit/>
              </a:bodyPr>
              <a:lstStyle/>
              <a:p>
                <a:pPr algn="ctr">
                  <a:defRPr sz="1302">
                    <a:solidFill>
                      <a:srgbClr val="FFFFFF"/>
                    </a:solidFill>
                  </a:defRPr>
                </a:pPr>
              </a:p>
            </p:txBody>
          </p:sp>
          <p:sp>
            <p:nvSpPr>
              <p:cNvPr id="349" name="Shape 349"/>
              <p:cNvSpPr/>
              <p:nvPr/>
            </p:nvSpPr>
            <p:spPr>
              <a:xfrm>
                <a:off x="18150" y="0"/>
                <a:ext cx="1066490" cy="904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1302">
                    <a:solidFill>
                      <a:srgbClr val="FFFFFF"/>
                    </a:solidFill>
                  </a:defRPr>
                </a:pPr>
                <a:r>
                  <a:t>Qualification</a:t>
                </a:r>
              </a:p>
              <a:p>
                <a:pPr algn="ctr">
                  <a:defRPr sz="1302">
                    <a:solidFill>
                      <a:srgbClr val="FFFFFF"/>
                    </a:solidFill>
                  </a:defRPr>
                </a:pPr>
                <a:r>
                  <a:t>(Counter-argument or condition)</a:t>
                </a:r>
              </a:p>
            </p:txBody>
          </p:sp>
        </p:grpSp>
        <p:sp>
          <p:nvSpPr>
            <p:cNvPr id="351" name="Shape 351"/>
            <p:cNvSpPr/>
            <p:nvPr/>
          </p:nvSpPr>
          <p:spPr>
            <a:xfrm>
              <a:off x="1224096" y="330813"/>
              <a:ext cx="242614" cy="242614"/>
            </a:xfrm>
            <a:prstGeom prst="rightArrow">
              <a:avLst>
                <a:gd name="adj1" fmla="val 64000"/>
                <a:gd name="adj2" fmla="val 50000"/>
              </a:avLst>
            </a:prstGeom>
            <a:solidFill>
              <a:srgbClr val="000000"/>
            </a:solidFill>
            <a:ln w="12700" cap="flat">
              <a:noFill/>
              <a:miter lim="400000"/>
            </a:ln>
            <a:effectLst/>
          </p:spPr>
          <p:txBody>
            <a:bodyPr wrap="square" lIns="45719" tIns="45719" rIns="45719" bIns="45719" numCol="1" anchor="ctr">
              <a:noAutofit/>
            </a:bodyPr>
            <a:lstStyle/>
            <a:p>
              <a:pPr/>
            </a:p>
          </p:txBody>
        </p:sp>
        <p:grpSp>
          <p:nvGrpSpPr>
            <p:cNvPr id="354" name="Group 354"/>
            <p:cNvGrpSpPr/>
            <p:nvPr/>
          </p:nvGrpSpPr>
          <p:grpSpPr>
            <a:xfrm>
              <a:off x="1588016" y="38574"/>
              <a:ext cx="1102790" cy="827093"/>
              <a:chOff x="0" y="0"/>
              <a:chExt cx="1102789" cy="827091"/>
            </a:xfrm>
          </p:grpSpPr>
          <p:sp>
            <p:nvSpPr>
              <p:cNvPr id="352" name="Shape 352"/>
              <p:cNvSpPr/>
              <p:nvPr/>
            </p:nvSpPr>
            <p:spPr>
              <a:xfrm>
                <a:off x="0" y="0"/>
                <a:ext cx="1102790" cy="827092"/>
              </a:xfrm>
              <a:prstGeom prst="roundRect">
                <a:avLst>
                  <a:gd name="adj" fmla="val 7500"/>
                </a:avLst>
              </a:prstGeom>
              <a:solidFill>
                <a:srgbClr val="FF8000"/>
              </a:solidFill>
              <a:ln w="31750" cap="flat">
                <a:solidFill>
                  <a:srgbClr val="F3F3F3"/>
                </a:solidFill>
                <a:prstDash val="solid"/>
                <a:round/>
              </a:ln>
              <a:effectLst/>
            </p:spPr>
            <p:txBody>
              <a:bodyPr wrap="square" lIns="45719" tIns="45719" rIns="45719" bIns="45719" numCol="1" anchor="ctr">
                <a:noAutofit/>
              </a:bodyPr>
              <a:lstStyle/>
              <a:p>
                <a:pPr algn="ctr">
                  <a:defRPr sz="1302">
                    <a:solidFill>
                      <a:srgbClr val="FFFFFF"/>
                    </a:solidFill>
                  </a:defRPr>
                </a:pPr>
              </a:p>
            </p:txBody>
          </p:sp>
          <p:sp>
            <p:nvSpPr>
              <p:cNvPr id="353" name="Shape 353"/>
              <p:cNvSpPr/>
              <p:nvPr/>
            </p:nvSpPr>
            <p:spPr>
              <a:xfrm>
                <a:off x="18150" y="63025"/>
                <a:ext cx="1066490"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1302">
                    <a:solidFill>
                      <a:srgbClr val="FFFFFF"/>
                    </a:solidFill>
                  </a:defRPr>
                </a:pPr>
                <a:r>
                  <a:t>Position</a:t>
                </a:r>
              </a:p>
              <a:p>
                <a:pPr algn="ctr">
                  <a:defRPr sz="1302">
                    <a:solidFill>
                      <a:srgbClr val="FFFFFF"/>
                    </a:solidFill>
                  </a:defRPr>
                </a:pPr>
                <a:r>
                  <a:t>(Your argument) </a:t>
                </a:r>
              </a:p>
            </p:txBody>
          </p:sp>
        </p:grpSp>
        <p:sp>
          <p:nvSpPr>
            <p:cNvPr id="355" name="Shape 355"/>
            <p:cNvSpPr/>
            <p:nvPr/>
          </p:nvSpPr>
          <p:spPr>
            <a:xfrm>
              <a:off x="2812112" y="330813"/>
              <a:ext cx="242615" cy="242614"/>
            </a:xfrm>
            <a:prstGeom prst="rightArrow">
              <a:avLst>
                <a:gd name="adj1" fmla="val 64000"/>
                <a:gd name="adj2" fmla="val 50000"/>
              </a:avLst>
            </a:prstGeom>
            <a:solidFill>
              <a:srgbClr val="000000"/>
            </a:solidFill>
            <a:ln w="12700" cap="flat">
              <a:noFill/>
              <a:miter lim="400000"/>
            </a:ln>
            <a:effectLst/>
          </p:spPr>
          <p:txBody>
            <a:bodyPr wrap="square" lIns="45719" tIns="45719" rIns="45719" bIns="45719" numCol="1" anchor="ctr">
              <a:noAutofit/>
            </a:bodyPr>
            <a:lstStyle/>
            <a:p>
              <a:pPr/>
            </a:p>
          </p:txBody>
        </p:sp>
        <p:grpSp>
          <p:nvGrpSpPr>
            <p:cNvPr id="358" name="Group 358"/>
            <p:cNvGrpSpPr/>
            <p:nvPr/>
          </p:nvGrpSpPr>
          <p:grpSpPr>
            <a:xfrm>
              <a:off x="3176033" y="38574"/>
              <a:ext cx="1102790" cy="827093"/>
              <a:chOff x="0" y="0"/>
              <a:chExt cx="1102789" cy="827091"/>
            </a:xfrm>
          </p:grpSpPr>
          <p:sp>
            <p:nvSpPr>
              <p:cNvPr id="356" name="Shape 356"/>
              <p:cNvSpPr/>
              <p:nvPr/>
            </p:nvSpPr>
            <p:spPr>
              <a:xfrm>
                <a:off x="0" y="0"/>
                <a:ext cx="1102790" cy="827092"/>
              </a:xfrm>
              <a:prstGeom prst="roundRect">
                <a:avLst>
                  <a:gd name="adj" fmla="val 7500"/>
                </a:avLst>
              </a:prstGeom>
              <a:solidFill>
                <a:srgbClr val="3BC20E"/>
              </a:solidFill>
              <a:ln w="31750" cap="flat">
                <a:solidFill>
                  <a:srgbClr val="F3F3F3"/>
                </a:solidFill>
                <a:prstDash val="solid"/>
                <a:round/>
              </a:ln>
              <a:effectLst/>
            </p:spPr>
            <p:txBody>
              <a:bodyPr wrap="square" lIns="45719" tIns="45719" rIns="45719" bIns="45719" numCol="1" anchor="ctr">
                <a:noAutofit/>
              </a:bodyPr>
              <a:lstStyle/>
              <a:p>
                <a:pPr algn="ctr">
                  <a:defRPr sz="1302">
                    <a:solidFill>
                      <a:srgbClr val="FFFFFF"/>
                    </a:solidFill>
                  </a:defRPr>
                </a:pPr>
              </a:p>
            </p:txBody>
          </p:sp>
          <p:sp>
            <p:nvSpPr>
              <p:cNvPr id="357" name="Shape 357"/>
              <p:cNvSpPr/>
              <p:nvPr/>
            </p:nvSpPr>
            <p:spPr>
              <a:xfrm>
                <a:off x="18150" y="164625"/>
                <a:ext cx="1066490"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1302">
                    <a:solidFill>
                      <a:srgbClr val="FFFFFF"/>
                    </a:solidFill>
                  </a:defRPr>
                </a:pPr>
                <a:r>
                  <a:t>Rationale </a:t>
                </a:r>
              </a:p>
              <a:p>
                <a:pPr algn="ctr">
                  <a:defRPr sz="1302">
                    <a:solidFill>
                      <a:srgbClr val="FFFFFF"/>
                    </a:solidFill>
                  </a:defRPr>
                </a:pPr>
                <a:r>
                  <a:t>(Reasons)</a:t>
                </a:r>
              </a:p>
            </p:txBody>
          </p:sp>
        </p:grpSp>
      </p:grpSp>
      <p:sp>
        <p:nvSpPr>
          <p:cNvPr id="360" name="Shape 360"/>
          <p:cNvSpPr/>
          <p:nvPr/>
        </p:nvSpPr>
        <p:spPr>
          <a:xfrm>
            <a:off x="459596" y="5770777"/>
            <a:ext cx="8381997" cy="675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Although ______________________, _____________(your stance)__________________________ because ______________________________. </a:t>
            </a:r>
          </a:p>
        </p:txBody>
      </p:sp>
      <p:sp>
        <p:nvSpPr>
          <p:cNvPr id="361" name="Shape 361"/>
          <p:cNvSpPr/>
          <p:nvPr/>
        </p:nvSpPr>
        <p:spPr>
          <a:xfrm>
            <a:off x="868802" y="1170330"/>
            <a:ext cx="7294199" cy="3749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1400"/>
            </a:pPr>
            <a:r>
              <a:t>1. Identify the Historical Thinking Skill (Causation, Comparison, Context, Change and Continuity)</a:t>
            </a:r>
          </a:p>
          <a:p>
            <a:pPr>
              <a:defRPr b="1" sz="1400"/>
            </a:pPr>
          </a:p>
          <a:p>
            <a:pPr>
              <a:defRPr b="1" sz="1400"/>
            </a:pPr>
            <a:r>
              <a:t>2. Identify the Debatable Issue – What can be debated about the prompt? </a:t>
            </a:r>
          </a:p>
          <a:p>
            <a:pPr>
              <a:defRPr b="1" sz="1400"/>
            </a:pPr>
          </a:p>
          <a:p>
            <a:pPr>
              <a:defRPr b="1" sz="1400"/>
            </a:pPr>
            <a:r>
              <a:t>3. Identify your Position – Brainstorm to determine where you stand on the issue </a:t>
            </a:r>
          </a:p>
          <a:p>
            <a:pPr>
              <a:defRPr b="1" sz="1400"/>
            </a:pPr>
          </a:p>
          <a:p>
            <a:pPr>
              <a:defRPr b="1" sz="1400"/>
            </a:pPr>
            <a:r>
              <a:t>4. State your Position – Take a clear and defensible position on the prompt </a:t>
            </a:r>
          </a:p>
          <a:p>
            <a:pPr>
              <a:defRPr b="1" sz="1400"/>
            </a:pPr>
          </a:p>
          <a:p>
            <a:pPr>
              <a:defRPr b="1" sz="1400"/>
            </a:pPr>
            <a:r>
              <a:t>5. Provide Rationale – Provide the most compelling reasons for the position that you took </a:t>
            </a:r>
          </a:p>
          <a:p>
            <a:pPr>
              <a:defRPr b="1" sz="1400"/>
            </a:pPr>
          </a:p>
          <a:p>
            <a:pPr>
              <a:defRPr b="1" sz="1400"/>
            </a:pPr>
            <a:r>
              <a:t>6. Qualify Position – Consider the various complexities of causation, context, historical change, and comparison </a:t>
            </a:r>
          </a:p>
          <a:p>
            <a:pPr>
              <a:defRPr b="1" sz="1400"/>
            </a:pPr>
          </a:p>
          <a:p>
            <a:pPr>
              <a:defRPr b="1" sz="1400"/>
            </a:pPr>
            <a:r>
              <a:t>7. Polish  -- Take out pronouns or excessive words. </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Shape 225"/>
          <p:cNvSpPr/>
          <p:nvPr>
            <p:ph type="title"/>
          </p:nvPr>
        </p:nvSpPr>
        <p:spPr>
          <a:xfrm>
            <a:off x="900112" y="244157"/>
            <a:ext cx="7345362" cy="1339851"/>
          </a:xfrm>
          <a:prstGeom prst="rect">
            <a:avLst/>
          </a:prstGeom>
        </p:spPr>
        <p:txBody>
          <a:bodyPr/>
          <a:lstStyle>
            <a:lvl1pPr defTabSz="886968">
              <a:defRPr b="1" sz="4171">
                <a:solidFill>
                  <a:srgbClr val="000000"/>
                </a:solidFill>
              </a:defRPr>
            </a:lvl1pPr>
          </a:lstStyle>
          <a:p>
            <a:pPr/>
            <a:r>
              <a:t>Step 2: Identify the Debatable Issue </a:t>
            </a:r>
          </a:p>
        </p:txBody>
      </p:sp>
      <p:sp>
        <p:nvSpPr>
          <p:cNvPr id="226" name="Shape 226"/>
          <p:cNvSpPr/>
          <p:nvPr>
            <p:ph type="body" idx="1"/>
          </p:nvPr>
        </p:nvSpPr>
        <p:spPr>
          <a:xfrm>
            <a:off x="900115" y="2133600"/>
            <a:ext cx="7345365" cy="3931922"/>
          </a:xfrm>
          <a:prstGeom prst="rect">
            <a:avLst/>
          </a:prstGeom>
        </p:spPr>
        <p:txBody>
          <a:bodyPr/>
          <a:lstStyle/>
          <a:p>
            <a:pPr algn="just">
              <a:lnSpc>
                <a:spcPct val="90000"/>
              </a:lnSpc>
              <a:defRPr>
                <a:solidFill>
                  <a:srgbClr val="000000"/>
                </a:solidFill>
              </a:defRPr>
            </a:pPr>
            <a:r>
              <a:t>With history, you want to “live in the grey.” In other words, you want to recognize that historians identify and weigh the relative significance of multiple causes, contexts, comparisons, and changes. </a:t>
            </a:r>
          </a:p>
          <a:p>
            <a:pPr marL="0" indent="0" algn="just">
              <a:lnSpc>
                <a:spcPct val="90000"/>
              </a:lnSpc>
              <a:buSzTx/>
              <a:buNone/>
              <a:defRPr>
                <a:solidFill>
                  <a:srgbClr val="000000"/>
                </a:solidFill>
              </a:defRPr>
            </a:pPr>
          </a:p>
          <a:p>
            <a:pPr algn="just">
              <a:lnSpc>
                <a:spcPct val="90000"/>
              </a:lnSpc>
              <a:defRPr>
                <a:solidFill>
                  <a:srgbClr val="000000"/>
                </a:solidFill>
              </a:defRPr>
            </a:pPr>
            <a:r>
              <a:t>In order to take a specific and defensible stance on the prompt, you will need to identify what issues historians might debate about the question at hand before you can determine where you stand on the issue. </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Shape 228"/>
          <p:cNvSpPr/>
          <p:nvPr>
            <p:ph type="title"/>
          </p:nvPr>
        </p:nvSpPr>
        <p:spPr>
          <a:xfrm>
            <a:off x="900112" y="244157"/>
            <a:ext cx="7345362" cy="1339851"/>
          </a:xfrm>
          <a:prstGeom prst="rect">
            <a:avLst/>
          </a:prstGeom>
        </p:spPr>
        <p:txBody>
          <a:bodyPr/>
          <a:lstStyle>
            <a:lvl1pPr>
              <a:defRPr b="1" sz="4300">
                <a:solidFill>
                  <a:srgbClr val="000000"/>
                </a:solidFill>
              </a:defRPr>
            </a:lvl1pPr>
          </a:lstStyle>
          <a:p>
            <a:pPr/>
            <a:r>
              <a:t>Debatable Issues: Comparison </a:t>
            </a:r>
          </a:p>
        </p:txBody>
      </p:sp>
      <p:sp>
        <p:nvSpPr>
          <p:cNvPr id="229" name="Shape 229"/>
          <p:cNvSpPr/>
          <p:nvPr>
            <p:ph type="body" idx="1"/>
          </p:nvPr>
        </p:nvSpPr>
        <p:spPr>
          <a:xfrm>
            <a:off x="689702" y="1699180"/>
            <a:ext cx="7707125" cy="4773959"/>
          </a:xfrm>
          <a:prstGeom prst="rect">
            <a:avLst/>
          </a:prstGeom>
        </p:spPr>
        <p:txBody>
          <a:bodyPr/>
          <a:lstStyle/>
          <a:p>
            <a:pPr marL="0" indent="0" defTabSz="905255">
              <a:lnSpc>
                <a:spcPct val="80000"/>
              </a:lnSpc>
              <a:spcBef>
                <a:spcPts val="1900"/>
              </a:spcBef>
              <a:buSzTx/>
              <a:buNone/>
              <a:defRPr b="1" sz="2376">
                <a:solidFill>
                  <a:srgbClr val="000000"/>
                </a:solidFill>
              </a:defRPr>
            </a:pPr>
            <a:r>
              <a:t>Comparison prompts will often ask you to identify both similarities and differences. As such, the debatable issue is: </a:t>
            </a:r>
            <a:endParaRPr sz="4455"/>
          </a:p>
          <a:p>
            <a:pPr marL="452627" indent="-452627" defTabSz="905255">
              <a:lnSpc>
                <a:spcPct val="80000"/>
              </a:lnSpc>
              <a:spcBef>
                <a:spcPts val="1900"/>
              </a:spcBef>
              <a:buFontTx/>
              <a:buAutoNum type="arabicPeriod" startAt="1"/>
              <a:defRPr sz="1979">
                <a:solidFill>
                  <a:srgbClr val="000000"/>
                </a:solidFill>
              </a:defRPr>
            </a:pPr>
            <a:r>
              <a:t>Whether the similarities or differences are more significant</a:t>
            </a:r>
            <a:endParaRPr sz="3762"/>
          </a:p>
          <a:p>
            <a:pPr marL="0" indent="0" defTabSz="905255">
              <a:lnSpc>
                <a:spcPct val="80000"/>
              </a:lnSpc>
              <a:spcBef>
                <a:spcPts val="1900"/>
              </a:spcBef>
              <a:buSzTx/>
              <a:buNone/>
              <a:defRPr sz="3762">
                <a:solidFill>
                  <a:srgbClr val="000000"/>
                </a:solidFill>
              </a:defRPr>
            </a:pPr>
          </a:p>
          <a:p>
            <a:pPr marL="0" indent="0" defTabSz="905255">
              <a:lnSpc>
                <a:spcPct val="80000"/>
              </a:lnSpc>
              <a:spcBef>
                <a:spcPts val="1900"/>
              </a:spcBef>
              <a:buSzTx/>
              <a:buNone/>
              <a:defRPr b="1" sz="1979" u="sng">
                <a:solidFill>
                  <a:srgbClr val="000000"/>
                </a:solidFill>
              </a:defRPr>
            </a:pPr>
            <a:r>
              <a:t>Example</a:t>
            </a:r>
            <a:endParaRPr sz="3762"/>
          </a:p>
          <a:p>
            <a:pPr marL="0" indent="0" defTabSz="905255">
              <a:lnSpc>
                <a:spcPct val="80000"/>
              </a:lnSpc>
              <a:spcBef>
                <a:spcPts val="1900"/>
              </a:spcBef>
              <a:buSzTx/>
              <a:buNone/>
              <a:defRPr b="1" sz="1979">
                <a:solidFill>
                  <a:srgbClr val="000000"/>
                </a:solidFill>
              </a:defRPr>
            </a:pPr>
            <a:r>
              <a:t>Prompt: </a:t>
            </a:r>
            <a:r>
              <a:rPr b="0" sz="1881"/>
              <a:t>Analyze the extent to which the New England and Chesapeake colonies differed. </a:t>
            </a:r>
            <a:endParaRPr sz="3564"/>
          </a:p>
          <a:p>
            <a:pPr marL="0" indent="0" defTabSz="905255">
              <a:lnSpc>
                <a:spcPct val="80000"/>
              </a:lnSpc>
              <a:spcBef>
                <a:spcPts val="1900"/>
              </a:spcBef>
              <a:buSzTx/>
              <a:buNone/>
              <a:defRPr sz="3762">
                <a:solidFill>
                  <a:srgbClr val="000000"/>
                </a:solidFill>
              </a:defRPr>
            </a:pPr>
          </a:p>
          <a:p>
            <a:pPr marL="0" indent="0" defTabSz="905255">
              <a:lnSpc>
                <a:spcPct val="80000"/>
              </a:lnSpc>
              <a:spcBef>
                <a:spcPts val="1900"/>
              </a:spcBef>
              <a:buSzTx/>
              <a:buNone/>
              <a:defRPr b="1" sz="1979">
                <a:solidFill>
                  <a:srgbClr val="000000"/>
                </a:solidFill>
              </a:defRPr>
            </a:pPr>
            <a:r>
              <a:t>Debatable Issue: </a:t>
            </a:r>
            <a:r>
              <a:rPr b="0"/>
              <a:t>Were the similarities or differences between the models of colonization more significant? </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Shape 231"/>
          <p:cNvSpPr/>
          <p:nvPr>
            <p:ph type="title"/>
          </p:nvPr>
        </p:nvSpPr>
        <p:spPr>
          <a:xfrm>
            <a:off x="900112" y="244157"/>
            <a:ext cx="7345362" cy="1339851"/>
          </a:xfrm>
          <a:prstGeom prst="rect">
            <a:avLst/>
          </a:prstGeom>
        </p:spPr>
        <p:txBody>
          <a:bodyPr/>
          <a:lstStyle>
            <a:lvl1pPr>
              <a:defRPr b="1" sz="4300">
                <a:solidFill>
                  <a:srgbClr val="000000"/>
                </a:solidFill>
              </a:defRPr>
            </a:lvl1pPr>
          </a:lstStyle>
          <a:p>
            <a:pPr/>
            <a:r>
              <a:t>Step 3: Identify Your Position</a:t>
            </a:r>
          </a:p>
        </p:txBody>
      </p:sp>
      <p:sp>
        <p:nvSpPr>
          <p:cNvPr id="232" name="Shape 232"/>
          <p:cNvSpPr/>
          <p:nvPr>
            <p:ph type="body" sz="half" idx="1"/>
          </p:nvPr>
        </p:nvSpPr>
        <p:spPr>
          <a:xfrm>
            <a:off x="1047750" y="2181225"/>
            <a:ext cx="7042944" cy="3470275"/>
          </a:xfrm>
          <a:prstGeom prst="rect">
            <a:avLst/>
          </a:prstGeom>
        </p:spPr>
        <p:txBody>
          <a:bodyPr/>
          <a:lstStyle/>
          <a:p>
            <a:pPr marL="0" indent="0" algn="just">
              <a:lnSpc>
                <a:spcPct val="80000"/>
              </a:lnSpc>
              <a:buSzTx/>
              <a:buNone/>
              <a:defRPr sz="2200">
                <a:solidFill>
                  <a:srgbClr val="000000"/>
                </a:solidFill>
              </a:defRPr>
            </a:pPr>
            <a:r>
              <a:t>Use our </a:t>
            </a:r>
            <a:r>
              <a:rPr b="1"/>
              <a:t>Evidence/Idea Protocol </a:t>
            </a:r>
            <a:r>
              <a:t>to brainstorm what you know about the topic (your evidence) and to formulate an argument around your evidence (ideas). </a:t>
            </a:r>
          </a:p>
          <a:p>
            <a:pPr algn="just">
              <a:lnSpc>
                <a:spcPct val="80000"/>
              </a:lnSpc>
              <a:defRPr sz="2200">
                <a:solidFill>
                  <a:srgbClr val="000000"/>
                </a:solidFill>
              </a:defRPr>
            </a:pPr>
          </a:p>
          <a:p>
            <a:pPr marL="0" indent="0" algn="just">
              <a:lnSpc>
                <a:spcPct val="80000"/>
              </a:lnSpc>
              <a:buSzTx/>
              <a:buNone/>
              <a:defRPr b="1" sz="2200">
                <a:solidFill>
                  <a:srgbClr val="000000"/>
                </a:solidFill>
              </a:defRPr>
            </a:pPr>
            <a:r>
              <a:t>Do not skip this step!!! </a:t>
            </a:r>
            <a:r>
              <a:rPr b="0"/>
              <a:t>The best arguments will be grounded in evidence. If you brainstorm first, you will be working from a position of strength as your essay will be crafted around the evidence you have identified rather than trying to make evidence fit a predetermined argument. </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Shape 234"/>
          <p:cNvSpPr/>
          <p:nvPr>
            <p:ph type="title"/>
          </p:nvPr>
        </p:nvSpPr>
        <p:spPr>
          <a:xfrm>
            <a:off x="900112" y="244157"/>
            <a:ext cx="7345362" cy="1339851"/>
          </a:xfrm>
          <a:prstGeom prst="rect">
            <a:avLst/>
          </a:prstGeom>
        </p:spPr>
        <p:txBody>
          <a:bodyPr/>
          <a:lstStyle>
            <a:lvl1pPr>
              <a:defRPr b="1" sz="4300">
                <a:solidFill>
                  <a:srgbClr val="000000"/>
                </a:solidFill>
              </a:defRPr>
            </a:lvl1pPr>
          </a:lstStyle>
          <a:p>
            <a:pPr/>
            <a:r>
              <a:t>Step 3: Identify Your Position</a:t>
            </a:r>
          </a:p>
        </p:txBody>
      </p:sp>
      <p:sp>
        <p:nvSpPr>
          <p:cNvPr id="235" name="Shape 235"/>
          <p:cNvSpPr/>
          <p:nvPr>
            <p:ph type="body" idx="1"/>
          </p:nvPr>
        </p:nvSpPr>
        <p:spPr>
          <a:xfrm>
            <a:off x="444501" y="1896533"/>
            <a:ext cx="8305801" cy="4284134"/>
          </a:xfrm>
          <a:prstGeom prst="rect">
            <a:avLst/>
          </a:prstGeom>
        </p:spPr>
        <p:txBody>
          <a:bodyPr/>
          <a:lstStyle/>
          <a:p>
            <a:pPr marL="0" indent="0">
              <a:buSzTx/>
              <a:buNone/>
              <a:defRPr>
                <a:solidFill>
                  <a:srgbClr val="000000"/>
                </a:solidFill>
              </a:defRPr>
            </a:pPr>
            <a:r>
              <a:t>Brainstorm what you know about the topic in order to arrive at a position. </a:t>
            </a:r>
          </a:p>
          <a:p>
            <a:pPr marL="0" indent="0">
              <a:buSzTx/>
              <a:buNone/>
              <a:defRPr b="1" u="sng">
                <a:solidFill>
                  <a:srgbClr val="000000"/>
                </a:solidFill>
              </a:defRPr>
            </a:pPr>
            <a:r>
              <a:t>Evidence </a:t>
            </a:r>
            <a:r>
              <a:rPr u="none"/>
              <a:t>					</a:t>
            </a:r>
            <a:r>
              <a:t>Ideas</a:t>
            </a:r>
          </a:p>
          <a:p>
            <a:pPr marL="0" indent="0">
              <a:buSzTx/>
              <a:buNone/>
              <a:defRPr sz="1600">
                <a:solidFill>
                  <a:srgbClr val="000000"/>
                </a:solidFill>
              </a:defRPr>
            </a:pPr>
            <a:r>
              <a:t>What you kn</a:t>
            </a:r>
            <a:r>
              <a:t>ow about the topic 			</a:t>
            </a:r>
            <a:r>
              <a:rPr u="sng"/>
              <a:t>Similarities: </a:t>
            </a:r>
            <a:endParaRPr u="sng"/>
          </a:p>
          <a:p>
            <a:pPr marL="0" indent="0">
              <a:buSzTx/>
              <a:buNone/>
              <a:defRPr sz="1600">
                <a:solidFill>
                  <a:srgbClr val="000000"/>
                </a:solidFill>
              </a:defRPr>
            </a:pPr>
          </a:p>
          <a:p>
            <a:pPr marL="0" indent="0">
              <a:buSzTx/>
              <a:buNone/>
              <a:defRPr sz="1600">
                <a:solidFill>
                  <a:srgbClr val="000000"/>
                </a:solidFill>
              </a:defRPr>
            </a:pPr>
          </a:p>
          <a:p>
            <a:pPr marL="0" indent="0">
              <a:buSzTx/>
              <a:buNone/>
              <a:defRPr sz="1600">
                <a:solidFill>
                  <a:srgbClr val="000000"/>
                </a:solidFill>
              </a:defRPr>
            </a:pPr>
            <a:r>
              <a:t>						</a:t>
            </a:r>
            <a:r>
              <a:rPr u="sng"/>
              <a:t>Differences: </a:t>
            </a:r>
          </a:p>
        </p:txBody>
      </p:sp>
      <p:sp>
        <p:nvSpPr>
          <p:cNvPr id="236" name="Shape 236"/>
          <p:cNvSpPr/>
          <p:nvPr/>
        </p:nvSpPr>
        <p:spPr>
          <a:xfrm>
            <a:off x="3417187" y="4161616"/>
            <a:ext cx="1761155" cy="4846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86" y="5400"/>
                </a:lnTo>
                <a:lnTo>
                  <a:pt x="186" y="16200"/>
                </a:lnTo>
                <a:lnTo>
                  <a:pt x="0" y="16200"/>
                </a:lnTo>
                <a:close/>
                <a:moveTo>
                  <a:pt x="371" y="5400"/>
                </a:moveTo>
                <a:lnTo>
                  <a:pt x="743" y="5400"/>
                </a:lnTo>
                <a:lnTo>
                  <a:pt x="743" y="16200"/>
                </a:lnTo>
                <a:lnTo>
                  <a:pt x="371" y="16200"/>
                </a:lnTo>
                <a:close/>
                <a:moveTo>
                  <a:pt x="929" y="5400"/>
                </a:moveTo>
                <a:lnTo>
                  <a:pt x="18628" y="5400"/>
                </a:lnTo>
                <a:lnTo>
                  <a:pt x="18628" y="0"/>
                </a:lnTo>
                <a:lnTo>
                  <a:pt x="21600" y="10800"/>
                </a:lnTo>
                <a:lnTo>
                  <a:pt x="18628" y="21600"/>
                </a:lnTo>
                <a:lnTo>
                  <a:pt x="18628" y="16200"/>
                </a:lnTo>
                <a:lnTo>
                  <a:pt x="929" y="16200"/>
                </a:lnTo>
                <a:close/>
              </a:path>
            </a:pathLst>
          </a:custGeom>
          <a:blipFill>
            <a:blip r:embed="rId2"/>
            <a:stretch>
              <a:fillRect/>
            </a:stretch>
          </a:blipFill>
          <a:ln w="12700">
            <a:solidFill>
              <a:srgbClr val="49585E"/>
            </a:solidFill>
          </a:ln>
          <a:effectLst>
            <a:outerShdw sx="100000" sy="100000" kx="0" ky="0" algn="b" rotWithShape="0" blurRad="63500" dist="0" dir="0">
              <a:srgbClr val="000000">
                <a:alpha val="40000"/>
              </a:srgbClr>
            </a:outerShdw>
          </a:effectLst>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8" name="Shape 238"/>
          <p:cNvSpPr/>
          <p:nvPr>
            <p:ph type="title"/>
          </p:nvPr>
        </p:nvSpPr>
        <p:spPr>
          <a:xfrm>
            <a:off x="900112" y="244157"/>
            <a:ext cx="7345362" cy="1339851"/>
          </a:xfrm>
          <a:prstGeom prst="rect">
            <a:avLst/>
          </a:prstGeom>
        </p:spPr>
        <p:txBody>
          <a:bodyPr/>
          <a:lstStyle>
            <a:lvl1pPr>
              <a:defRPr b="1" sz="4300">
                <a:solidFill>
                  <a:srgbClr val="000000"/>
                </a:solidFill>
              </a:defRPr>
            </a:lvl1pPr>
          </a:lstStyle>
          <a:p>
            <a:pPr/>
            <a:r>
              <a:t>Step 4: State Your Position </a:t>
            </a:r>
          </a:p>
        </p:txBody>
      </p:sp>
      <p:sp>
        <p:nvSpPr>
          <p:cNvPr id="239" name="Shape 239"/>
          <p:cNvSpPr/>
          <p:nvPr>
            <p:ph type="body" idx="1"/>
          </p:nvPr>
        </p:nvSpPr>
        <p:spPr>
          <a:xfrm>
            <a:off x="900113" y="1837266"/>
            <a:ext cx="7354890" cy="4224868"/>
          </a:xfrm>
          <a:prstGeom prst="rect">
            <a:avLst/>
          </a:prstGeom>
        </p:spPr>
        <p:txBody>
          <a:bodyPr/>
          <a:lstStyle/>
          <a:p>
            <a:pPr marL="0" indent="0">
              <a:lnSpc>
                <a:spcPct val="80000"/>
              </a:lnSpc>
              <a:buSzTx/>
              <a:buNone/>
              <a:defRPr b="1" sz="2000">
                <a:solidFill>
                  <a:srgbClr val="000000"/>
                </a:solidFill>
              </a:defRPr>
            </a:pPr>
            <a:r>
              <a:t>Once you have identified the debatable issue and brainstormed what you know about the prompt, it is time to take a stance on the issue in the form of a declarative statement. </a:t>
            </a:r>
          </a:p>
          <a:p>
            <a:pPr>
              <a:lnSpc>
                <a:spcPct val="80000"/>
              </a:lnSpc>
              <a:defRPr sz="2000">
                <a:solidFill>
                  <a:srgbClr val="000000"/>
                </a:solidFill>
              </a:defRPr>
            </a:pPr>
          </a:p>
          <a:p>
            <a:pPr marL="0" indent="0">
              <a:lnSpc>
                <a:spcPct val="80000"/>
              </a:lnSpc>
              <a:buSzTx/>
              <a:buNone/>
              <a:defRPr b="1" sz="2000" u="sng">
                <a:solidFill>
                  <a:srgbClr val="000000"/>
                </a:solidFill>
              </a:defRPr>
            </a:pPr>
            <a:r>
              <a:t>Examples: </a:t>
            </a:r>
          </a:p>
          <a:p>
            <a:pPr marL="0" indent="0">
              <a:lnSpc>
                <a:spcPct val="80000"/>
              </a:lnSpc>
              <a:buSzTx/>
              <a:buNone/>
              <a:defRPr b="1" sz="2000">
                <a:solidFill>
                  <a:srgbClr val="000000"/>
                </a:solidFill>
              </a:defRPr>
            </a:pPr>
            <a:r>
              <a:t>Prompt: </a:t>
            </a:r>
            <a:r>
              <a:rPr b="0"/>
              <a:t>Analyze the extent to which the New England and Chesapeake colonies differed. </a:t>
            </a:r>
          </a:p>
          <a:p>
            <a:pPr marL="457200" indent="-457200">
              <a:lnSpc>
                <a:spcPct val="80000"/>
              </a:lnSpc>
              <a:buFontTx/>
              <a:buAutoNum type="arabicPeriod" startAt="1"/>
              <a:defRPr sz="2000">
                <a:solidFill>
                  <a:srgbClr val="000000"/>
                </a:solidFill>
              </a:defRPr>
            </a:pPr>
            <a:r>
              <a:t>The similarities between the New England and Chesapeake colonies were more significant than the differences. </a:t>
            </a:r>
          </a:p>
          <a:p>
            <a:pPr marL="457200" indent="-457200">
              <a:lnSpc>
                <a:spcPct val="80000"/>
              </a:lnSpc>
              <a:buFontTx/>
              <a:buAutoNum type="arabicPeriod" startAt="1"/>
              <a:defRPr sz="2000">
                <a:solidFill>
                  <a:srgbClr val="000000"/>
                </a:solidFill>
              </a:defRPr>
            </a:pPr>
            <a:r>
              <a:t>The differences between the New England and Chesapeake colonies were more significant than the similarities. </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1" name="Shape 241"/>
          <p:cNvSpPr/>
          <p:nvPr>
            <p:ph type="title"/>
          </p:nvPr>
        </p:nvSpPr>
        <p:spPr>
          <a:xfrm>
            <a:off x="774700" y="244157"/>
            <a:ext cx="7775576" cy="1339851"/>
          </a:xfrm>
          <a:prstGeom prst="rect">
            <a:avLst/>
          </a:prstGeom>
        </p:spPr>
        <p:txBody>
          <a:bodyPr/>
          <a:lstStyle>
            <a:lvl1pPr defTabSz="886968">
              <a:defRPr b="1" sz="4171">
                <a:solidFill>
                  <a:srgbClr val="000000"/>
                </a:solidFill>
              </a:defRPr>
            </a:lvl1pPr>
          </a:lstStyle>
          <a:p>
            <a:pPr/>
            <a:r>
              <a:t>Step 5: Provide Rationale for your Stance</a:t>
            </a:r>
          </a:p>
        </p:txBody>
      </p:sp>
      <p:sp>
        <p:nvSpPr>
          <p:cNvPr id="242" name="Shape 242"/>
          <p:cNvSpPr/>
          <p:nvPr>
            <p:ph type="body" idx="1"/>
          </p:nvPr>
        </p:nvSpPr>
        <p:spPr>
          <a:xfrm>
            <a:off x="468729" y="1584009"/>
            <a:ext cx="8255683" cy="4750525"/>
          </a:xfrm>
          <a:prstGeom prst="rect">
            <a:avLst/>
          </a:prstGeom>
        </p:spPr>
        <p:txBody>
          <a:bodyPr/>
          <a:lstStyle/>
          <a:p>
            <a:pPr marL="0" indent="0">
              <a:lnSpc>
                <a:spcPct val="80000"/>
              </a:lnSpc>
              <a:buSzTx/>
              <a:buNone/>
              <a:defRPr sz="1600">
                <a:solidFill>
                  <a:srgbClr val="000000"/>
                </a:solidFill>
              </a:defRPr>
            </a:pPr>
            <a:r>
              <a:t>Review your evidence/idea list and identify the the primary reason(s) for taking the stance you took. Once you have identified which reasons are the most persuasive and provide you with the best evidentiary support for your argument, add your rationale to your position using “because” </a:t>
            </a:r>
          </a:p>
          <a:p>
            <a:pPr marL="0" indent="0">
              <a:lnSpc>
                <a:spcPct val="80000"/>
              </a:lnSpc>
              <a:buSzTx/>
              <a:buNone/>
              <a:defRPr sz="1600">
                <a:solidFill>
                  <a:srgbClr val="000000"/>
                </a:solidFill>
              </a:defRPr>
            </a:pPr>
            <a:r>
              <a:t>		         </a:t>
            </a:r>
            <a:r>
              <a:rPr>
                <a:solidFill>
                  <a:srgbClr val="FF8000"/>
                </a:solidFill>
              </a:rPr>
              <a:t> _</a:t>
            </a:r>
            <a:r>
              <a:rPr b="1">
                <a:solidFill>
                  <a:srgbClr val="FF8000"/>
                </a:solidFill>
              </a:rPr>
              <a:t>_____position______   </a:t>
            </a:r>
            <a:r>
              <a:rPr b="1"/>
              <a:t>+ </a:t>
            </a:r>
            <a:r>
              <a:rPr b="1">
                <a:solidFill>
                  <a:srgbClr val="3BC20E"/>
                </a:solidFill>
              </a:rPr>
              <a:t>_______rationale_______</a:t>
            </a:r>
            <a:endParaRPr b="1">
              <a:solidFill>
                <a:srgbClr val="3BC20E"/>
              </a:solidFill>
            </a:endParaRPr>
          </a:p>
          <a:p>
            <a:pPr marL="0" indent="0">
              <a:lnSpc>
                <a:spcPct val="80000"/>
              </a:lnSpc>
              <a:buSzTx/>
              <a:buNone/>
              <a:defRPr sz="1600"/>
            </a:pPr>
          </a:p>
          <a:p>
            <a:pPr marL="0" indent="0">
              <a:lnSpc>
                <a:spcPct val="80000"/>
              </a:lnSpc>
              <a:buSzTx/>
              <a:buNone/>
              <a:defRPr b="1" sz="1600" u="sng">
                <a:solidFill>
                  <a:srgbClr val="000000"/>
                </a:solidFill>
              </a:defRPr>
            </a:pPr>
            <a:r>
              <a:t>Examples</a:t>
            </a:r>
            <a:r>
              <a:rPr b="0"/>
              <a:t>:</a:t>
            </a:r>
          </a:p>
          <a:p>
            <a:pPr marL="0" indent="0">
              <a:lnSpc>
                <a:spcPct val="80000"/>
              </a:lnSpc>
              <a:buSzTx/>
              <a:buNone/>
              <a:defRPr sz="1600">
                <a:solidFill>
                  <a:srgbClr val="FD8008"/>
                </a:solidFill>
              </a:defRPr>
            </a:pPr>
            <a:r>
              <a:t>The similarities between the New England and Chesapeake colonies were more significant than the differences </a:t>
            </a:r>
            <a:r>
              <a:rPr>
                <a:solidFill>
                  <a:srgbClr val="000000"/>
                </a:solidFill>
              </a:rPr>
              <a:t>because</a:t>
            </a:r>
            <a:r>
              <a:rPr>
                <a:solidFill>
                  <a:schemeClr val="accent5"/>
                </a:solidFill>
              </a:rPr>
              <a:t> </a:t>
            </a:r>
            <a:r>
              <a:rPr>
                <a:solidFill>
                  <a:srgbClr val="2EB123"/>
                </a:solidFill>
              </a:rPr>
              <a:t>their shared belief in representative government and economic reliance on Britain provided a unified basis for their eventual rebellion. </a:t>
            </a:r>
            <a:endParaRPr>
              <a:solidFill>
                <a:srgbClr val="2EB123"/>
              </a:solidFill>
            </a:endParaRPr>
          </a:p>
          <a:p>
            <a:pPr marL="0" indent="0">
              <a:lnSpc>
                <a:spcPct val="80000"/>
              </a:lnSpc>
              <a:buSzTx/>
              <a:buNone/>
              <a:defRPr sz="1600">
                <a:solidFill>
                  <a:srgbClr val="2EB123"/>
                </a:solidFill>
              </a:defRPr>
            </a:pPr>
          </a:p>
          <a:p>
            <a:pPr marL="0" indent="0">
              <a:lnSpc>
                <a:spcPct val="80000"/>
              </a:lnSpc>
              <a:buSzTx/>
              <a:buNone/>
              <a:defRPr sz="1600">
                <a:solidFill>
                  <a:srgbClr val="FF8000"/>
                </a:solidFill>
              </a:defRPr>
            </a:pPr>
            <a:r>
              <a:t>The differences between the New England and Chesapeake colonies were more significant than the similarities </a:t>
            </a:r>
            <a:r>
              <a:rPr>
                <a:solidFill>
                  <a:srgbClr val="000000"/>
                </a:solidFill>
              </a:rPr>
              <a:t>because</a:t>
            </a:r>
            <a:r>
              <a:t> </a:t>
            </a:r>
            <a:r>
              <a:rPr>
                <a:solidFill>
                  <a:srgbClr val="3BC20E"/>
                </a:solidFill>
              </a:rPr>
              <a:t>the different environments and motivations for settling led to fundamental differences in economic and labor structures, and thus eventually to a civil war between the regions. </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Capital">
  <a:themeElements>
    <a:clrScheme name="Capital">
      <a:dk1>
        <a:srgbClr val="000000"/>
      </a:dk1>
      <a:lt1>
        <a:srgbClr val="FFFFFF"/>
      </a:lt1>
      <a:dk2>
        <a:srgbClr val="A7A7A7"/>
      </a:dk2>
      <a:lt2>
        <a:srgbClr val="535353"/>
      </a:lt2>
      <a:accent1>
        <a:srgbClr val="4B5A60"/>
      </a:accent1>
      <a:accent2>
        <a:srgbClr val="9C5238"/>
      </a:accent2>
      <a:accent3>
        <a:srgbClr val="504539"/>
      </a:accent3>
      <a:accent4>
        <a:srgbClr val="C1AD79"/>
      </a:accent4>
      <a:accent5>
        <a:srgbClr val="667559"/>
      </a:accent5>
      <a:accent6>
        <a:srgbClr val="BAD6AD"/>
      </a:accent6>
      <a:hlink>
        <a:srgbClr val="0000FF"/>
      </a:hlink>
      <a:folHlink>
        <a:srgbClr val="FF00FF"/>
      </a:folHlink>
    </a:clrScheme>
    <a:fontScheme name="Capital">
      <a:majorFont>
        <a:latin typeface="Helvetica"/>
        <a:ea typeface="Helvetica"/>
        <a:cs typeface="Helvetica"/>
      </a:majorFont>
      <a:minorFont>
        <a:latin typeface="Calisto MT"/>
        <a:ea typeface="Calisto MT"/>
        <a:cs typeface="Calisto MT"/>
      </a:minorFont>
    </a:fontScheme>
    <a:fmtScheme name="Capit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0">
              <a:srgbClr val="000000">
                <a:alpha val="40000"/>
              </a:srgbClr>
            </a:outerShdw>
          </a:effectLst>
        </a:effectStyle>
        <a:effectStyle>
          <a:effectLst>
            <a:outerShdw sx="100000" sy="100000" kx="0" ky="0" algn="b" rotWithShape="0" blurRad="63500" dist="0" dir="0">
              <a:srgbClr val="000000">
                <a:alpha val="4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1750" cap="flat">
          <a:solidFill>
            <a:srgbClr val="47565C"/>
          </a:solidFill>
          <a:prstDash val="solid"/>
          <a:round/>
        </a:ln>
        <a:effectLst>
          <a:outerShdw sx="100000" sy="100000" kx="0" ky="0" algn="b" rotWithShape="0" blurRad="63500" dist="0" dir="0">
            <a:srgbClr val="000000">
              <a:alpha val="4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sto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1750" cap="flat">
          <a:solidFill>
            <a:srgbClr val="47565C"/>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sto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apital">
  <a:themeElements>
    <a:clrScheme name="Capital">
      <a:dk1>
        <a:srgbClr val="000000"/>
      </a:dk1>
      <a:lt1>
        <a:srgbClr val="FFFFFF"/>
      </a:lt1>
      <a:dk2>
        <a:srgbClr val="A7A7A7"/>
      </a:dk2>
      <a:lt2>
        <a:srgbClr val="535353"/>
      </a:lt2>
      <a:accent1>
        <a:srgbClr val="4B5A60"/>
      </a:accent1>
      <a:accent2>
        <a:srgbClr val="9C5238"/>
      </a:accent2>
      <a:accent3>
        <a:srgbClr val="504539"/>
      </a:accent3>
      <a:accent4>
        <a:srgbClr val="C1AD79"/>
      </a:accent4>
      <a:accent5>
        <a:srgbClr val="667559"/>
      </a:accent5>
      <a:accent6>
        <a:srgbClr val="BAD6AD"/>
      </a:accent6>
      <a:hlink>
        <a:srgbClr val="0000FF"/>
      </a:hlink>
      <a:folHlink>
        <a:srgbClr val="FF00FF"/>
      </a:folHlink>
    </a:clrScheme>
    <a:fontScheme name="Capital">
      <a:majorFont>
        <a:latin typeface="Helvetica"/>
        <a:ea typeface="Helvetica"/>
        <a:cs typeface="Helvetica"/>
      </a:majorFont>
      <a:minorFont>
        <a:latin typeface="Calisto MT"/>
        <a:ea typeface="Calisto MT"/>
        <a:cs typeface="Calisto MT"/>
      </a:minorFont>
    </a:fontScheme>
    <a:fmtScheme name="Capit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0">
              <a:srgbClr val="000000">
                <a:alpha val="40000"/>
              </a:srgbClr>
            </a:outerShdw>
          </a:effectLst>
        </a:effectStyle>
        <a:effectStyle>
          <a:effectLst>
            <a:outerShdw sx="100000" sy="100000" kx="0" ky="0" algn="b" rotWithShape="0" blurRad="63500" dist="0" dir="0">
              <a:srgbClr val="000000">
                <a:alpha val="4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1750" cap="flat">
          <a:solidFill>
            <a:srgbClr val="47565C"/>
          </a:solidFill>
          <a:prstDash val="solid"/>
          <a:round/>
        </a:ln>
        <a:effectLst>
          <a:outerShdw sx="100000" sy="100000" kx="0" ky="0" algn="b" rotWithShape="0" blurRad="63500" dist="0" dir="0">
            <a:srgbClr val="000000">
              <a:alpha val="4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sto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1750" cap="flat">
          <a:solidFill>
            <a:srgbClr val="47565C"/>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sto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